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sldIdLst>
    <p:sldId id="420" r:id="rId3"/>
    <p:sldId id="419" r:id="rId5"/>
    <p:sldId id="436" r:id="rId6"/>
    <p:sldId id="378" r:id="rId7"/>
  </p:sldIdLst>
  <p:sldSz cx="1218882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B125"/>
    <a:srgbClr val="4AA036"/>
    <a:srgbClr val="3E852D"/>
    <a:srgbClr val="33CC33"/>
    <a:srgbClr val="D0D9DE"/>
    <a:srgbClr val="20C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972" autoAdjust="0"/>
    <p:restoredTop sz="67886" autoAdjust="0"/>
  </p:normalViewPr>
  <p:slideViewPr>
    <p:cSldViewPr snapToGrid="0" snapToObjects="1">
      <p:cViewPr>
        <p:scale>
          <a:sx n="70" d="100"/>
          <a:sy n="70" d="100"/>
        </p:scale>
        <p:origin x="-336" y="-40"/>
      </p:cViewPr>
      <p:guideLst>
        <p:guide orient="horz" pos="600"/>
        <p:guide pos="383"/>
      </p:guideLst>
    </p:cSldViewPr>
  </p:slideViewPr>
  <p:notesTextViewPr>
    <p:cViewPr>
      <p:scale>
        <a:sx n="100" d="100"/>
        <a:sy n="100" d="100"/>
      </p:scale>
      <p:origin x="0" y="0"/>
    </p:cViewPr>
  </p:notesTextViewPr>
  <p:sorterViewPr>
    <p:cViewPr>
      <p:scale>
        <a:sx n="106" d="100"/>
        <a:sy n="106" d="100"/>
      </p:scale>
      <p:origin x="0" y="1472"/>
    </p:cViewPr>
  </p:sorterViewPr>
  <p:notesViewPr>
    <p:cSldViewPr snapToGrid="0" snapToObjects="1">
      <p:cViewPr varScale="1">
        <p:scale>
          <a:sx n="53" d="100"/>
          <a:sy n="53" d="100"/>
        </p:scale>
        <p:origin x="-2880"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234436241921125"/>
          <c:y val="0.362538159196246"/>
          <c:w val="0.976556375807881"/>
          <c:h val="0.603391989698566"/>
        </c:manualLayout>
      </c:layout>
      <c:barChart>
        <c:barDir val="col"/>
        <c:grouping val="clustered"/>
        <c:varyColors val="0"/>
        <c:ser>
          <c:idx val="0"/>
          <c:order val="0"/>
          <c:tx>
            <c:strRef>
              <c:f>Sheet1!$B$1</c:f>
              <c:strCache>
                <c:ptCount val="1"/>
                <c:pt idx="0">
                  <c:v>Series 1</c:v>
                </c:pt>
              </c:strCache>
            </c:strRef>
          </c:tx>
          <c:spPr>
            <a:gradFill flip="none" rotWithShape="1">
              <a:gsLst>
                <a:gs pos="0">
                  <a:schemeClr val="accent1"/>
                </a:gs>
                <a:gs pos="93000">
                  <a:schemeClr val="tx2"/>
                </a:gs>
              </a:gsLst>
              <a:lin ang="4560000" scaled="0"/>
              <a:tileRect/>
            </a:gradFill>
            <a:scene3d>
              <a:camera prst="orthographicFront"/>
              <a:lightRig rig="threePt" dir="t"/>
            </a:scene3d>
            <a:sp3d prstMaterial="plastic">
              <a:bevelT/>
            </a:sp3d>
          </c:spPr>
          <c:invertIfNegative val="0"/>
          <c:dLbls>
            <c:delete val="1"/>
          </c:dLbls>
          <c:cat>
            <c:strRef>
              <c:f>Sheet1!$A$2:$A$5</c:f>
              <c:strCache>
                <c:ptCount val="3"/>
                <c:pt idx="0">
                  <c:v>Category 1</c:v>
                </c:pt>
                <c:pt idx="1">
                  <c:v>Category 2</c:v>
                </c:pt>
                <c:pt idx="2">
                  <c:v>Category 3</c:v>
                </c:pt>
              </c:strCache>
            </c:strRef>
          </c:cat>
          <c:val>
            <c:numRef>
              <c:f>Sheet1!$B$2:$B$5</c:f>
              <c:numCache>
                <c:formatCode>0%</c:formatCode>
                <c:ptCount val="4"/>
                <c:pt idx="0">
                  <c:v>0.29</c:v>
                </c:pt>
                <c:pt idx="1">
                  <c:v>0.340000000000001</c:v>
                </c:pt>
                <c:pt idx="2">
                  <c:v>0.35</c:v>
                </c:pt>
                <c:pt idx="3">
                  <c:v>0.4</c:v>
                </c:pt>
              </c:numCache>
            </c:numRef>
          </c:val>
        </c:ser>
        <c:dLbls>
          <c:showLegendKey val="0"/>
          <c:showVal val="0"/>
          <c:showCatName val="0"/>
          <c:showSerName val="0"/>
          <c:showPercent val="0"/>
          <c:showBubbleSize val="0"/>
        </c:dLbls>
        <c:gapWidth val="50"/>
        <c:axId val="-2076178536"/>
        <c:axId val="2126623320"/>
      </c:barChart>
      <c:catAx>
        <c:axId val="-2076178536"/>
        <c:scaling>
          <c:orientation val="minMax"/>
        </c:scaling>
        <c:delete val="1"/>
        <c:axPos val="b"/>
        <c:numFmt formatCode="General" sourceLinked="0"/>
        <c:majorTickMark val="out"/>
        <c:minorTickMark val="none"/>
        <c:tickLblPos val="none"/>
        <c:txPr>
          <a:bodyPr rot="-60000000" spcFirstLastPara="0" vertOverflow="ellipsis" vert="horz" wrap="square" anchor="ctr" anchorCtr="1"/>
          <a:lstStyle/>
          <a:p>
            <a:pPr>
              <a:defRPr lang="en-US" sz="1800" b="0" i="0" u="none" strike="noStrike" kern="1200" baseline="0">
                <a:solidFill>
                  <a:schemeClr val="tx1"/>
                </a:solidFill>
                <a:latin typeface="+mn-lt"/>
                <a:ea typeface="+mn-ea"/>
                <a:cs typeface="+mn-cs"/>
              </a:defRPr>
            </a:pPr>
          </a:p>
        </c:txPr>
        <c:crossAx val="2126623320"/>
        <c:crosses val="autoZero"/>
        <c:auto val="1"/>
        <c:lblAlgn val="ctr"/>
        <c:lblOffset val="100"/>
        <c:noMultiLvlLbl val="0"/>
      </c:catAx>
      <c:valAx>
        <c:axId val="2126623320"/>
        <c:scaling>
          <c:orientation val="minMax"/>
        </c:scaling>
        <c:delete val="1"/>
        <c:axPos val="l"/>
        <c:numFmt formatCode="0%" sourceLinked="1"/>
        <c:majorTickMark val="out"/>
        <c:minorTickMark val="none"/>
        <c:tickLblPos val="none"/>
        <c:txPr>
          <a:bodyPr rot="-60000000" spcFirstLastPara="0" vertOverflow="ellipsis" vert="horz" wrap="square" anchor="ctr" anchorCtr="1"/>
          <a:lstStyle/>
          <a:p>
            <a:pPr>
              <a:defRPr lang="en-US" sz="1800" b="0" i="0" u="none" strike="noStrike" kern="1200" baseline="0">
                <a:solidFill>
                  <a:schemeClr val="tx1"/>
                </a:solidFill>
                <a:latin typeface="+mn-lt"/>
                <a:ea typeface="+mn-ea"/>
                <a:cs typeface="+mn-cs"/>
              </a:defRPr>
            </a:pPr>
          </a:p>
        </c:txPr>
        <c:crossAx val="-2076178536"/>
        <c:crosses val="autoZero"/>
        <c:crossBetween val="between"/>
      </c:valAx>
    </c:plotArea>
    <c:plotVisOnly val="1"/>
    <c:dispBlanksAs val="gap"/>
    <c:showDLblsOverMax val="0"/>
  </c:chart>
  <c:txPr>
    <a:bodyPr/>
    <a:lstStyle/>
    <a:p>
      <a:pPr>
        <a:defRPr lang="en-US" sz="1800"/>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821D241E-F40B-4B48-9C5A-3ABEC72B523D}" type="datetimeFigureOut">
              <a:rPr lang="en-US" smtClean="0"/>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3C9EEDA-40F8-0448-A56C-21EC15954B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noFill/>
          <a:ln w="12700"/>
        </p:spPr>
      </p:sp>
      <p:sp>
        <p:nvSpPr>
          <p:cNvPr id="21507" name="Notes Placeholder 2"/>
          <p:cNvSpPr>
            <a:spLocks noGrp="1"/>
          </p:cNvSpPr>
          <p:nvPr>
            <p:ph type="body" idx="1"/>
          </p:nvPr>
        </p:nvSpPr>
        <p:spPr>
          <a:noFill/>
        </p:spPr>
        <p:txBody>
          <a:bodyPr/>
          <a:lstStyle/>
          <a:p>
            <a:pPr>
              <a:spcBef>
                <a:spcPts val="300"/>
              </a:spcBef>
              <a:spcAft>
                <a:spcPts val="600"/>
              </a:spcAft>
            </a:pPr>
            <a:r>
              <a:rPr lang="en-US" sz="1200" dirty="0" smtClean="0">
                <a:solidFill>
                  <a:schemeClr val="accent2">
                    <a:lumMod val="75000"/>
                  </a:schemeClr>
                </a:solidFill>
                <a:latin typeface="Salesforce Sans"/>
                <a:cs typeface="Salesforce Sans"/>
              </a:rPr>
              <a:t>Talking Track</a:t>
            </a:r>
            <a:endParaRPr lang="en-US" sz="1200" dirty="0" smtClean="0">
              <a:solidFill>
                <a:schemeClr val="accent2">
                  <a:lumMod val="75000"/>
                </a:schemeClr>
              </a:solidFill>
              <a:latin typeface="Salesforce Sans"/>
              <a:cs typeface="Salesforce Sans"/>
            </a:endParaRPr>
          </a:p>
          <a:p>
            <a:pPr marL="342900" indent="-342900">
              <a:spcBef>
                <a:spcPts val="300"/>
              </a:spcBef>
              <a:spcAft>
                <a:spcPts val="600"/>
              </a:spcAft>
              <a:buFontTx/>
              <a:buChar char="-"/>
            </a:pPr>
            <a:r>
              <a:rPr lang="en-US" sz="1200" dirty="0" smtClean="0">
                <a:solidFill>
                  <a:schemeClr val="accent2">
                    <a:lumMod val="75000"/>
                  </a:schemeClr>
                </a:solidFill>
                <a:latin typeface="Salesforce Sans"/>
                <a:cs typeface="Salesforce Sans"/>
              </a:rPr>
              <a:t>Legrand has used SFDC almost 10 yrs. with mixed results.  </a:t>
            </a:r>
            <a:endParaRPr lang="en-US" sz="1200" dirty="0" smtClean="0">
              <a:solidFill>
                <a:schemeClr val="accent2">
                  <a:lumMod val="75000"/>
                </a:schemeClr>
              </a:solidFill>
              <a:latin typeface="Salesforce Sans"/>
              <a:cs typeface="Salesforce Sans"/>
            </a:endParaRPr>
          </a:p>
          <a:p>
            <a:pPr marL="342900" indent="-342900">
              <a:spcBef>
                <a:spcPts val="300"/>
              </a:spcBef>
              <a:spcAft>
                <a:spcPts val="600"/>
              </a:spcAft>
              <a:buFontTx/>
              <a:buChar char="-"/>
            </a:pPr>
            <a:r>
              <a:rPr lang="en-US" sz="1200" dirty="0" smtClean="0">
                <a:solidFill>
                  <a:schemeClr val="accent2">
                    <a:lumMod val="75000"/>
                  </a:schemeClr>
                </a:solidFill>
                <a:latin typeface="Salesforce Sans"/>
                <a:cs typeface="Salesforce Sans"/>
              </a:rPr>
              <a:t>We need to gain maximum value from our SFDC investment </a:t>
            </a:r>
            <a:endParaRPr lang="en-US" sz="1200" dirty="0" smtClean="0">
              <a:solidFill>
                <a:schemeClr val="accent2">
                  <a:lumMod val="75000"/>
                </a:schemeClr>
              </a:solidFill>
              <a:latin typeface="Salesforce Sans"/>
              <a:cs typeface="Salesforce Sans"/>
            </a:endParaRPr>
          </a:p>
          <a:p>
            <a:pPr marL="342900" indent="-342900">
              <a:spcBef>
                <a:spcPts val="300"/>
              </a:spcBef>
              <a:spcAft>
                <a:spcPts val="600"/>
              </a:spcAft>
              <a:buFontTx/>
              <a:buChar char="-"/>
            </a:pPr>
            <a:r>
              <a:rPr lang="en-US" sz="1200" dirty="0" smtClean="0">
                <a:solidFill>
                  <a:schemeClr val="accent2">
                    <a:lumMod val="75000"/>
                  </a:schemeClr>
                </a:solidFill>
                <a:latin typeface="Salesforce Sans"/>
                <a:cs typeface="Salesforce Sans"/>
              </a:rPr>
              <a:t>That is why we sanctioned this CRM Diagnostics &amp; Roadmap Initiative</a:t>
            </a:r>
            <a:endParaRPr lang="en-US" sz="1200" dirty="0" smtClean="0">
              <a:solidFill>
                <a:schemeClr val="accent2">
                  <a:lumMod val="75000"/>
                </a:schemeClr>
              </a:solidFill>
              <a:latin typeface="Salesforce Sans"/>
              <a:cs typeface="Salesforce Sans"/>
            </a:endParaRPr>
          </a:p>
          <a:p>
            <a:pPr marL="342900" indent="-342900">
              <a:spcBef>
                <a:spcPts val="300"/>
              </a:spcBef>
              <a:spcAft>
                <a:spcPts val="600"/>
              </a:spcAft>
              <a:buFontTx/>
              <a:buChar char="-"/>
            </a:pPr>
            <a:r>
              <a:rPr lang="en-US" sz="1200" dirty="0" smtClean="0">
                <a:solidFill>
                  <a:schemeClr val="accent2">
                    <a:lumMod val="75000"/>
                  </a:schemeClr>
                </a:solidFill>
                <a:latin typeface="Salesforce Sans"/>
                <a:cs typeface="Salesforce Sans"/>
              </a:rPr>
              <a:t>We asked SFDC what are the returns we can expect from the Sales Cloud (that is SFDC name for the Sales Features</a:t>
            </a:r>
            <a:endParaRPr lang="en-US" sz="1200" dirty="0" smtClean="0">
              <a:solidFill>
                <a:schemeClr val="accent2">
                  <a:lumMod val="75000"/>
                </a:schemeClr>
              </a:solidFill>
              <a:latin typeface="Salesforce Sans"/>
              <a:cs typeface="Salesforce Sans"/>
            </a:endParaRPr>
          </a:p>
          <a:p>
            <a:endParaRPr lang="en-US" dirty="0">
              <a:latin typeface="Arial" panose="020B0604020202090204" pitchFamily="34" charset="0"/>
            </a:endParaRPr>
          </a:p>
        </p:txBody>
      </p:sp>
      <p:sp>
        <p:nvSpPr>
          <p:cNvPr id="21508" name="Slide Number Placeholder 3"/>
          <p:cNvSpPr>
            <a:spLocks noGrp="1"/>
          </p:cNvSpPr>
          <p:nvPr>
            <p:ph type="sldNum" sz="quarter" idx="5"/>
          </p:nvPr>
        </p:nvSpPr>
        <p:spPr>
          <a:noFill/>
        </p:spPr>
        <p:txBody>
          <a:bodyPr/>
          <a:lstStyle/>
          <a:p>
            <a:fld id="{29B1351C-EB58-8647-BCA1-E708152E58B1}" type="slidenum">
              <a:rPr lang="en-US">
                <a:solidFill>
                  <a:srgbClr val="000000"/>
                </a:solidFill>
              </a:rPr>
            </a:fld>
            <a:endParaRPr lang="en-US" dirty="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Sales Cloud is helping companies grow their businesses across every major metric.  Our customers have seen, on average, a 26% increase in close rate, 38% increase in lead conversion… </a:t>
            </a:r>
            <a:endParaRPr lang="en-US" sz="1100" dirty="0"/>
          </a:p>
          <a:p>
            <a:endParaRPr lang="en-US" sz="1100" dirty="0"/>
          </a:p>
          <a:p>
            <a:r>
              <a:rPr lang="en-US" sz="1100" dirty="0"/>
              <a:t>And of course all of these metrics lead to the most important metric, which is a </a:t>
            </a:r>
            <a:r>
              <a:rPr lang="en-US" sz="1100" dirty="0" smtClean="0"/>
              <a:t>27% </a:t>
            </a:r>
            <a:r>
              <a:rPr lang="en-US" sz="1100" dirty="0"/>
              <a:t>increase in sales.</a:t>
            </a:r>
            <a:endParaRPr lang="en-US" sz="1100" dirty="0"/>
          </a:p>
          <a:p>
            <a:endParaRPr lang="en-US" sz="1100" dirty="0"/>
          </a:p>
          <a:p>
            <a:pPr defTabSz="913765" eaLnBrk="0" fontAlgn="base" hangingPunct="0">
              <a:spcBef>
                <a:spcPct val="30000"/>
              </a:spcBef>
              <a:spcAft>
                <a:spcPct val="0"/>
              </a:spcAft>
              <a:defRPr/>
            </a:pPr>
            <a:r>
              <a:rPr lang="en-US" sz="1100" dirty="0">
                <a:ea typeface="MS PGothic" pitchFamily="-112" charset="-128"/>
                <a:cs typeface="MS PGothic" pitchFamily="-112" charset="-128"/>
              </a:rPr>
              <a:t>About the Metrics: </a:t>
            </a:r>
            <a:br>
              <a:rPr lang="en-US" sz="1100" dirty="0">
                <a:ea typeface="MS PGothic" pitchFamily="-112" charset="-128"/>
                <a:cs typeface="MS PGothic" pitchFamily="-112" charset="-128"/>
              </a:rPr>
            </a:br>
            <a:endParaRPr lang="en-US" sz="1100" dirty="0">
              <a:ea typeface="MS PGothic" pitchFamily="-112" charset="-128"/>
              <a:cs typeface="MS PGothic" pitchFamily="-112" charset="-128"/>
            </a:endParaRPr>
          </a:p>
          <a:p>
            <a:pPr defTabSz="913765" eaLnBrk="0" fontAlgn="base" hangingPunct="0">
              <a:spcBef>
                <a:spcPct val="30000"/>
              </a:spcBef>
              <a:spcAft>
                <a:spcPct val="0"/>
              </a:spcAft>
              <a:defRPr/>
            </a:pPr>
            <a:r>
              <a:rPr lang="en-US" sz="1100" dirty="0">
                <a:ea typeface="MS PGothic" pitchFamily="-112" charset="-128"/>
                <a:cs typeface="MS PGothic" pitchFamily="-112" charset="-128"/>
              </a:rPr>
              <a:t>• Business executives/sponsors/system administrators involved in the CRM purchase decision were asked about percentage improvements the Salesforce service had helped them to achieve. The metrics are the average percent improvement reported. More About the Survey: </a:t>
            </a:r>
            <a:endParaRPr lang="en-US" sz="1100" dirty="0">
              <a:ea typeface="MS PGothic" pitchFamily="-112" charset="-128"/>
              <a:cs typeface="MS PGothic" pitchFamily="-112" charset="-128"/>
            </a:endParaRPr>
          </a:p>
          <a:p>
            <a:pPr defTabSz="913765" eaLnBrk="0" fontAlgn="base" hangingPunct="0">
              <a:spcBef>
                <a:spcPct val="30000"/>
              </a:spcBef>
              <a:spcAft>
                <a:spcPct val="0"/>
              </a:spcAft>
              <a:defRPr/>
            </a:pPr>
            <a:r>
              <a:rPr lang="en-US" sz="1100" dirty="0">
                <a:ea typeface="MS PGothic" pitchFamily="-112" charset="-128"/>
                <a:cs typeface="MS PGothic" pitchFamily="-112" charset="-128"/>
              </a:rPr>
              <a:t>• In March 2015, </a:t>
            </a:r>
            <a:r>
              <a:rPr lang="en-US" sz="1100" dirty="0" err="1">
                <a:ea typeface="MS PGothic" pitchFamily="-112" charset="-128"/>
                <a:cs typeface="MS PGothic" pitchFamily="-112" charset="-128"/>
              </a:rPr>
              <a:t>Salesforce.com</a:t>
            </a:r>
            <a:r>
              <a:rPr lang="en-US" sz="1100" dirty="0">
                <a:ea typeface="MS PGothic" pitchFamily="-112" charset="-128"/>
                <a:cs typeface="MS PGothic" pitchFamily="-112" charset="-128"/>
              </a:rPr>
              <a:t> conducted its biannual, worldwide, on-line Customer Relationship Survey hosted by independent third-party </a:t>
            </a:r>
            <a:r>
              <a:rPr lang="en-US" sz="1100" dirty="0" err="1">
                <a:ea typeface="MS PGothic" pitchFamily="-112" charset="-128"/>
                <a:cs typeface="MS PGothic" pitchFamily="-112" charset="-128"/>
              </a:rPr>
              <a:t>Confirmit</a:t>
            </a:r>
            <a:r>
              <a:rPr lang="en-US" sz="1100" dirty="0">
                <a:ea typeface="MS PGothic" pitchFamily="-112" charset="-128"/>
                <a:cs typeface="MS PGothic" pitchFamily="-112" charset="-128"/>
              </a:rPr>
              <a:t> Inc. </a:t>
            </a:r>
            <a:endParaRPr lang="en-US" sz="1100" dirty="0">
              <a:ea typeface="MS PGothic" pitchFamily="-112" charset="-128"/>
              <a:cs typeface="MS PGothic" pitchFamily="-112" charset="-128"/>
            </a:endParaRPr>
          </a:p>
          <a:p>
            <a:pPr defTabSz="913765" eaLnBrk="0" fontAlgn="base" hangingPunct="0">
              <a:spcBef>
                <a:spcPct val="30000"/>
              </a:spcBef>
              <a:spcAft>
                <a:spcPct val="0"/>
              </a:spcAft>
              <a:defRPr/>
            </a:pPr>
            <a:r>
              <a:rPr lang="en-US" sz="1100" dirty="0">
                <a:ea typeface="MS PGothic" pitchFamily="-112" charset="-128"/>
                <a:cs typeface="MS PGothic" pitchFamily="-112" charset="-128"/>
              </a:rPr>
              <a:t>• The relationship survey assesses various aspects of the relationship between </a:t>
            </a:r>
            <a:r>
              <a:rPr lang="en-US" sz="1100" dirty="0" err="1">
                <a:ea typeface="MS PGothic" pitchFamily="-112" charset="-128"/>
                <a:cs typeface="MS PGothic" pitchFamily="-112" charset="-128"/>
              </a:rPr>
              <a:t>salesforce.com</a:t>
            </a:r>
            <a:r>
              <a:rPr lang="en-US" sz="1100" dirty="0">
                <a:ea typeface="MS PGothic" pitchFamily="-112" charset="-128"/>
                <a:cs typeface="MS PGothic" pitchFamily="-112" charset="-128"/>
              </a:rPr>
              <a:t> and its customers, including customer loyalty, customer satisfaction, and return on investment achieved. </a:t>
            </a:r>
            <a:endParaRPr lang="en-US" sz="1100" dirty="0">
              <a:ea typeface="MS PGothic" pitchFamily="-112" charset="-128"/>
              <a:cs typeface="MS PGothic" pitchFamily="-112" charset="-128"/>
            </a:endParaRPr>
          </a:p>
          <a:p>
            <a:pPr defTabSz="913765" eaLnBrk="0" fontAlgn="base" hangingPunct="0">
              <a:spcBef>
                <a:spcPct val="30000"/>
              </a:spcBef>
              <a:spcAft>
                <a:spcPct val="0"/>
              </a:spcAft>
              <a:defRPr/>
            </a:pPr>
            <a:r>
              <a:rPr lang="en-US" sz="1100" dirty="0">
                <a:ea typeface="MS PGothic" pitchFamily="-112" charset="-128"/>
                <a:cs typeface="MS PGothic" pitchFamily="-112" charset="-128"/>
              </a:rPr>
              <a:t>• A total of </a:t>
            </a:r>
            <a:r>
              <a:rPr lang="en-US" sz="1100" dirty="0">
                <a:latin typeface="Salesforce Sans"/>
              </a:rPr>
              <a:t>4,626 </a:t>
            </a:r>
            <a:r>
              <a:rPr lang="en-US" sz="1100" dirty="0">
                <a:ea typeface="MS PGothic" pitchFamily="-112" charset="-128"/>
                <a:cs typeface="MS PGothic" pitchFamily="-112" charset="-128"/>
              </a:rPr>
              <a:t>responses to the survey were received from English, French, German, English UK and Japanese-speaking customers worldwide. </a:t>
            </a:r>
            <a:endParaRPr lang="en-US" sz="1100" dirty="0">
              <a:ea typeface="MS PGothic" pitchFamily="-112" charset="-128"/>
              <a:cs typeface="MS PGothic" pitchFamily="-112" charset="-128"/>
            </a:endParaRPr>
          </a:p>
          <a:p>
            <a:pPr defTabSz="913765" eaLnBrk="0" fontAlgn="base" hangingPunct="0">
              <a:spcBef>
                <a:spcPct val="30000"/>
              </a:spcBef>
              <a:spcAft>
                <a:spcPct val="0"/>
              </a:spcAft>
              <a:defRPr/>
            </a:pPr>
            <a:r>
              <a:rPr lang="en-US" sz="1100" dirty="0">
                <a:ea typeface="MS PGothic" pitchFamily="-112" charset="-128"/>
                <a:cs typeface="MS PGothic" pitchFamily="-112" charset="-128"/>
              </a:rPr>
              <a:t>• A sample of this size is considered accurate at the 95 percent confidence level, +/- 1.35% margin of error. Response sizes per question vary. </a:t>
            </a:r>
            <a:endParaRPr lang="en-US" sz="1100" dirty="0">
              <a:ea typeface="MS PGothic" pitchFamily="-112" charset="-128"/>
              <a:cs typeface="MS PGothic" pitchFamily="-112" charset="-128"/>
            </a:endParaRPr>
          </a:p>
          <a:p>
            <a:pPr defTabSz="913765" eaLnBrk="0" fontAlgn="base" hangingPunct="0">
              <a:spcBef>
                <a:spcPct val="30000"/>
              </a:spcBef>
              <a:spcAft>
                <a:spcPct val="0"/>
              </a:spcAft>
              <a:defRPr/>
            </a:pPr>
            <a:r>
              <a:rPr lang="en-US" sz="1100" dirty="0">
                <a:ea typeface="MS PGothic" pitchFamily="-112" charset="-128"/>
                <a:cs typeface="MS PGothic" pitchFamily="-112" charset="-128"/>
              </a:rPr>
              <a:t>• The respondents were randomly selected and represented organizations of all sizes and from a diverse set of 15 industries.</a:t>
            </a:r>
            <a:endParaRPr lang="en-US" sz="1100" dirty="0">
              <a:ea typeface="MS PGothic" pitchFamily="-112" charset="-128"/>
              <a:cs typeface="MS PGothic" pitchFamily="-112" charset="-128"/>
            </a:endParaRPr>
          </a:p>
          <a:p>
            <a:pPr defTabSz="913765" eaLnBrk="0" fontAlgn="base" hangingPunct="0">
              <a:spcBef>
                <a:spcPct val="30000"/>
              </a:spcBef>
              <a:spcAft>
                <a:spcPct val="0"/>
              </a:spcAft>
              <a:defRPr/>
            </a:pPr>
            <a:endParaRPr lang="en-US" sz="1000" dirty="0">
              <a:ea typeface="MS PGothic" pitchFamily="-112" charset="-128"/>
              <a:cs typeface="MS PGothic" pitchFamily="-112" charset="-128"/>
            </a:endParaRPr>
          </a:p>
          <a:p>
            <a:pPr defTabSz="913765" eaLnBrk="0" fontAlgn="base" hangingPunct="0">
              <a:spcBef>
                <a:spcPct val="30000"/>
              </a:spcBef>
              <a:spcAft>
                <a:spcPct val="0"/>
              </a:spcAft>
              <a:defRPr/>
            </a:pPr>
            <a:endParaRPr lang="en-US" sz="1000" dirty="0">
              <a:ea typeface="MS PGothic" pitchFamily="-112" charset="-128"/>
              <a:cs typeface="MS PGothic" pitchFamily="-112" charset="-128"/>
            </a:endParaRPr>
          </a:p>
          <a:p>
            <a:endParaRPr lang="en-US" dirty="0" smtClean="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chemeClr val="accent2">
                    <a:lumMod val="75000"/>
                  </a:schemeClr>
                </a:solidFill>
                <a:cs typeface="Salesforce Sans"/>
              </a:rPr>
              <a:t>Prior to the meeting – BU Sponsor – In-your-pocket</a:t>
            </a:r>
            <a:endParaRPr lang="en-US" dirty="0" smtClean="0">
              <a:solidFill>
                <a:schemeClr val="accent2">
                  <a:lumMod val="75000"/>
                </a:schemeClr>
              </a:solidFill>
              <a:cs typeface="Salesforce Sans"/>
            </a:endParaRPr>
          </a:p>
          <a:p>
            <a:r>
              <a:rPr lang="en-US" dirty="0" smtClean="0">
                <a:solidFill>
                  <a:schemeClr val="accent2">
                    <a:lumMod val="75000"/>
                  </a:schemeClr>
                </a:solidFill>
                <a:cs typeface="Salesforce Sans"/>
              </a:rPr>
              <a:t>Set tone, express urgency, acknowledge ownership,</a:t>
            </a:r>
            <a:endParaRPr lang="en-US" dirty="0" smtClean="0">
              <a:solidFill>
                <a:schemeClr val="accent2">
                  <a:lumMod val="75000"/>
                </a:schemeClr>
              </a:solidFill>
              <a:cs typeface="Salesforce Sans"/>
            </a:endParaRPr>
          </a:p>
          <a:p>
            <a:r>
              <a:rPr lang="en-US" dirty="0" smtClean="0">
                <a:solidFill>
                  <a:schemeClr val="accent2">
                    <a:lumMod val="75000"/>
                  </a:schemeClr>
                </a:solidFill>
                <a:cs typeface="Salesforce Sans"/>
              </a:rPr>
              <a:t>wants governance, </a:t>
            </a:r>
            <a:endParaRPr lang="en-US" dirty="0" smtClean="0"/>
          </a:p>
          <a:p>
            <a:endParaRPr lang="en-GB" dirty="0"/>
          </a:p>
        </p:txBody>
      </p:sp>
      <p:sp>
        <p:nvSpPr>
          <p:cNvPr id="4" name="Slide Number Placeholder 3"/>
          <p:cNvSpPr>
            <a:spLocks noGrp="1"/>
          </p:cNvSpPr>
          <p:nvPr>
            <p:ph type="sldNum" sz="quarter" idx="10"/>
          </p:nvPr>
        </p:nvSpPr>
        <p:spPr/>
        <p:txBody>
          <a:bodyPr/>
          <a:lstStyle/>
          <a:p>
            <a:fld id="{F3C9EEDA-40F8-0448-A56C-21EC15954B2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Logo_Slide">
    <p:bg>
      <p:bgPr>
        <a:solidFill>
          <a:srgbClr val="032750"/>
        </a:solidFill>
        <a:effectLst/>
      </p:bgPr>
    </p:bg>
    <p:spTree>
      <p:nvGrpSpPr>
        <p:cNvPr id="1" name=""/>
        <p:cNvGrpSpPr/>
        <p:nvPr/>
      </p:nvGrpSpPr>
      <p:grpSpPr>
        <a:xfrm>
          <a:off x="0" y="0"/>
          <a:ext cx="0" cy="0"/>
          <a:chOff x="0" y="0"/>
          <a:chExt cx="0" cy="0"/>
        </a:xfrm>
      </p:grpSpPr>
      <p:pic>
        <p:nvPicPr>
          <p:cNvPr id="2" name="Picture 8" descr="Salesforce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2775" y="2259013"/>
            <a:ext cx="3343275" cy="2339975"/>
          </a:xfrm>
          <a:prstGeom prst="rect">
            <a:avLst/>
          </a:prstGeom>
          <a:noFill/>
          <a:ln>
            <a:noFill/>
          </a:ln>
        </p:spPr>
      </p:pic>
      <p:pic>
        <p:nvPicPr>
          <p:cNvPr id="3" name="Picture 2" descr="Salesforce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22728" y="2258820"/>
            <a:ext cx="3343368" cy="2340360"/>
          </a:xfrm>
          <a:prstGeom prst="rect">
            <a:avLst/>
          </a:prstGeom>
        </p:spPr>
      </p:pic>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column">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4" name="Content Placeholder 3"/>
          <p:cNvSpPr>
            <a:spLocks noGrp="1"/>
          </p:cNvSpPr>
          <p:nvPr>
            <p:ph sz="quarter" idx="11"/>
          </p:nvPr>
        </p:nvSpPr>
        <p:spPr>
          <a:xfrm>
            <a:off x="3405753" y="1763713"/>
            <a:ext cx="2542086"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Content Placeholder 5"/>
          <p:cNvSpPr>
            <a:spLocks noGrp="1"/>
          </p:cNvSpPr>
          <p:nvPr>
            <p:ph sz="quarter" idx="12"/>
          </p:nvPr>
        </p:nvSpPr>
        <p:spPr>
          <a:xfrm>
            <a:off x="6240005" y="1763713"/>
            <a:ext cx="2540125" cy="422477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8" name="Content Placeholder 7"/>
          <p:cNvSpPr>
            <a:spLocks noGrp="1"/>
          </p:cNvSpPr>
          <p:nvPr>
            <p:ph sz="quarter" idx="13"/>
          </p:nvPr>
        </p:nvSpPr>
        <p:spPr>
          <a:xfrm>
            <a:off x="9072296" y="1763713"/>
            <a:ext cx="2545029" cy="422477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 name="Content Placeholder 2"/>
          <p:cNvSpPr>
            <a:spLocks noGrp="1"/>
          </p:cNvSpPr>
          <p:nvPr>
            <p:ph sz="quarter" idx="14"/>
          </p:nvPr>
        </p:nvSpPr>
        <p:spPr>
          <a:xfrm>
            <a:off x="571501" y="1764284"/>
            <a:ext cx="2542086"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11" name="Footer Placeholder 3"/>
          <p:cNvSpPr>
            <a:spLocks noGrp="1"/>
          </p:cNvSpPr>
          <p:nvPr>
            <p:ph type="ftr" sz="quarter" idx="17"/>
          </p:nvPr>
        </p:nvSpPr>
        <p:spPr/>
        <p:txBody>
          <a:bodyPr/>
          <a:lstStyle>
            <a:lvl1pPr>
              <a:defRPr/>
            </a:lvl1pPr>
          </a:lstStyle>
          <a:p>
            <a:endParaRPr lang="en-US" dirty="0"/>
          </a:p>
        </p:txBody>
      </p:sp>
    </p:spTree>
  </p:cSld>
  <p:clrMapOvr>
    <a:masterClrMapping/>
  </p:clrMapOvr>
  <p:transition spd="med">
    <p:fade/>
  </p:transition>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column gray">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82450" y="1764284"/>
            <a:ext cx="5393661" cy="4206240"/>
          </a:xfrm>
          <a:solidFill>
            <a:schemeClr val="accent2">
              <a:lumMod val="20000"/>
              <a:lumOff val="80000"/>
            </a:schemeClr>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12"/>
          </p:nvPr>
        </p:nvSpPr>
        <p:spPr>
          <a:xfrm>
            <a:off x="6226340" y="1764284"/>
            <a:ext cx="5390985" cy="4206240"/>
          </a:xfrm>
          <a:solidFill>
            <a:schemeClr val="accent2">
              <a:lumMod val="20000"/>
              <a:lumOff val="80000"/>
            </a:schemeClr>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8"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9" name="Footer Placeholder 3"/>
          <p:cNvSpPr>
            <a:spLocks noGrp="1"/>
          </p:cNvSpPr>
          <p:nvPr>
            <p:ph type="ftr" sz="quarter" idx="17"/>
          </p:nvPr>
        </p:nvSpPr>
        <p:spPr/>
        <p:txBody>
          <a:bodyPr/>
          <a:lstStyle>
            <a:lvl1pPr>
              <a:defRPr/>
            </a:lvl1pPr>
          </a:lstStyle>
          <a:p>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column gray">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82449" y="1764284"/>
            <a:ext cx="3611880" cy="4206240"/>
          </a:xfrm>
          <a:solidFill>
            <a:srgbClr val="E5E7E8"/>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Content Placeholder 4"/>
          <p:cNvSpPr>
            <a:spLocks noGrp="1"/>
          </p:cNvSpPr>
          <p:nvPr>
            <p:ph sz="quarter" idx="12"/>
          </p:nvPr>
        </p:nvSpPr>
        <p:spPr>
          <a:xfrm>
            <a:off x="4379976" y="1763713"/>
            <a:ext cx="3611880" cy="4206240"/>
          </a:xfrm>
          <a:solidFill>
            <a:srgbClr val="E5E7E8"/>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Content Placeholder 6"/>
          <p:cNvSpPr>
            <a:spLocks noGrp="1"/>
          </p:cNvSpPr>
          <p:nvPr>
            <p:ph sz="quarter" idx="13"/>
          </p:nvPr>
        </p:nvSpPr>
        <p:spPr>
          <a:xfrm>
            <a:off x="8199401" y="1763713"/>
            <a:ext cx="3429000" cy="4206240"/>
          </a:xfrm>
          <a:solidFill>
            <a:srgbClr val="E5E7E8"/>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10" name="Footer Placeholder 3"/>
          <p:cNvSpPr>
            <a:spLocks noGrp="1"/>
          </p:cNvSpPr>
          <p:nvPr>
            <p:ph type="ftr" sz="quarter" idx="17"/>
          </p:nvPr>
        </p:nvSpPr>
        <p:spPr/>
        <p:txBody>
          <a:bodyPr/>
          <a:lstStyle>
            <a:lvl1pPr>
              <a:defRPr/>
            </a:lvl1pPr>
          </a:lstStyle>
          <a:p>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column_titl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8556" y="2595708"/>
            <a:ext cx="3581400" cy="3112046"/>
          </a:xfrm>
        </p:spPr>
        <p:txBody>
          <a:bodyPr lIns="9144" rIns="9144"/>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303712" y="2595708"/>
            <a:ext cx="3581400" cy="3112046"/>
          </a:xfrm>
        </p:spPr>
        <p:txBody>
          <a:bodyPr lIns="9144" rIns="9144"/>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2" name="Content Placeholder 4"/>
          <p:cNvSpPr>
            <a:spLocks noGrp="1"/>
          </p:cNvSpPr>
          <p:nvPr>
            <p:ph sz="half" idx="17"/>
          </p:nvPr>
        </p:nvSpPr>
        <p:spPr>
          <a:xfrm>
            <a:off x="8036241" y="2595708"/>
            <a:ext cx="3581400" cy="3112046"/>
          </a:xfrm>
        </p:spPr>
        <p:txBody>
          <a:bodyPr lIns="9144" rIns="9144"/>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4" name="Text Placeholder 4"/>
          <p:cNvSpPr>
            <a:spLocks noGrp="1"/>
          </p:cNvSpPr>
          <p:nvPr>
            <p:ph type="body" sz="quarter" idx="25"/>
          </p:nvPr>
        </p:nvSpPr>
        <p:spPr>
          <a:xfrm>
            <a:off x="578556" y="1753751"/>
            <a:ext cx="358140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smtClean="0"/>
              <a:t>Click to edit Master text styles</a:t>
            </a:r>
            <a:endParaRPr lang="en-US" smtClean="0"/>
          </a:p>
        </p:txBody>
      </p:sp>
      <p:sp>
        <p:nvSpPr>
          <p:cNvPr id="26" name="Text Placeholder 4"/>
          <p:cNvSpPr>
            <a:spLocks noGrp="1"/>
          </p:cNvSpPr>
          <p:nvPr>
            <p:ph type="body" sz="quarter" idx="26"/>
          </p:nvPr>
        </p:nvSpPr>
        <p:spPr>
          <a:xfrm>
            <a:off x="4303712" y="1753751"/>
            <a:ext cx="358140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smtClean="0"/>
              <a:t>Click to edit Master text styles</a:t>
            </a:r>
            <a:endParaRPr lang="en-US" smtClean="0"/>
          </a:p>
        </p:txBody>
      </p:sp>
      <p:sp>
        <p:nvSpPr>
          <p:cNvPr id="28" name="Text Placeholder 4"/>
          <p:cNvSpPr>
            <a:spLocks noGrp="1"/>
          </p:cNvSpPr>
          <p:nvPr>
            <p:ph type="body" sz="quarter" idx="27"/>
          </p:nvPr>
        </p:nvSpPr>
        <p:spPr>
          <a:xfrm>
            <a:off x="8039823" y="1753751"/>
            <a:ext cx="358140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smtClean="0"/>
              <a:t>Click to edit Master text styles</a:t>
            </a:r>
            <a:endParaRPr lang="en-US" smtClean="0"/>
          </a:p>
        </p:txBody>
      </p:sp>
      <p:sp>
        <p:nvSpPr>
          <p:cNvPr id="6" name="Text Placeholder 5"/>
          <p:cNvSpPr>
            <a:spLocks noGrp="1"/>
          </p:cNvSpPr>
          <p:nvPr>
            <p:ph type="body" sz="quarter" idx="28"/>
          </p:nvPr>
        </p:nvSpPr>
        <p:spPr>
          <a:xfrm>
            <a:off x="8041625" y="5750545"/>
            <a:ext cx="3581400" cy="246221"/>
          </a:xfrm>
        </p:spPr>
        <p:txBody>
          <a:bodyPr lIns="9144" rIns="9144">
            <a:spAutoFit/>
          </a:bodyPr>
          <a:lstStyle>
            <a:lvl1pPr marL="0" indent="0">
              <a:buClr>
                <a:schemeClr val="bg2"/>
              </a:buClr>
              <a:buSzPct val="80000"/>
              <a:buFont typeface="Wingdings" panose="05000000000000000000" pitchFamily="2" charset="2"/>
              <a:buNone/>
              <a:defRPr lang="en-US" sz="1600" kern="1200" spc="-30" baseline="0" dirty="0">
                <a:solidFill>
                  <a:schemeClr val="accent1"/>
                </a:solidFill>
                <a:latin typeface="Salesforce Sans"/>
                <a:ea typeface="+mn-ea"/>
                <a:cs typeface="+mn-cs"/>
              </a:defRPr>
            </a:lvl1pPr>
          </a:lstStyle>
          <a:p>
            <a:pPr lvl="0"/>
            <a:r>
              <a:rPr lang="en-US" smtClean="0"/>
              <a:t>Click to edit Master text styles</a:t>
            </a:r>
            <a:endParaRPr lang="en-US" smtClean="0"/>
          </a:p>
        </p:txBody>
      </p:sp>
      <p:sp>
        <p:nvSpPr>
          <p:cNvPr id="30" name="Text Placeholder 29"/>
          <p:cNvSpPr>
            <a:spLocks noGrp="1"/>
          </p:cNvSpPr>
          <p:nvPr>
            <p:ph type="body" sz="quarter" idx="32"/>
          </p:nvPr>
        </p:nvSpPr>
        <p:spPr>
          <a:xfrm>
            <a:off x="571500" y="5750545"/>
            <a:ext cx="3581400" cy="246221"/>
          </a:xfrm>
        </p:spPr>
        <p:txBody>
          <a:bodyPr lIns="9144" rIns="9144">
            <a:spAutoFit/>
          </a:bodyPr>
          <a:lstStyle>
            <a:lvl1pPr marL="0" indent="0">
              <a:buNone/>
              <a:defRPr sz="1600">
                <a:solidFill>
                  <a:schemeClr val="accent1"/>
                </a:solidFill>
              </a:defRPr>
            </a:lvl1pPr>
          </a:lstStyle>
          <a:p>
            <a:pPr lvl="0"/>
            <a:r>
              <a:rPr lang="en-US" smtClean="0"/>
              <a:t>Click to edit Master text styles</a:t>
            </a:r>
            <a:endParaRPr lang="en-US" smtClean="0"/>
          </a:p>
        </p:txBody>
      </p:sp>
      <p:sp>
        <p:nvSpPr>
          <p:cNvPr id="33" name="Text Placeholder 29"/>
          <p:cNvSpPr>
            <a:spLocks noGrp="1"/>
          </p:cNvSpPr>
          <p:nvPr>
            <p:ph type="body" sz="quarter" idx="33"/>
          </p:nvPr>
        </p:nvSpPr>
        <p:spPr>
          <a:xfrm>
            <a:off x="4303712" y="5750545"/>
            <a:ext cx="3581400" cy="246221"/>
          </a:xfrm>
        </p:spPr>
        <p:txBody>
          <a:bodyPr lIns="9144" rIns="9144">
            <a:spAutoFit/>
          </a:bodyPr>
          <a:lstStyle>
            <a:lvl1pPr marL="0" indent="0">
              <a:buNone/>
              <a:defRPr sz="1600">
                <a:solidFill>
                  <a:schemeClr val="accent1"/>
                </a:solidFill>
              </a:defRPr>
            </a:lvl1pPr>
          </a:lstStyle>
          <a:p>
            <a:pPr lvl="0"/>
            <a:r>
              <a:rPr lang="en-US" smtClean="0"/>
              <a:t>Click to edit Master text styles</a:t>
            </a:r>
            <a:endParaRPr lang="en-US" smtClean="0"/>
          </a:p>
        </p:txBody>
      </p:sp>
      <p:sp>
        <p:nvSpPr>
          <p:cNvPr id="25" name="Title 24"/>
          <p:cNvSpPr>
            <a:spLocks noGrp="1"/>
          </p:cNvSpPr>
          <p:nvPr>
            <p:ph type="title"/>
          </p:nvPr>
        </p:nvSpPr>
        <p:spPr>
          <a:xfrm>
            <a:off x="571500" y="63500"/>
            <a:ext cx="11045952" cy="990119"/>
          </a:xfrm>
        </p:spPr>
        <p:txBody>
          <a:bodyPr/>
          <a:lstStyle>
            <a:lvl1pPr>
              <a:lnSpc>
                <a:spcPct val="95000"/>
              </a:lnSpc>
              <a:defRPr/>
            </a:lvl1pPr>
          </a:lstStyle>
          <a:p>
            <a:r>
              <a:rPr lang="en-US" smtClean="0"/>
              <a:t>Click to edit Master title style</a:t>
            </a:r>
            <a:endParaRPr lang="en-US" dirty="0"/>
          </a:p>
        </p:txBody>
      </p:sp>
      <p:sp>
        <p:nvSpPr>
          <p:cNvPr id="2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13" name="Footer Placeholder 3"/>
          <p:cNvSpPr>
            <a:spLocks noGrp="1"/>
          </p:cNvSpPr>
          <p:nvPr>
            <p:ph type="ftr" sz="quarter" idx="34"/>
          </p:nvPr>
        </p:nvSpPr>
        <p:spPr/>
        <p:txBody>
          <a:bodyPr/>
          <a:lstStyle>
            <a:lvl1pPr>
              <a:defRPr/>
            </a:lvl1pPr>
          </a:lstStyle>
          <a:p>
            <a:endParaRPr lang="en-US"/>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column photos">
    <p:spTree>
      <p:nvGrpSpPr>
        <p:cNvPr id="1" name=""/>
        <p:cNvGrpSpPr/>
        <p:nvPr/>
      </p:nvGrpSpPr>
      <p:grpSpPr>
        <a:xfrm>
          <a:off x="0" y="0"/>
          <a:ext cx="0" cy="0"/>
          <a:chOff x="0" y="0"/>
          <a:chExt cx="0" cy="0"/>
        </a:xfrm>
      </p:grpSpPr>
      <p:cxnSp>
        <p:nvCxnSpPr>
          <p:cNvPr id="10" name="Straight Connector 9"/>
          <p:cNvCxnSpPr/>
          <p:nvPr/>
        </p:nvCxnSpPr>
        <p:spPr>
          <a:xfrm>
            <a:off x="569913" y="5702300"/>
            <a:ext cx="3611562"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92600" y="5702300"/>
            <a:ext cx="3611563"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007350" y="5702300"/>
            <a:ext cx="3611563"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Picture Placeholder 61"/>
          <p:cNvSpPr>
            <a:spLocks noGrp="1"/>
          </p:cNvSpPr>
          <p:nvPr>
            <p:ph type="pic" sz="quarter" idx="17" hasCustomPrompt="1"/>
          </p:nvPr>
        </p:nvSpPr>
        <p:spPr>
          <a:xfrm>
            <a:off x="576220" y="1747838"/>
            <a:ext cx="3574919" cy="3810000"/>
          </a:xfrm>
        </p:spPr>
        <p:txBody>
          <a:bodyPr rtlCol="0">
            <a:noAutofit/>
          </a:bodyPr>
          <a:lstStyle/>
          <a:p>
            <a:pPr lvl="0"/>
            <a:r>
              <a:rPr lang="en-US" noProof="0" smtClean="0"/>
              <a:t>Drag picture to placeholder or click icon to add</a:t>
            </a:r>
            <a:endParaRPr lang="en-US" noProof="0" dirty="0"/>
          </a:p>
        </p:txBody>
      </p:sp>
      <p:sp>
        <p:nvSpPr>
          <p:cNvPr id="63" name="Picture Placeholder 61"/>
          <p:cNvSpPr>
            <a:spLocks noGrp="1"/>
          </p:cNvSpPr>
          <p:nvPr>
            <p:ph type="pic" sz="quarter" idx="18" hasCustomPrompt="1"/>
          </p:nvPr>
        </p:nvSpPr>
        <p:spPr>
          <a:xfrm>
            <a:off x="4304013" y="1747838"/>
            <a:ext cx="3586678" cy="3810000"/>
          </a:xfrm>
        </p:spPr>
        <p:txBody>
          <a:bodyPr rtlCol="0">
            <a:noAutofit/>
          </a:bodyPr>
          <a:lstStyle/>
          <a:p>
            <a:pPr lvl="0"/>
            <a:r>
              <a:rPr lang="en-US" noProof="0" smtClean="0"/>
              <a:t>Drag picture to placeholder or click icon to add</a:t>
            </a:r>
            <a:endParaRPr lang="en-US" noProof="0" dirty="0"/>
          </a:p>
        </p:txBody>
      </p:sp>
      <p:sp>
        <p:nvSpPr>
          <p:cNvPr id="64" name="Picture Placeholder 61"/>
          <p:cNvSpPr>
            <a:spLocks noGrp="1"/>
          </p:cNvSpPr>
          <p:nvPr>
            <p:ph type="pic" sz="quarter" idx="19" hasCustomPrompt="1"/>
          </p:nvPr>
        </p:nvSpPr>
        <p:spPr>
          <a:xfrm>
            <a:off x="8043565" y="1747838"/>
            <a:ext cx="3574919" cy="3810000"/>
          </a:xfrm>
        </p:spPr>
        <p:txBody>
          <a:bodyPr rtlCol="0">
            <a:noAutofit/>
          </a:bodyPr>
          <a:lstStyle/>
          <a:p>
            <a:pPr lvl="0"/>
            <a:r>
              <a:rPr lang="en-US" noProof="0" smtClean="0"/>
              <a:t>Drag picture to placeholder or click icon to add</a:t>
            </a:r>
            <a:endParaRPr lang="en-US" noProof="0" dirty="0"/>
          </a:p>
        </p:txBody>
      </p:sp>
      <p:sp>
        <p:nvSpPr>
          <p:cNvPr id="27"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3" name="Title 2"/>
          <p:cNvSpPr>
            <a:spLocks noGrp="1"/>
          </p:cNvSpPr>
          <p:nvPr>
            <p:ph type="title"/>
          </p:nvPr>
        </p:nvSpPr>
        <p:spPr>
          <a:xfrm>
            <a:off x="571500" y="63500"/>
            <a:ext cx="11045952" cy="990119"/>
          </a:xfrm>
        </p:spPr>
        <p:txBody>
          <a:bodyPr/>
          <a:lstStyle>
            <a:lvl1pPr>
              <a:lnSpc>
                <a:spcPct val="95000"/>
              </a:lnSpc>
              <a:defRPr spc="0"/>
            </a:lvl1pPr>
          </a:lstStyle>
          <a:p>
            <a:r>
              <a:rPr lang="en-US" smtClean="0"/>
              <a:t>Click to edit Master title style</a:t>
            </a:r>
            <a:endParaRPr lang="en-US" dirty="0"/>
          </a:p>
        </p:txBody>
      </p:sp>
      <p:sp>
        <p:nvSpPr>
          <p:cNvPr id="14" name="Text Placeholder 5"/>
          <p:cNvSpPr>
            <a:spLocks noGrp="1"/>
          </p:cNvSpPr>
          <p:nvPr>
            <p:ph type="body" sz="quarter" idx="28"/>
          </p:nvPr>
        </p:nvSpPr>
        <p:spPr>
          <a:xfrm>
            <a:off x="8041625" y="5775946"/>
            <a:ext cx="3581400" cy="225703"/>
          </a:xfrm>
        </p:spPr>
        <p:txBody>
          <a:bodyPr lIns="9144" rIns="9144">
            <a:spAutoFit/>
          </a:bodyPr>
          <a:lstStyle>
            <a:lvl1pPr marL="0" indent="0">
              <a:buClr>
                <a:schemeClr val="bg2"/>
              </a:buClr>
              <a:buSzPct val="80000"/>
              <a:buFont typeface="Wingdings" panose="05000000000000000000" pitchFamily="2" charset="2"/>
              <a:buNone/>
              <a:defRPr lang="en-US" sz="1600" kern="1200" spc="-30" baseline="0" dirty="0">
                <a:solidFill>
                  <a:schemeClr val="accent2">
                    <a:lumMod val="75000"/>
                  </a:schemeClr>
                </a:solidFill>
                <a:latin typeface="Salesforce Sans"/>
                <a:ea typeface="+mn-ea"/>
                <a:cs typeface="+mn-cs"/>
              </a:defRPr>
            </a:lvl1pPr>
          </a:lstStyle>
          <a:p>
            <a:pPr lvl="0"/>
            <a:r>
              <a:rPr lang="en-US" smtClean="0"/>
              <a:t>Click to edit Master text styles</a:t>
            </a:r>
            <a:endParaRPr lang="en-US" smtClean="0"/>
          </a:p>
        </p:txBody>
      </p:sp>
      <p:sp>
        <p:nvSpPr>
          <p:cNvPr id="15" name="Text Placeholder 29"/>
          <p:cNvSpPr>
            <a:spLocks noGrp="1"/>
          </p:cNvSpPr>
          <p:nvPr>
            <p:ph type="body" sz="quarter" idx="32"/>
          </p:nvPr>
        </p:nvSpPr>
        <p:spPr>
          <a:xfrm>
            <a:off x="571500" y="5775946"/>
            <a:ext cx="3581400" cy="225703"/>
          </a:xfrm>
        </p:spPr>
        <p:txBody>
          <a:bodyPr lIns="9144" rIns="9144">
            <a:spAutoFit/>
          </a:bodyPr>
          <a:lstStyle>
            <a:lvl1pPr marL="0" indent="0">
              <a:buNone/>
              <a:defRPr sz="1600">
                <a:solidFill>
                  <a:schemeClr val="accent2">
                    <a:lumMod val="75000"/>
                  </a:schemeClr>
                </a:solidFill>
              </a:defRPr>
            </a:lvl1pPr>
          </a:lstStyle>
          <a:p>
            <a:pPr lvl="0"/>
            <a:r>
              <a:rPr lang="en-US" smtClean="0"/>
              <a:t>Click to edit Master text styles</a:t>
            </a:r>
            <a:endParaRPr lang="en-US" smtClean="0"/>
          </a:p>
        </p:txBody>
      </p:sp>
      <p:sp>
        <p:nvSpPr>
          <p:cNvPr id="16" name="Text Placeholder 29"/>
          <p:cNvSpPr>
            <a:spLocks noGrp="1"/>
          </p:cNvSpPr>
          <p:nvPr>
            <p:ph type="body" sz="quarter" idx="33"/>
          </p:nvPr>
        </p:nvSpPr>
        <p:spPr>
          <a:xfrm>
            <a:off x="4303712" y="5775946"/>
            <a:ext cx="3581400" cy="225703"/>
          </a:xfrm>
        </p:spPr>
        <p:txBody>
          <a:bodyPr lIns="9144" rIns="9144">
            <a:spAutoFit/>
          </a:bodyPr>
          <a:lstStyle>
            <a:lvl1pPr marL="0" indent="0">
              <a:buNone/>
              <a:defRPr sz="1600">
                <a:solidFill>
                  <a:schemeClr val="accent2">
                    <a:lumMod val="75000"/>
                  </a:schemeClr>
                </a:solidFill>
              </a:defRPr>
            </a:lvl1pPr>
          </a:lstStyle>
          <a:p>
            <a:pPr lvl="0"/>
            <a:r>
              <a:rPr lang="en-US" smtClean="0"/>
              <a:t>Click to edit Master text styles</a:t>
            </a:r>
            <a:endParaRPr lang="en-US" smtClean="0"/>
          </a:p>
        </p:txBody>
      </p:sp>
      <p:sp>
        <p:nvSpPr>
          <p:cNvPr id="13" name="Footer Placeholder 3"/>
          <p:cNvSpPr>
            <a:spLocks noGrp="1"/>
          </p:cNvSpPr>
          <p:nvPr>
            <p:ph type="ftr" sz="quarter" idx="34"/>
          </p:nvPr>
        </p:nvSpPr>
        <p:spPr/>
        <p:txBody>
          <a:bodyPr/>
          <a:lstStyle>
            <a:lvl1pPr>
              <a:defRPr/>
            </a:lvl1pPr>
          </a:lstStyle>
          <a:p>
            <a:endParaRPr lang="en-US"/>
          </a:p>
        </p:txBody>
      </p:sp>
      <p:cxnSp>
        <p:nvCxnSpPr>
          <p:cNvPr id="17" name="Straight Connector 16"/>
          <p:cNvCxnSpPr/>
          <p:nvPr userDrawn="1"/>
        </p:nvCxnSpPr>
        <p:spPr>
          <a:xfrm>
            <a:off x="569913" y="5702300"/>
            <a:ext cx="361188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4293015" y="5702300"/>
            <a:ext cx="361188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007033" y="5702300"/>
            <a:ext cx="361188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column photos">
    <p:spTree>
      <p:nvGrpSpPr>
        <p:cNvPr id="1" name=""/>
        <p:cNvGrpSpPr/>
        <p:nvPr/>
      </p:nvGrpSpPr>
      <p:grpSpPr>
        <a:xfrm>
          <a:off x="0" y="0"/>
          <a:ext cx="0" cy="0"/>
          <a:chOff x="0" y="0"/>
          <a:chExt cx="0" cy="0"/>
        </a:xfrm>
      </p:grpSpPr>
      <p:cxnSp>
        <p:nvCxnSpPr>
          <p:cNvPr id="12" name="Straight Connector 11"/>
          <p:cNvCxnSpPr/>
          <p:nvPr/>
        </p:nvCxnSpPr>
        <p:spPr>
          <a:xfrm>
            <a:off x="569913" y="5692775"/>
            <a:ext cx="2587625"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06775" y="5692775"/>
            <a:ext cx="2587625"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164263" y="5692775"/>
            <a:ext cx="2587625"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945563" y="5692775"/>
            <a:ext cx="2587625"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Picture Placeholder 61"/>
          <p:cNvSpPr>
            <a:spLocks noGrp="1"/>
          </p:cNvSpPr>
          <p:nvPr>
            <p:ph type="pic" sz="quarter" idx="17" hasCustomPrompt="1"/>
          </p:nvPr>
        </p:nvSpPr>
        <p:spPr>
          <a:xfrm>
            <a:off x="569913" y="1747838"/>
            <a:ext cx="2604040" cy="3810000"/>
          </a:xfrm>
        </p:spPr>
        <p:txBody>
          <a:bodyPr rtlCol="0">
            <a:noAutofit/>
          </a:bodyPr>
          <a:lstStyle/>
          <a:p>
            <a:pPr lvl="0"/>
            <a:r>
              <a:rPr lang="en-US" noProof="0" smtClean="0"/>
              <a:t>Drag picture to placeholder or click icon to add</a:t>
            </a:r>
            <a:endParaRPr lang="en-US" noProof="0" dirty="0"/>
          </a:p>
        </p:txBody>
      </p:sp>
      <p:sp>
        <p:nvSpPr>
          <p:cNvPr id="63" name="Picture Placeholder 61"/>
          <p:cNvSpPr>
            <a:spLocks noGrp="1"/>
          </p:cNvSpPr>
          <p:nvPr>
            <p:ph type="pic" sz="quarter" idx="18" hasCustomPrompt="1"/>
          </p:nvPr>
        </p:nvSpPr>
        <p:spPr>
          <a:xfrm>
            <a:off x="3406206" y="1747838"/>
            <a:ext cx="2612606" cy="3810000"/>
          </a:xfrm>
        </p:spPr>
        <p:txBody>
          <a:bodyPr rtlCol="0">
            <a:noAutofit/>
          </a:bodyPr>
          <a:lstStyle/>
          <a:p>
            <a:pPr lvl="0"/>
            <a:r>
              <a:rPr lang="en-US" noProof="0" smtClean="0"/>
              <a:t>Drag picture to placeholder or click icon to add</a:t>
            </a:r>
            <a:endParaRPr lang="en-US" noProof="0" dirty="0"/>
          </a:p>
        </p:txBody>
      </p:sp>
      <p:sp>
        <p:nvSpPr>
          <p:cNvPr id="64" name="Picture Placeholder 61"/>
          <p:cNvSpPr>
            <a:spLocks noGrp="1"/>
          </p:cNvSpPr>
          <p:nvPr>
            <p:ph type="pic" sz="quarter" idx="19" hasCustomPrompt="1"/>
          </p:nvPr>
        </p:nvSpPr>
        <p:spPr>
          <a:xfrm>
            <a:off x="6164175" y="1747838"/>
            <a:ext cx="2604040" cy="3810000"/>
          </a:xfrm>
        </p:spPr>
        <p:txBody>
          <a:bodyPr rtlCol="0">
            <a:noAutofit/>
          </a:bodyPr>
          <a:lstStyle/>
          <a:p>
            <a:pPr lvl="0"/>
            <a:r>
              <a:rPr lang="en-US" noProof="0" smtClean="0"/>
              <a:t>Drag picture to placeholder or click icon to add</a:t>
            </a:r>
            <a:endParaRPr lang="en-US" noProof="0" dirty="0"/>
          </a:p>
        </p:txBody>
      </p:sp>
      <p:sp>
        <p:nvSpPr>
          <p:cNvPr id="27"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3" name="Title 2"/>
          <p:cNvSpPr>
            <a:spLocks noGrp="1"/>
          </p:cNvSpPr>
          <p:nvPr>
            <p:ph type="title"/>
          </p:nvPr>
        </p:nvSpPr>
        <p:spPr>
          <a:xfrm>
            <a:off x="571500" y="63500"/>
            <a:ext cx="11045952" cy="990119"/>
          </a:xfrm>
        </p:spPr>
        <p:txBody>
          <a:bodyPr/>
          <a:lstStyle>
            <a:lvl1pPr>
              <a:lnSpc>
                <a:spcPct val="95000"/>
              </a:lnSpc>
              <a:defRPr spc="0"/>
            </a:lvl1pPr>
          </a:lstStyle>
          <a:p>
            <a:r>
              <a:rPr lang="en-US" smtClean="0"/>
              <a:t>Click to edit Master title style</a:t>
            </a:r>
            <a:endParaRPr lang="en-US" dirty="0"/>
          </a:p>
        </p:txBody>
      </p:sp>
      <p:sp>
        <p:nvSpPr>
          <p:cNvPr id="14" name="Text Placeholder 5"/>
          <p:cNvSpPr>
            <a:spLocks noGrp="1"/>
          </p:cNvSpPr>
          <p:nvPr>
            <p:ph type="body" sz="quarter" idx="28"/>
          </p:nvPr>
        </p:nvSpPr>
        <p:spPr>
          <a:xfrm>
            <a:off x="6164175" y="5775946"/>
            <a:ext cx="2581507" cy="447302"/>
          </a:xfrm>
        </p:spPr>
        <p:txBody>
          <a:bodyPr lIns="9144" rIns="9144">
            <a:spAutoFit/>
          </a:bodyPr>
          <a:lstStyle>
            <a:lvl1pPr marL="0" indent="0">
              <a:buClr>
                <a:schemeClr val="bg2"/>
              </a:buClr>
              <a:buSzPct val="80000"/>
              <a:buFont typeface="Wingdings" panose="05000000000000000000" pitchFamily="2" charset="2"/>
              <a:buNone/>
              <a:defRPr lang="en-US" sz="1600" kern="1200" spc="-30" baseline="0" dirty="0">
                <a:solidFill>
                  <a:schemeClr val="accent2">
                    <a:lumMod val="75000"/>
                  </a:schemeClr>
                </a:solidFill>
                <a:latin typeface="Salesforce Sans"/>
                <a:ea typeface="+mn-ea"/>
                <a:cs typeface="+mn-cs"/>
              </a:defRPr>
            </a:lvl1pPr>
          </a:lstStyle>
          <a:p>
            <a:pPr lvl="0"/>
            <a:r>
              <a:rPr lang="en-US" smtClean="0"/>
              <a:t>Click to edit Master text styles</a:t>
            </a:r>
            <a:endParaRPr lang="en-US" smtClean="0"/>
          </a:p>
        </p:txBody>
      </p:sp>
      <p:sp>
        <p:nvSpPr>
          <p:cNvPr id="15" name="Text Placeholder 29"/>
          <p:cNvSpPr>
            <a:spLocks noGrp="1"/>
          </p:cNvSpPr>
          <p:nvPr>
            <p:ph type="body" sz="quarter" idx="32"/>
          </p:nvPr>
        </p:nvSpPr>
        <p:spPr>
          <a:xfrm>
            <a:off x="569913" y="5775946"/>
            <a:ext cx="2581507" cy="492443"/>
          </a:xfrm>
        </p:spPr>
        <p:txBody>
          <a:bodyPr lIns="9144" rIns="9144">
            <a:spAutoFit/>
          </a:bodyPr>
          <a:lstStyle>
            <a:lvl1pPr marL="0" indent="0">
              <a:buNone/>
              <a:defRPr sz="1600">
                <a:solidFill>
                  <a:schemeClr val="accent2">
                    <a:lumMod val="75000"/>
                  </a:schemeClr>
                </a:solidFill>
              </a:defRPr>
            </a:lvl1pPr>
          </a:lstStyle>
          <a:p>
            <a:pPr lvl="0"/>
            <a:r>
              <a:rPr lang="en-US" smtClean="0"/>
              <a:t>Click to edit Master text styles</a:t>
            </a:r>
            <a:endParaRPr lang="en-US" smtClean="0"/>
          </a:p>
        </p:txBody>
      </p:sp>
      <p:sp>
        <p:nvSpPr>
          <p:cNvPr id="16" name="Text Placeholder 29"/>
          <p:cNvSpPr>
            <a:spLocks noGrp="1"/>
          </p:cNvSpPr>
          <p:nvPr>
            <p:ph type="body" sz="quarter" idx="33"/>
          </p:nvPr>
        </p:nvSpPr>
        <p:spPr>
          <a:xfrm>
            <a:off x="3406206" y="5775946"/>
            <a:ext cx="2581507" cy="492443"/>
          </a:xfrm>
        </p:spPr>
        <p:txBody>
          <a:bodyPr lIns="9144" rIns="9144">
            <a:spAutoFit/>
          </a:bodyPr>
          <a:lstStyle>
            <a:lvl1pPr marL="0" indent="0">
              <a:buNone/>
              <a:defRPr sz="1600">
                <a:solidFill>
                  <a:schemeClr val="accent2">
                    <a:lumMod val="75000"/>
                  </a:schemeClr>
                </a:solidFill>
              </a:defRPr>
            </a:lvl1pPr>
          </a:lstStyle>
          <a:p>
            <a:pPr lvl="0"/>
            <a:r>
              <a:rPr lang="en-US" smtClean="0"/>
              <a:t>Click to edit Master text styles</a:t>
            </a:r>
            <a:endParaRPr lang="en-US" smtClean="0"/>
          </a:p>
        </p:txBody>
      </p:sp>
      <p:sp>
        <p:nvSpPr>
          <p:cNvPr id="6" name="Picture Placeholder 5"/>
          <p:cNvSpPr>
            <a:spLocks noGrp="1"/>
          </p:cNvSpPr>
          <p:nvPr>
            <p:ph type="pic" sz="quarter" idx="34" hasCustomPrompt="1"/>
          </p:nvPr>
        </p:nvSpPr>
        <p:spPr>
          <a:xfrm>
            <a:off x="8945222" y="1747838"/>
            <a:ext cx="2605832" cy="3813048"/>
          </a:xfrm>
        </p:spPr>
        <p:txBody>
          <a:bodyPr rtlCol="0">
            <a:noAutofit/>
          </a:bodyPr>
          <a:lstStyle/>
          <a:p>
            <a:pPr lvl="0"/>
            <a:r>
              <a:rPr lang="en-US" noProof="0" smtClean="0"/>
              <a:t>Drag picture to placeholder or click icon to add</a:t>
            </a:r>
            <a:endParaRPr lang="en-US" noProof="0" dirty="0" smtClean="0"/>
          </a:p>
        </p:txBody>
      </p:sp>
      <p:sp>
        <p:nvSpPr>
          <p:cNvPr id="8" name="Text Placeholder 7"/>
          <p:cNvSpPr>
            <a:spLocks noGrp="1"/>
          </p:cNvSpPr>
          <p:nvPr>
            <p:ph type="body" sz="quarter" idx="35"/>
          </p:nvPr>
        </p:nvSpPr>
        <p:spPr>
          <a:xfrm>
            <a:off x="8945222" y="5775946"/>
            <a:ext cx="2587752" cy="427037"/>
          </a:xfrm>
        </p:spPr>
        <p:txBody>
          <a:bodyPr/>
          <a:lstStyle>
            <a:lvl1pPr>
              <a:defRPr sz="1600"/>
            </a:lvl1pPr>
          </a:lstStyle>
          <a:p>
            <a:pPr lvl="0"/>
            <a:r>
              <a:rPr lang="en-US" smtClean="0"/>
              <a:t>Click to edit Master text styles</a:t>
            </a:r>
            <a:endParaRPr lang="en-US" smtClean="0"/>
          </a:p>
        </p:txBody>
      </p:sp>
      <p:sp>
        <p:nvSpPr>
          <p:cNvPr id="19" name="Footer Placeholder 3"/>
          <p:cNvSpPr>
            <a:spLocks noGrp="1"/>
          </p:cNvSpPr>
          <p:nvPr>
            <p:ph type="ftr" sz="quarter" idx="36"/>
          </p:nvPr>
        </p:nvSpPr>
        <p:spPr/>
        <p:txBody>
          <a:bodyPr/>
          <a:lstStyle>
            <a:lvl1pPr>
              <a:defRPr/>
            </a:lvl1pPr>
          </a:lstStyle>
          <a:p>
            <a:endParaRPr lang="en-US" dirty="0"/>
          </a:p>
        </p:txBody>
      </p:sp>
    </p:spTree>
  </p:cSld>
  <p:clrMapOvr>
    <a:masterClrMapping/>
  </p:clrMapOvr>
  <p:transition spd="med">
    <p:fade/>
  </p:transition>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plit_4-column">
    <p:bg>
      <p:bgPr>
        <a:solidFill>
          <a:schemeClr val="accent1"/>
        </a:solidFill>
        <a:effectLst/>
      </p:bgPr>
    </p:bg>
    <p:spTree>
      <p:nvGrpSpPr>
        <p:cNvPr id="1" name=""/>
        <p:cNvGrpSpPr/>
        <p:nvPr/>
      </p:nvGrpSpPr>
      <p:grpSpPr>
        <a:xfrm>
          <a:off x="0" y="0"/>
          <a:ext cx="0" cy="0"/>
          <a:chOff x="0" y="0"/>
          <a:chExt cx="0" cy="0"/>
        </a:xfrm>
      </p:grpSpPr>
      <p:sp>
        <p:nvSpPr>
          <p:cNvPr id="50" name="Rectangle 1"/>
          <p:cNvSpPr/>
          <p:nvPr userDrawn="1"/>
        </p:nvSpPr>
        <p:spPr>
          <a:xfrm>
            <a:off x="0" y="3810000"/>
            <a:ext cx="12188952" cy="3048000"/>
          </a:xfrm>
          <a:custGeom>
            <a:avLst/>
            <a:gdLst/>
            <a:ahLst/>
            <a:cxnLst/>
            <a:rect l="l" t="t" r="r" b="b"/>
            <a:pathLst>
              <a:path w="8653190" h="3784541">
                <a:moveTo>
                  <a:pt x="0" y="0"/>
                </a:moveTo>
                <a:lnTo>
                  <a:pt x="8653189" y="0"/>
                </a:lnTo>
                <a:lnTo>
                  <a:pt x="8653189" y="0"/>
                </a:lnTo>
                <a:lnTo>
                  <a:pt x="8653190" y="0"/>
                </a:lnTo>
                <a:lnTo>
                  <a:pt x="8653189" y="5"/>
                </a:lnTo>
                <a:lnTo>
                  <a:pt x="8653189" y="3784541"/>
                </a:lnTo>
                <a:lnTo>
                  <a:pt x="7872319" y="3784541"/>
                </a:lnTo>
                <a:lnTo>
                  <a:pt x="3461283" y="3784541"/>
                </a:lnTo>
                <a:lnTo>
                  <a:pt x="2665951" y="3784541"/>
                </a:lnTo>
                <a:lnTo>
                  <a:pt x="1149097" y="3784541"/>
                </a:lnTo>
                <a:lnTo>
                  <a:pt x="0" y="37845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sp>
        <p:nvSpPr>
          <p:cNvPr id="51" name="Text Placeholder 17"/>
          <p:cNvSpPr>
            <a:spLocks noGrp="1"/>
          </p:cNvSpPr>
          <p:nvPr>
            <p:ph type="body" sz="quarter" idx="13"/>
          </p:nvPr>
        </p:nvSpPr>
        <p:spPr>
          <a:xfrm>
            <a:off x="571500" y="1098341"/>
            <a:ext cx="2514600"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smtClean="0"/>
              <a:t>Click to edit Master text styles</a:t>
            </a:r>
            <a:endParaRPr lang="en-US" smtClean="0"/>
          </a:p>
        </p:txBody>
      </p:sp>
      <p:sp>
        <p:nvSpPr>
          <p:cNvPr id="56" name="Text Placeholder 17"/>
          <p:cNvSpPr>
            <a:spLocks noGrp="1"/>
          </p:cNvSpPr>
          <p:nvPr>
            <p:ph type="body" sz="quarter" idx="18"/>
          </p:nvPr>
        </p:nvSpPr>
        <p:spPr>
          <a:xfrm>
            <a:off x="3392595" y="3969097"/>
            <a:ext cx="2518742"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chemeClr val="accent2"/>
                </a:solidFill>
              </a:defRPr>
            </a:lvl3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p:txBody>
      </p:sp>
      <p:sp>
        <p:nvSpPr>
          <p:cNvPr id="57" name="Text Placeholder 17"/>
          <p:cNvSpPr>
            <a:spLocks noGrp="1"/>
          </p:cNvSpPr>
          <p:nvPr>
            <p:ph type="body" sz="quarter" idx="19"/>
          </p:nvPr>
        </p:nvSpPr>
        <p:spPr>
          <a:xfrm>
            <a:off x="6213510" y="3968750"/>
            <a:ext cx="2515843"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chemeClr val="accent2"/>
                </a:solidFill>
              </a:defRPr>
            </a:lvl3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p:txBody>
      </p:sp>
      <p:sp>
        <p:nvSpPr>
          <p:cNvPr id="58" name="Text Placeholder 17"/>
          <p:cNvSpPr>
            <a:spLocks noGrp="1"/>
          </p:cNvSpPr>
          <p:nvPr>
            <p:ph type="body" sz="quarter" idx="20"/>
          </p:nvPr>
        </p:nvSpPr>
        <p:spPr>
          <a:xfrm>
            <a:off x="9031525" y="3974592"/>
            <a:ext cx="2511697"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chemeClr val="accent2"/>
                </a:solidFill>
              </a:defRPr>
            </a:lvl3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p:txBody>
      </p:sp>
      <p:sp>
        <p:nvSpPr>
          <p:cNvPr id="59" name="Text Placeholder 17"/>
          <p:cNvSpPr>
            <a:spLocks noGrp="1"/>
          </p:cNvSpPr>
          <p:nvPr>
            <p:ph type="body" sz="quarter" idx="21"/>
          </p:nvPr>
        </p:nvSpPr>
        <p:spPr>
          <a:xfrm>
            <a:off x="3391509" y="1098341"/>
            <a:ext cx="2514600"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smtClean="0"/>
              <a:t>Click to edit Master text styles</a:t>
            </a:r>
            <a:endParaRPr lang="en-US" smtClean="0"/>
          </a:p>
        </p:txBody>
      </p:sp>
      <p:sp>
        <p:nvSpPr>
          <p:cNvPr id="60" name="Text Placeholder 17"/>
          <p:cNvSpPr>
            <a:spLocks noGrp="1"/>
          </p:cNvSpPr>
          <p:nvPr>
            <p:ph type="body" sz="quarter" idx="22"/>
          </p:nvPr>
        </p:nvSpPr>
        <p:spPr>
          <a:xfrm>
            <a:off x="6211518" y="1098341"/>
            <a:ext cx="2514600"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smtClean="0"/>
              <a:t>Click to edit Master text styles</a:t>
            </a:r>
            <a:endParaRPr lang="en-US" smtClean="0"/>
          </a:p>
        </p:txBody>
      </p:sp>
      <p:sp>
        <p:nvSpPr>
          <p:cNvPr id="61" name="Text Placeholder 17"/>
          <p:cNvSpPr>
            <a:spLocks noGrp="1"/>
          </p:cNvSpPr>
          <p:nvPr>
            <p:ph type="body" sz="quarter" idx="23"/>
          </p:nvPr>
        </p:nvSpPr>
        <p:spPr>
          <a:xfrm>
            <a:off x="9031526" y="1098341"/>
            <a:ext cx="2514600"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smtClean="0"/>
              <a:t>Click to edit Master text styles</a:t>
            </a:r>
            <a:endParaRPr lang="en-US" smtClean="0"/>
          </a:p>
        </p:txBody>
      </p:sp>
      <p:sp>
        <p:nvSpPr>
          <p:cNvPr id="62" name="Picture Placeholder 4"/>
          <p:cNvSpPr>
            <a:spLocks noGrp="1"/>
          </p:cNvSpPr>
          <p:nvPr>
            <p:ph type="pic" sz="quarter" idx="24" hasCustomPrompt="1"/>
          </p:nvPr>
        </p:nvSpPr>
        <p:spPr>
          <a:xfrm>
            <a:off x="571500" y="1962364"/>
            <a:ext cx="2514600" cy="1695238"/>
          </a:xfrm>
        </p:spPr>
        <p:txBody>
          <a:bodyPr anchor="ctr"/>
          <a:lstStyle>
            <a:lvl1pPr marL="0" indent="0" algn="ctr">
              <a:buNone/>
              <a:defRPr sz="1800" spc="0">
                <a:solidFill>
                  <a:schemeClr val="bg1"/>
                </a:solidFill>
              </a:defRPr>
            </a:lvl1pPr>
          </a:lstStyle>
          <a:p>
            <a:r>
              <a:rPr lang="en-US" smtClean="0"/>
              <a:t>Drag picture to placeholder or click icon to add</a:t>
            </a:r>
            <a:endParaRPr lang="en-US" dirty="0"/>
          </a:p>
        </p:txBody>
      </p:sp>
      <p:sp>
        <p:nvSpPr>
          <p:cNvPr id="63" name="Picture Placeholder 4"/>
          <p:cNvSpPr>
            <a:spLocks noGrp="1"/>
          </p:cNvSpPr>
          <p:nvPr>
            <p:ph type="pic" sz="quarter" idx="25" hasCustomPrompt="1"/>
          </p:nvPr>
        </p:nvSpPr>
        <p:spPr>
          <a:xfrm>
            <a:off x="3391509" y="1962364"/>
            <a:ext cx="2514600" cy="1695238"/>
          </a:xfrm>
        </p:spPr>
        <p:txBody>
          <a:bodyPr anchor="ctr"/>
          <a:lstStyle>
            <a:lvl1pPr marL="0" indent="0" algn="ctr">
              <a:buNone/>
              <a:defRPr sz="1800" spc="0">
                <a:solidFill>
                  <a:schemeClr val="bg1"/>
                </a:solidFill>
              </a:defRPr>
            </a:lvl1pPr>
          </a:lstStyle>
          <a:p>
            <a:r>
              <a:rPr lang="en-US" smtClean="0"/>
              <a:t>Drag picture to placeholder or click icon to add</a:t>
            </a:r>
            <a:endParaRPr lang="en-US" dirty="0"/>
          </a:p>
        </p:txBody>
      </p:sp>
      <p:sp>
        <p:nvSpPr>
          <p:cNvPr id="64" name="Picture Placeholder 4"/>
          <p:cNvSpPr>
            <a:spLocks noGrp="1"/>
          </p:cNvSpPr>
          <p:nvPr>
            <p:ph type="pic" sz="quarter" idx="26" hasCustomPrompt="1"/>
          </p:nvPr>
        </p:nvSpPr>
        <p:spPr>
          <a:xfrm>
            <a:off x="6211518" y="1962364"/>
            <a:ext cx="2514600" cy="1695238"/>
          </a:xfrm>
        </p:spPr>
        <p:txBody>
          <a:bodyPr anchor="ctr"/>
          <a:lstStyle>
            <a:lvl1pPr marL="0" indent="0" algn="ctr">
              <a:buNone/>
              <a:defRPr sz="1800" spc="0">
                <a:solidFill>
                  <a:schemeClr val="bg1"/>
                </a:solidFill>
              </a:defRPr>
            </a:lvl1pPr>
          </a:lstStyle>
          <a:p>
            <a:r>
              <a:rPr lang="en-US" smtClean="0"/>
              <a:t>Drag picture to placeholder or click icon to add</a:t>
            </a:r>
            <a:endParaRPr lang="en-US" dirty="0"/>
          </a:p>
        </p:txBody>
      </p:sp>
      <p:sp>
        <p:nvSpPr>
          <p:cNvPr id="65" name="Picture Placeholder 4"/>
          <p:cNvSpPr>
            <a:spLocks noGrp="1"/>
          </p:cNvSpPr>
          <p:nvPr>
            <p:ph type="pic" sz="quarter" idx="27" hasCustomPrompt="1"/>
          </p:nvPr>
        </p:nvSpPr>
        <p:spPr>
          <a:xfrm>
            <a:off x="9031526" y="1962364"/>
            <a:ext cx="2514600" cy="1695238"/>
          </a:xfrm>
        </p:spPr>
        <p:txBody>
          <a:bodyPr anchor="ctr"/>
          <a:lstStyle>
            <a:lvl1pPr marL="0" indent="0" algn="ctr">
              <a:buNone/>
              <a:defRPr sz="1800" spc="0">
                <a:solidFill>
                  <a:schemeClr val="bg1"/>
                </a:solidFill>
              </a:defRPr>
            </a:lvl1pPr>
          </a:lstStyle>
          <a:p>
            <a:r>
              <a:rPr lang="en-US" smtClean="0"/>
              <a:t>Drag picture to placeholder or click icon to add</a:t>
            </a:r>
            <a:endParaRPr lang="en-US" dirty="0"/>
          </a:p>
        </p:txBody>
      </p:sp>
      <p:sp>
        <p:nvSpPr>
          <p:cNvPr id="4" name="Text Placeholder 3"/>
          <p:cNvSpPr>
            <a:spLocks noGrp="1"/>
          </p:cNvSpPr>
          <p:nvPr>
            <p:ph type="body" sz="quarter" idx="28"/>
          </p:nvPr>
        </p:nvSpPr>
        <p:spPr>
          <a:xfrm>
            <a:off x="571499" y="3968750"/>
            <a:ext cx="2518923" cy="2221992"/>
          </a:xfrm>
        </p:spPr>
        <p:txBody>
          <a:bodyPr lIns="9144"/>
          <a:lstStyle>
            <a:lvl1pPr>
              <a:defRPr sz="1800" spc="0"/>
            </a:lvl1pPr>
            <a:lvl2pPr>
              <a:defRPr sz="1600" spc="0"/>
            </a:lvl2pPr>
            <a:lvl3pPr marL="228600" indent="-6350">
              <a:buNone/>
              <a:defRPr sz="1400" spc="0" baseline="0">
                <a:solidFill>
                  <a:schemeClr val="accent2"/>
                </a:solidFill>
              </a:defRPr>
            </a:lvl3pPr>
            <a:lvl4pPr marL="228600" indent="-1905">
              <a:buNone/>
              <a:defRPr lang="en-US" sz="1800" kern="1200" spc="-50" baseline="0" dirty="0" smtClean="0">
                <a:solidFill>
                  <a:schemeClr val="tx2"/>
                </a:solidFill>
                <a:latin typeface="+mn-lt"/>
                <a:ea typeface="+mn-ea"/>
                <a:cs typeface="+mn-cs"/>
              </a:defRPr>
            </a:lvl4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p:txBody>
      </p:sp>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dirty="0" err="1" smtClean="0">
              <a:latin typeface="Salesforce Sans"/>
              <a:cs typeface="VAG Rounded Std Light"/>
            </a:endParaRPr>
          </a:p>
        </p:txBody>
      </p:sp>
      <p:sp>
        <p:nvSpPr>
          <p:cNvPr id="3" name="Title 2"/>
          <p:cNvSpPr>
            <a:spLocks noGrp="1"/>
          </p:cNvSpPr>
          <p:nvPr>
            <p:ph type="title"/>
          </p:nvPr>
        </p:nvSpPr>
        <p:spPr>
          <a:xfrm>
            <a:off x="571500" y="63500"/>
            <a:ext cx="11045825" cy="990600"/>
          </a:xfrm>
        </p:spPr>
        <p:txBody>
          <a:bodyPr/>
          <a:lstStyle>
            <a:lvl1pPr>
              <a:defRPr spc="0">
                <a:solidFill>
                  <a:schemeClr val="bg1"/>
                </a:solidFill>
              </a:defRPr>
            </a:lvl1pPr>
          </a:lstStyle>
          <a:p>
            <a:r>
              <a:rPr lang="en-US" smtClean="0"/>
              <a:t>Click to edit Master title style</a:t>
            </a:r>
            <a:endParaRPr lang="en-US"/>
          </a:p>
        </p:txBody>
      </p:sp>
      <p:sp>
        <p:nvSpPr>
          <p:cNvPr id="5" name="Footer Placeholder 4"/>
          <p:cNvSpPr>
            <a:spLocks noGrp="1"/>
          </p:cNvSpPr>
          <p:nvPr>
            <p:ph type="ftr" sz="quarter" idx="33"/>
          </p:nvPr>
        </p:nvSpPr>
        <p:spPr/>
        <p:txBody>
          <a:bodyPr/>
          <a:lstStyle/>
          <a:p>
            <a:endParaRPr lang="en-US"/>
          </a:p>
        </p:txBody>
      </p:sp>
      <p:pic>
        <p:nvPicPr>
          <p:cNvPr id="37" name="Picture 36" descr="Salesforce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9255" y="6264065"/>
            <a:ext cx="614087" cy="429862"/>
          </a:xfrm>
          <a:prstGeom prst="rect">
            <a:avLst/>
          </a:prstGeom>
        </p:spPr>
      </p:pic>
      <p:cxnSp>
        <p:nvCxnSpPr>
          <p:cNvPr id="6" name="Straight Connector 5"/>
          <p:cNvCxnSpPr/>
          <p:nvPr userDrawn="1"/>
        </p:nvCxnSpPr>
        <p:spPr>
          <a:xfrm>
            <a:off x="536238" y="1862667"/>
            <a:ext cx="2497739" cy="0"/>
          </a:xfrm>
          <a:prstGeom prst="line">
            <a:avLst/>
          </a:prstGeom>
          <a:ln w="9525" cmpd="sng">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3372653" y="1862667"/>
            <a:ext cx="2497739" cy="0"/>
          </a:xfrm>
          <a:prstGeom prst="line">
            <a:avLst/>
          </a:prstGeom>
          <a:ln w="9525" cmpd="sng">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6209069" y="1862667"/>
            <a:ext cx="2497739" cy="0"/>
          </a:xfrm>
          <a:prstGeom prst="line">
            <a:avLst/>
          </a:prstGeom>
          <a:ln w="9525" cmpd="sng">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9017261" y="1862667"/>
            <a:ext cx="2497739" cy="0"/>
          </a:xfrm>
          <a:prstGeom prst="line">
            <a:avLst/>
          </a:prstGeom>
          <a:ln w="9525" cmpd="sng">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ird split">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8183033" y="1764285"/>
            <a:ext cx="342638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Rectangle 5"/>
          <p:cNvSpPr/>
          <p:nvPr/>
        </p:nvSpPr>
        <p:spPr>
          <a:xfrm rot="10800000" flipV="1">
            <a:off x="7886700" y="1755068"/>
            <a:ext cx="49213" cy="6064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Salesforce Sans"/>
            </a:endParaRPr>
          </a:p>
        </p:txBody>
      </p:sp>
      <p:cxnSp>
        <p:nvCxnSpPr>
          <p:cNvPr id="10" name="Straight Connector 9"/>
          <p:cNvCxnSpPr/>
          <p:nvPr/>
        </p:nvCxnSpPr>
        <p:spPr>
          <a:xfrm flipH="1">
            <a:off x="7878938" y="1755068"/>
            <a:ext cx="18256" cy="4270024"/>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71499" y="1763713"/>
            <a:ext cx="6862233"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spTree>
  </p:cSld>
  <p:clrMapOvr>
    <a:masterClrMapping/>
  </p:clrMapOvr>
  <p:transition spd="med">
    <p:fade/>
  </p:transition>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ird split 2">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4381499" y="1764284"/>
            <a:ext cx="7217833"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Rectangle 5"/>
          <p:cNvSpPr/>
          <p:nvPr/>
        </p:nvSpPr>
        <p:spPr>
          <a:xfrm rot="10800000" flipH="1" flipV="1">
            <a:off x="4054475" y="1755071"/>
            <a:ext cx="47625" cy="6064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Salesforce Sans"/>
            </a:endParaRPr>
          </a:p>
        </p:txBody>
      </p:sp>
      <p:cxnSp>
        <p:nvCxnSpPr>
          <p:cNvPr id="10" name="Straight Connector 9"/>
          <p:cNvCxnSpPr>
            <a:stCxn id="6" idx="0"/>
          </p:cNvCxnSpPr>
          <p:nvPr/>
        </p:nvCxnSpPr>
        <p:spPr>
          <a:xfrm>
            <a:off x="4078288" y="1755071"/>
            <a:ext cx="23812" cy="4270021"/>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71500" y="1763713"/>
            <a:ext cx="3272367"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spTree>
  </p:cSld>
  <p:clrMapOvr>
    <a:masterClrMapping/>
  </p:clrMapOvr>
  <p:transition spd="med">
    <p:fade/>
  </p:transition>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ge_Conten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6444"/>
          <a:stretch>
            <a:fillRect/>
          </a:stretch>
        </p:blipFill>
        <p:spPr>
          <a:xfrm>
            <a:off x="-198440" y="4322208"/>
            <a:ext cx="12387265" cy="2535058"/>
          </a:xfrm>
          <a:prstGeom prst="rect">
            <a:avLst/>
          </a:prstGeom>
        </p:spPr>
      </p:pic>
      <p:pic>
        <p:nvPicPr>
          <p:cNvPr id="9" name="Picture 9" descr="Salesforce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10900" y="6091238"/>
            <a:ext cx="617538" cy="431800"/>
          </a:xfrm>
          <a:prstGeom prst="rect">
            <a:avLst/>
          </a:prstGeom>
          <a:noFill/>
          <a:ln>
            <a:noFill/>
          </a:ln>
        </p:spPr>
      </p:pic>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71500" y="1764284"/>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Content Placeholder 5"/>
          <p:cNvSpPr>
            <a:spLocks noGrp="1"/>
          </p:cNvSpPr>
          <p:nvPr>
            <p:ph sz="quarter" idx="12"/>
          </p:nvPr>
        </p:nvSpPr>
        <p:spPr>
          <a:xfrm>
            <a:off x="6313932" y="1764284"/>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Text Placeholder 3"/>
          <p:cNvSpPr>
            <a:spLocks noGrp="1"/>
          </p:cNvSpPr>
          <p:nvPr>
            <p:ph type="body" sz="quarter" idx="16"/>
          </p:nvPr>
        </p:nvSpPr>
        <p:spPr>
          <a:xfrm>
            <a:off x="571500" y="1081137"/>
            <a:ext cx="1148486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10"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spTree>
  </p:cSld>
  <p:clrMapOvr>
    <a:masterClrMapping/>
  </p:clrMapOvr>
  <p:transition spd="med">
    <p:fade/>
  </p:transition>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_A">
    <p:bg>
      <p:bgPr>
        <a:solidFill>
          <a:schemeClr val="bg1"/>
        </a:solidFill>
        <a:effectLst/>
      </p:bgPr>
    </p:bg>
    <p:spTree>
      <p:nvGrpSpPr>
        <p:cNvPr id="1" name=""/>
        <p:cNvGrpSpPr/>
        <p:nvPr/>
      </p:nvGrpSpPr>
      <p:grpSpPr>
        <a:xfrm>
          <a:off x="0" y="0"/>
          <a:ext cx="0" cy="0"/>
          <a:chOff x="0" y="0"/>
          <a:chExt cx="0" cy="0"/>
        </a:xfrm>
      </p:grpSpPr>
      <p:sp>
        <p:nvSpPr>
          <p:cNvPr id="55" name="Content Placeholder 7"/>
          <p:cNvSpPr>
            <a:spLocks noGrp="1"/>
          </p:cNvSpPr>
          <p:nvPr>
            <p:ph sz="quarter" idx="10" hasCustomPrompt="1"/>
          </p:nvPr>
        </p:nvSpPr>
        <p:spPr>
          <a:xfrm>
            <a:off x="562424" y="4481184"/>
            <a:ext cx="8552736" cy="611350"/>
          </a:xfrm>
          <a:prstGeom prst="rect">
            <a:avLst/>
          </a:prstGeom>
        </p:spPr>
        <p:txBody>
          <a:bodyPr/>
          <a:lstStyle>
            <a:lvl1pPr>
              <a:lnSpc>
                <a:spcPct val="100000"/>
              </a:lnSpc>
              <a:spcBef>
                <a:spcPts val="0"/>
              </a:spcBef>
              <a:spcAft>
                <a:spcPts val="300"/>
              </a:spcAft>
              <a:buNone/>
              <a:defRPr sz="1800" baseline="0">
                <a:solidFill>
                  <a:schemeClr val="accent2"/>
                </a:solidFill>
              </a:defRPr>
            </a:lvl1pPr>
            <a:lvl2pPr marL="0" indent="0">
              <a:spcBef>
                <a:spcPts val="0"/>
              </a:spcBef>
              <a:buNone/>
              <a:defRPr/>
            </a:lvl2pPr>
          </a:lstStyle>
          <a:p>
            <a:pPr lvl="0"/>
            <a:r>
              <a:rPr lang="en-US" dirty="0" smtClean="0"/>
              <a:t>Name and Title</a:t>
            </a:r>
            <a:endParaRPr lang="en-US" dirty="0" smtClean="0"/>
          </a:p>
          <a:p>
            <a:pPr lvl="1"/>
            <a:r>
              <a:rPr lang="en-US" dirty="0" smtClean="0"/>
              <a:t>Second level</a:t>
            </a:r>
            <a:endParaRPr lang="en-US" dirty="0" smtClean="0"/>
          </a:p>
        </p:txBody>
      </p:sp>
      <p:sp>
        <p:nvSpPr>
          <p:cNvPr id="11" name="Text Placeholder 6"/>
          <p:cNvSpPr>
            <a:spLocks noGrp="1"/>
          </p:cNvSpPr>
          <p:nvPr>
            <p:ph type="body" sz="quarter" idx="16" hasCustomPrompt="1"/>
          </p:nvPr>
        </p:nvSpPr>
        <p:spPr bwMode="invGray">
          <a:xfrm>
            <a:off x="562424" y="5351041"/>
            <a:ext cx="855273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accent2"/>
                </a:solidFill>
                <a:latin typeface="+mn-lt"/>
                <a:ea typeface="+mn-ea"/>
                <a:cs typeface="+mn-cs"/>
              </a:defRPr>
            </a:lvl1pPr>
            <a:lvl2pPr marL="0" indent="0" algn="l">
              <a:spcBef>
                <a:spcPts val="300"/>
              </a:spcBef>
              <a:spcAft>
                <a:spcPts val="0"/>
              </a:spcAft>
              <a:buSzPct val="110000"/>
              <a:buFont typeface="Arial" panose="020B0604020202090204"/>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90204" pitchFamily="34" charset="0"/>
              <a:buNone/>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smtClean="0"/>
              <a:t>Twitter and Email</a:t>
            </a:r>
            <a:endParaRPr lang="en-US" dirty="0" smtClean="0"/>
          </a:p>
        </p:txBody>
      </p:sp>
      <p:sp>
        <p:nvSpPr>
          <p:cNvPr id="2" name="Title 1"/>
          <p:cNvSpPr>
            <a:spLocks noGrp="1"/>
          </p:cNvSpPr>
          <p:nvPr>
            <p:ph type="ctrTitle"/>
          </p:nvPr>
        </p:nvSpPr>
        <p:spPr>
          <a:xfrm>
            <a:off x="562424" y="823982"/>
            <a:ext cx="11065468" cy="1874128"/>
          </a:xfrm>
        </p:spPr>
        <p:txBody>
          <a:bodyPr>
            <a:noAutofit/>
          </a:bodyPr>
          <a:lstStyle>
            <a:lvl1pPr algn="l">
              <a:lnSpc>
                <a:spcPct val="90000"/>
              </a:lnSpc>
              <a:defRPr sz="5400" spc="0">
                <a:solidFill>
                  <a:schemeClr val="accent1"/>
                </a:solidFill>
                <a:latin typeface="Salesforce Sans Light" panose="020B0305020202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424" y="2823977"/>
            <a:ext cx="11065468"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accent2"/>
                </a:solidFill>
                <a:latin typeface="Salesforce Sans"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7" name="Rectangle 6"/>
          <p:cNvSpPr/>
          <p:nvPr userDrawn="1"/>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dirty="0" smtClean="0">
              <a:latin typeface="Salesforce Sans"/>
              <a:cs typeface="Salesforce Sans"/>
            </a:endParaRPr>
          </a:p>
        </p:txBody>
      </p:sp>
      <p:pic>
        <p:nvPicPr>
          <p:cNvPr id="13" name="Picture 12" descr="Salesforce_Logo_RGB_8_13_1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42943" y="5771269"/>
            <a:ext cx="1074737" cy="750887"/>
          </a:xfrm>
          <a:prstGeom prst="rect">
            <a:avLst/>
          </a:prstGeom>
          <a:noFill/>
          <a:ln>
            <a:noFill/>
          </a:ln>
        </p:spPr>
      </p:pic>
    </p:spTree>
  </p:cSld>
  <p:clrMapOvr>
    <a:masterClrMapping/>
  </p:clrMapOvr>
  <p:transition spd="med">
    <p:fade/>
  </p:transition>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tage_Content_Panel">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l="13811" r="13811"/>
          <a:stretch>
            <a:fillRect/>
          </a:stretch>
        </p:blipFill>
        <p:spPr bwMode="auto">
          <a:xfrm>
            <a:off x="0" y="4362450"/>
            <a:ext cx="12188825" cy="2036763"/>
          </a:xfrm>
          <a:prstGeom prst="rect">
            <a:avLst/>
          </a:prstGeom>
          <a:noFill/>
          <a:ln>
            <a:noFill/>
          </a:ln>
        </p:spPr>
      </p:pic>
      <p:sp>
        <p:nvSpPr>
          <p:cNvPr id="8" name="Shape 1130"/>
          <p:cNvSpPr>
            <a:spLocks noChangeArrowheads="1"/>
          </p:cNvSpPr>
          <p:nvPr/>
        </p:nvSpPr>
        <p:spPr bwMode="auto">
          <a:xfrm>
            <a:off x="0" y="5605463"/>
            <a:ext cx="12188825" cy="1252537"/>
          </a:xfrm>
          <a:prstGeom prst="rect">
            <a:avLst/>
          </a:prstGeom>
          <a:solidFill>
            <a:srgbClr val="032750"/>
          </a:solidFill>
          <a:ln>
            <a:noFill/>
          </a:ln>
        </p:spPr>
        <p:txBody>
          <a:bodyPr lIns="0" tIns="0" rIns="0" bIns="0" anchor="ctr"/>
          <a:lstStyle/>
          <a:p>
            <a:r>
              <a:rPr lang="en-US" sz="1300">
                <a:solidFill>
                  <a:srgbClr val="FFFFFF"/>
                </a:solidFill>
                <a:cs typeface="Salesforce Sans" charset="0"/>
              </a:rPr>
              <a:t> </a:t>
            </a:r>
            <a:endParaRPr lang="en-US" sz="1300">
              <a:solidFill>
                <a:srgbClr val="FFFFFF"/>
              </a:solidFill>
              <a:cs typeface="Salesforce Sans" charset="0"/>
            </a:endParaRPr>
          </a:p>
        </p:txBody>
      </p:sp>
      <p:sp>
        <p:nvSpPr>
          <p:cNvPr id="9" name="Shape 1131"/>
          <p:cNvSpPr>
            <a:spLocks noChangeArrowheads="1"/>
          </p:cNvSpPr>
          <p:nvPr/>
        </p:nvSpPr>
        <p:spPr bwMode="auto">
          <a:xfrm>
            <a:off x="0" y="5591175"/>
            <a:ext cx="12188825" cy="19050"/>
          </a:xfrm>
          <a:prstGeom prst="rect">
            <a:avLst/>
          </a:prstGeom>
          <a:solidFill>
            <a:schemeClr val="accent1"/>
          </a:solidFill>
          <a:ln>
            <a:noFill/>
          </a:ln>
        </p:spPr>
        <p:txBody>
          <a:bodyPr lIns="22801" tIns="22801" rIns="22801" bIns="22801"/>
          <a:lstStyle/>
          <a:p>
            <a:pPr defTabSz="290195"/>
            <a:endParaRPr lang="en-US" sz="3200">
              <a:ea typeface="Gotham" charset="0"/>
            </a:endParaRPr>
          </a:p>
        </p:txBody>
      </p:sp>
      <p:pic>
        <p:nvPicPr>
          <p:cNvPr id="10" name="Picture 11" descr="Salesforce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10900" y="6091238"/>
            <a:ext cx="617538" cy="431800"/>
          </a:xfrm>
          <a:prstGeom prst="rect">
            <a:avLst/>
          </a:prstGeom>
          <a:noFill/>
          <a:ln>
            <a:noFill/>
          </a:ln>
        </p:spPr>
      </p:pic>
      <p:sp>
        <p:nvSpPr>
          <p:cNvPr id="3" name="Content Placeholder 2"/>
          <p:cNvSpPr>
            <a:spLocks noGrp="1"/>
          </p:cNvSpPr>
          <p:nvPr>
            <p:ph sz="quarter" idx="11"/>
          </p:nvPr>
        </p:nvSpPr>
        <p:spPr>
          <a:xfrm>
            <a:off x="571500" y="1764284"/>
            <a:ext cx="5303520" cy="35969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Content Placeholder 5"/>
          <p:cNvSpPr>
            <a:spLocks noGrp="1"/>
          </p:cNvSpPr>
          <p:nvPr>
            <p:ph sz="quarter" idx="12"/>
          </p:nvPr>
        </p:nvSpPr>
        <p:spPr>
          <a:xfrm>
            <a:off x="6313932" y="1764284"/>
            <a:ext cx="5303520" cy="35969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8"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19" name="Title 2"/>
          <p:cNvSpPr>
            <a:spLocks noGrp="1"/>
          </p:cNvSpPr>
          <p:nvPr>
            <p:ph type="title"/>
          </p:nvPr>
        </p:nvSpPr>
        <p:spPr>
          <a:xfrm>
            <a:off x="571500" y="63500"/>
            <a:ext cx="11045952" cy="990119"/>
          </a:xfrm>
        </p:spPr>
        <p:txBody>
          <a:bodyPr/>
          <a:lstStyle>
            <a:lvl1pPr>
              <a:lnSpc>
                <a:spcPct val="95000"/>
              </a:lnSpc>
              <a:defRPr spc="0"/>
            </a:lvl1pPr>
          </a:lstStyle>
          <a:p>
            <a:r>
              <a:rPr lang="en-US" smtClean="0"/>
              <a:t>Click to edit Master title style</a:t>
            </a:r>
            <a:endParaRPr lang="en-US" dirty="0"/>
          </a:p>
        </p:txBody>
      </p:sp>
      <p:sp>
        <p:nvSpPr>
          <p:cNvPr id="11" name="Footer Placeholder 3"/>
          <p:cNvSpPr>
            <a:spLocks noGrp="1"/>
          </p:cNvSpPr>
          <p:nvPr>
            <p:ph type="ftr" sz="quarter" idx="17"/>
          </p:nvPr>
        </p:nvSpPr>
        <p:spPr/>
        <p:txBody>
          <a:bodyPr/>
          <a:lstStyle>
            <a:lvl1pPr algn="l">
              <a:defRPr sz="1000" spc="0" dirty="0">
                <a:solidFill>
                  <a:schemeClr val="bg2"/>
                </a:solidFill>
              </a:defRPr>
            </a:lvl1pPr>
          </a:lstStyle>
          <a:p>
            <a:endParaRPr lang="en-US" dirty="0"/>
          </a:p>
        </p:txBody>
      </p:sp>
    </p:spTree>
  </p:cSld>
  <p:clrMapOvr>
    <a:masterClrMapping/>
  </p:clrMapOvr>
  <p:transition spd="med">
    <p:fade/>
  </p:transition>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_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56641"/>
            <a:ext cx="6721137" cy="990119"/>
          </a:xfrm>
          <a:prstGeom prst="rect">
            <a:avLst/>
          </a:prstGeom>
          <a:effectLst/>
        </p:spPr>
        <p:txBody>
          <a:bodyPr rtlCol="0" anchor="b">
            <a:noAutofit/>
          </a:bodyPr>
          <a:lstStyle>
            <a:lvl1pPr>
              <a:lnSpc>
                <a:spcPct val="95000"/>
              </a:lnSpc>
              <a:defRPr baseline="0">
                <a:solidFill>
                  <a:schemeClr val="accent1"/>
                </a:solidFill>
              </a:defRPr>
            </a:lvl1pPr>
          </a:lstStyle>
          <a:p>
            <a:r>
              <a:rPr lang="en-US" smtClean="0"/>
              <a:t>Click to edit Master title style</a:t>
            </a:r>
            <a:endParaRPr lang="en-US" dirty="0"/>
          </a:p>
        </p:txBody>
      </p:sp>
      <p:sp>
        <p:nvSpPr>
          <p:cNvPr id="8" name="Text Placeholder 2"/>
          <p:cNvSpPr>
            <a:spLocks noGrp="1"/>
          </p:cNvSpPr>
          <p:nvPr>
            <p:ph type="body" idx="10"/>
          </p:nvPr>
        </p:nvSpPr>
        <p:spPr>
          <a:xfrm>
            <a:off x="571500" y="1079526"/>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 name="Picture Placeholder 7"/>
          <p:cNvSpPr>
            <a:spLocks noGrp="1"/>
          </p:cNvSpPr>
          <p:nvPr>
            <p:ph type="pic" sz="quarter" idx="18" hasCustomPrompt="1"/>
          </p:nvPr>
        </p:nvSpPr>
        <p:spPr>
          <a:xfrm>
            <a:off x="7845504" y="54264"/>
            <a:ext cx="4343321" cy="6816466"/>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smtClean="0"/>
              <a:t>Drag picture to placeholder or click icon to add</a:t>
            </a:r>
            <a:endParaRPr lang="en-US" noProof="0" dirty="0"/>
          </a:p>
        </p:txBody>
      </p:sp>
      <p:sp>
        <p:nvSpPr>
          <p:cNvPr id="12" name="Content Placeholder 2"/>
          <p:cNvSpPr>
            <a:spLocks noGrp="1"/>
          </p:cNvSpPr>
          <p:nvPr>
            <p:ph idx="1"/>
          </p:nvPr>
        </p:nvSpPr>
        <p:spPr>
          <a:xfrm>
            <a:off x="571500" y="1765477"/>
            <a:ext cx="6713894" cy="2589384"/>
          </a:xfrm>
        </p:spPr>
        <p:txBody>
          <a:bodyPr rtlCol="0">
            <a:noAutofit/>
          </a:bodyPr>
          <a:lstStyle>
            <a:lvl1pPr>
              <a:lnSpc>
                <a:spcPct val="100000"/>
              </a:lnSpc>
              <a:spcBef>
                <a:spcPts val="1400"/>
              </a:spcBef>
              <a:defRPr lang="en-US" spc="0" dirty="0" smtClean="0"/>
            </a:lvl1pPr>
            <a:lvl2pPr>
              <a:lnSpc>
                <a:spcPct val="100000"/>
              </a:lnSpc>
              <a:defRPr lang="en-US" spc="0" dirty="0" smtClean="0"/>
            </a:lvl2pPr>
            <a:lvl3pPr>
              <a:defRPr lang="en-US" spc="0" dirty="0" smtClean="0"/>
            </a:lvl3pPr>
            <a:lvl4pPr>
              <a:defRPr lang="en-US" spc="0" dirty="0" smtClean="0"/>
            </a:lvl4pPr>
            <a:lvl5pPr>
              <a:defRPr lang="en-US" spc="0" dirty="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6" name="Footer Placeholder 3"/>
          <p:cNvSpPr>
            <a:spLocks noGrp="1"/>
          </p:cNvSpPr>
          <p:nvPr>
            <p:ph type="ftr" sz="quarter" idx="19"/>
          </p:nvPr>
        </p:nvSpPr>
        <p:spPr/>
        <p:txBody>
          <a:bodyPr/>
          <a:lstStyle>
            <a:lvl1pPr>
              <a:defRPr/>
            </a:lvl1pPr>
          </a:lstStyle>
          <a:p>
            <a:endParaRPr lang="en-US" dirty="0"/>
          </a:p>
        </p:txBody>
      </p:sp>
    </p:spTree>
  </p:cSld>
  <p:clrMapOvr>
    <a:masterClrMapping/>
  </p:clrMapOvr>
  <p:transition spd="med">
    <p:fade/>
  </p:transition>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Line_Photo_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588756"/>
            <a:ext cx="6726767" cy="990119"/>
          </a:xfrm>
          <a:prstGeom prst="rect">
            <a:avLst/>
          </a:prstGeom>
          <a:effectLst/>
        </p:spPr>
        <p:txBody>
          <a:bodyPr rtlCol="0" anchor="t">
            <a:noAutofit/>
          </a:bodyPr>
          <a:lstStyle>
            <a:lvl1pPr>
              <a:lnSpc>
                <a:spcPct val="95000"/>
              </a:lnSpc>
              <a:defRPr baseline="0">
                <a:solidFill>
                  <a:schemeClr val="accent1"/>
                </a:solidFill>
              </a:defRPr>
            </a:lvl1pPr>
          </a:lstStyle>
          <a:p>
            <a:r>
              <a:rPr lang="en-US" smtClean="0"/>
              <a:t>Click to edit Master title style</a:t>
            </a:r>
            <a:endParaRPr lang="en-US" dirty="0"/>
          </a:p>
        </p:txBody>
      </p:sp>
      <p:sp>
        <p:nvSpPr>
          <p:cNvPr id="8" name="Text Placeholder 2"/>
          <p:cNvSpPr>
            <a:spLocks noGrp="1"/>
          </p:cNvSpPr>
          <p:nvPr>
            <p:ph type="body" idx="10"/>
          </p:nvPr>
        </p:nvSpPr>
        <p:spPr>
          <a:xfrm>
            <a:off x="571500" y="1552503"/>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 name="Picture Placeholder 7"/>
          <p:cNvSpPr>
            <a:spLocks noGrp="1"/>
          </p:cNvSpPr>
          <p:nvPr>
            <p:ph type="pic" sz="quarter" idx="18" hasCustomPrompt="1"/>
          </p:nvPr>
        </p:nvSpPr>
        <p:spPr>
          <a:xfrm>
            <a:off x="7845504" y="54264"/>
            <a:ext cx="4343321" cy="6816466"/>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smtClean="0"/>
              <a:t>Drag picture to placeholder or click icon to add</a:t>
            </a:r>
            <a:endParaRPr lang="en-US" noProof="0" dirty="0"/>
          </a:p>
        </p:txBody>
      </p:sp>
      <p:sp>
        <p:nvSpPr>
          <p:cNvPr id="12" name="Content Placeholder 2"/>
          <p:cNvSpPr>
            <a:spLocks noGrp="1"/>
          </p:cNvSpPr>
          <p:nvPr>
            <p:ph idx="1"/>
          </p:nvPr>
        </p:nvSpPr>
        <p:spPr>
          <a:xfrm>
            <a:off x="571500" y="2227037"/>
            <a:ext cx="6713894" cy="2589384"/>
          </a:xfrm>
        </p:spPr>
        <p:txBody>
          <a:bodyPr rtlCol="0">
            <a:noAutofit/>
          </a:bodyPr>
          <a:lstStyle>
            <a:lvl1pPr>
              <a:lnSpc>
                <a:spcPct val="100000"/>
              </a:lnSpc>
              <a:spcBef>
                <a:spcPts val="1400"/>
              </a:spcBef>
              <a:defRPr lang="en-US" spc="0" dirty="0" smtClean="0"/>
            </a:lvl1pPr>
            <a:lvl2pPr>
              <a:lnSpc>
                <a:spcPct val="100000"/>
              </a:lnSpc>
              <a:defRPr lang="en-US" spc="0" dirty="0" smtClean="0"/>
            </a:lvl2pPr>
            <a:lvl3pPr>
              <a:defRPr lang="en-US" spc="0" dirty="0" smtClean="0"/>
            </a:lvl3pPr>
            <a:lvl4pPr>
              <a:defRPr lang="en-US" spc="0" dirty="0" smtClean="0"/>
            </a:lvl4pPr>
            <a:lvl5pPr>
              <a:defRPr lang="en-US" spc="0" dirty="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6" name="Footer Placeholder 3"/>
          <p:cNvSpPr>
            <a:spLocks noGrp="1"/>
          </p:cNvSpPr>
          <p:nvPr>
            <p:ph type="ftr" sz="quarter" idx="19"/>
          </p:nvPr>
        </p:nvSpPr>
        <p:spPr/>
        <p:txBody>
          <a:bodyPr/>
          <a:lstStyle>
            <a:lvl1pPr>
              <a:defRPr/>
            </a:lvl1pPr>
          </a:lstStyle>
          <a:p>
            <a:endParaRPr lang="en-US" dirty="0"/>
          </a:p>
        </p:txBody>
      </p:sp>
    </p:spTree>
  </p:cSld>
  <p:clrMapOvr>
    <a:masterClrMapping/>
  </p:clrMapOvr>
  <p:transition spd="med">
    <p:fade/>
  </p:transition>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Split">
    <p:spTree>
      <p:nvGrpSpPr>
        <p:cNvPr id="1" name=""/>
        <p:cNvGrpSpPr/>
        <p:nvPr/>
      </p:nvGrpSpPr>
      <p:grpSpPr>
        <a:xfrm>
          <a:off x="0" y="0"/>
          <a:ext cx="0" cy="0"/>
          <a:chOff x="0" y="0"/>
          <a:chExt cx="0" cy="0"/>
        </a:xfrm>
      </p:grpSpPr>
      <p:sp>
        <p:nvSpPr>
          <p:cNvPr id="2" name="Rectangle 1"/>
          <p:cNvSpPr/>
          <p:nvPr userDrawn="1"/>
        </p:nvSpPr>
        <p:spPr>
          <a:xfrm>
            <a:off x="7848600" y="8468"/>
            <a:ext cx="4340225" cy="6858000"/>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dirty="0" smtClean="0">
              <a:latin typeface="Salesforce Sans"/>
              <a:cs typeface="Salesforce Sans"/>
            </a:endParaRPr>
          </a:p>
        </p:txBody>
      </p:sp>
      <p:sp>
        <p:nvSpPr>
          <p:cNvPr id="7" name="Title Placeholder 1"/>
          <p:cNvSpPr>
            <a:spLocks noGrp="1"/>
          </p:cNvSpPr>
          <p:nvPr>
            <p:ph type="title"/>
          </p:nvPr>
        </p:nvSpPr>
        <p:spPr>
          <a:xfrm>
            <a:off x="571500" y="56641"/>
            <a:ext cx="6721137" cy="990119"/>
          </a:xfrm>
          <a:prstGeom prst="rect">
            <a:avLst/>
          </a:prstGeom>
          <a:effectLst/>
        </p:spPr>
        <p:txBody>
          <a:bodyPr rtlCol="0" anchor="b">
            <a:noAutofit/>
          </a:bodyPr>
          <a:lstStyle>
            <a:lvl1pPr>
              <a:lnSpc>
                <a:spcPct val="95000"/>
              </a:lnSpc>
              <a:defRPr baseline="0">
                <a:solidFill>
                  <a:schemeClr val="accent1"/>
                </a:solidFill>
              </a:defRPr>
            </a:lvl1pPr>
          </a:lstStyle>
          <a:p>
            <a:r>
              <a:rPr lang="en-US" smtClean="0"/>
              <a:t>Click to edit Master title style</a:t>
            </a:r>
            <a:endParaRPr lang="en-US" dirty="0"/>
          </a:p>
        </p:txBody>
      </p:sp>
      <p:sp>
        <p:nvSpPr>
          <p:cNvPr id="8" name="Text Placeholder 2"/>
          <p:cNvSpPr>
            <a:spLocks noGrp="1"/>
          </p:cNvSpPr>
          <p:nvPr>
            <p:ph type="body" idx="10"/>
          </p:nvPr>
        </p:nvSpPr>
        <p:spPr>
          <a:xfrm>
            <a:off x="571500" y="1079526"/>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2" name="Content Placeholder 2"/>
          <p:cNvSpPr>
            <a:spLocks noGrp="1"/>
          </p:cNvSpPr>
          <p:nvPr>
            <p:ph idx="1"/>
          </p:nvPr>
        </p:nvSpPr>
        <p:spPr>
          <a:xfrm>
            <a:off x="571500" y="1765477"/>
            <a:ext cx="6713894" cy="2589384"/>
          </a:xfrm>
        </p:spPr>
        <p:txBody>
          <a:bodyPr rtlCol="0">
            <a:noAutofit/>
          </a:bodyPr>
          <a:lstStyle>
            <a:lvl1pPr>
              <a:lnSpc>
                <a:spcPct val="100000"/>
              </a:lnSpc>
              <a:spcBef>
                <a:spcPts val="1400"/>
              </a:spcBef>
              <a:defRPr lang="en-US" spc="0" dirty="0" smtClean="0"/>
            </a:lvl1pPr>
            <a:lvl2pPr>
              <a:lnSpc>
                <a:spcPct val="100000"/>
              </a:lnSpc>
              <a:defRPr lang="en-US" spc="0" dirty="0" smtClean="0"/>
            </a:lvl2pPr>
            <a:lvl3pPr>
              <a:defRPr lang="en-US" spc="0" dirty="0" smtClean="0"/>
            </a:lvl3pPr>
            <a:lvl4pPr>
              <a:defRPr lang="en-US" spc="0" dirty="0" smtClean="0"/>
            </a:lvl4pPr>
            <a:lvl5pPr>
              <a:defRPr lang="en-US" spc="0" dirty="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6" name="Footer Placeholder 3"/>
          <p:cNvSpPr>
            <a:spLocks noGrp="1"/>
          </p:cNvSpPr>
          <p:nvPr>
            <p:ph type="ftr" sz="quarter" idx="19"/>
          </p:nvPr>
        </p:nvSpPr>
        <p:spPr/>
        <p:txBody>
          <a:bodyPr/>
          <a:lstStyle>
            <a:lvl1pPr>
              <a:defRPr/>
            </a:lvl1pPr>
          </a:lstStyle>
          <a:p>
            <a:endParaRPr lang="en-US" dirty="0"/>
          </a:p>
        </p:txBody>
      </p:sp>
    </p:spTree>
  </p:cSld>
  <p:clrMapOvr>
    <a:masterClrMapping/>
  </p:clrMapOvr>
  <p:transition spd="med">
    <p:fade/>
  </p:transition>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p:cSld name="Segue_slide">
    <p:bg>
      <p:bgPr>
        <a:solidFill>
          <a:srgbClr val="178BD1"/>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1139588" y="1899840"/>
            <a:ext cx="10413242" cy="1994104"/>
          </a:xfrm>
        </p:spPr>
        <p:txBody>
          <a:bodyPr>
            <a:noAutofit/>
          </a:bodyPr>
          <a:lstStyle>
            <a:lvl1pPr marL="0" algn="l" defTabSz="914400" rtl="0" eaLnBrk="1" latinLnBrk="0" hangingPunct="1">
              <a:lnSpc>
                <a:spcPct val="100000"/>
              </a:lnSpc>
              <a:spcBef>
                <a:spcPct val="0"/>
              </a:spcBef>
              <a:buNone/>
              <a:defRPr lang="en-US" sz="6600" b="0" kern="1200" spc="0" baseline="0" dirty="0">
                <a:solidFill>
                  <a:schemeClr val="bg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0" name="Text Placeholder 2"/>
          <p:cNvSpPr>
            <a:spLocks noGrp="1"/>
          </p:cNvSpPr>
          <p:nvPr>
            <p:ph type="body" idx="11"/>
          </p:nvPr>
        </p:nvSpPr>
        <p:spPr>
          <a:xfrm>
            <a:off x="1139588" y="4052678"/>
            <a:ext cx="10420067" cy="715903"/>
          </a:xfrm>
        </p:spPr>
        <p:txBody>
          <a:bodyPr/>
          <a:lstStyle>
            <a:lvl1pPr marL="0" indent="0">
              <a:lnSpc>
                <a:spcPct val="100000"/>
              </a:lnSpc>
              <a:spcBef>
                <a:spcPts val="0"/>
              </a:spcBef>
              <a:spcAft>
                <a:spcPts val="0"/>
              </a:spcAft>
              <a:buNone/>
              <a:defRPr sz="2400" b="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5" name="Freeform 8"/>
          <p:cNvSpPr/>
          <p:nvPr userDrawn="1"/>
        </p:nvSpPr>
        <p:spPr bwMode="auto">
          <a:xfrm rot="5400000">
            <a:off x="-3027362" y="3027362"/>
            <a:ext cx="6858000" cy="803275"/>
          </a:xfrm>
          <a:custGeom>
            <a:avLst/>
            <a:gdLst>
              <a:gd name="T0" fmla="*/ 0 w 6858000"/>
              <a:gd name="T1" fmla="*/ 802516 h 802516"/>
              <a:gd name="T2" fmla="*/ 0 w 6858000"/>
              <a:gd name="T3" fmla="*/ 236134 h 802516"/>
              <a:gd name="T4" fmla="*/ 3256361 w 6858000"/>
              <a:gd name="T5" fmla="*/ 236134 h 802516"/>
              <a:gd name="T6" fmla="*/ 3429000 w 6858000"/>
              <a:gd name="T7" fmla="*/ 0 h 802516"/>
              <a:gd name="T8" fmla="*/ 3601639 w 6858000"/>
              <a:gd name="T9" fmla="*/ 236134 h 802516"/>
              <a:gd name="T10" fmla="*/ 6858000 w 6858000"/>
              <a:gd name="T11" fmla="*/ 236134 h 802516"/>
              <a:gd name="T12" fmla="*/ 6858000 w 6858000"/>
              <a:gd name="T13" fmla="*/ 802516 h 8025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58000" h="802516">
                <a:moveTo>
                  <a:pt x="0" y="802516"/>
                </a:moveTo>
                <a:lnTo>
                  <a:pt x="0" y="236134"/>
                </a:lnTo>
                <a:lnTo>
                  <a:pt x="3256361" y="236134"/>
                </a:lnTo>
                <a:lnTo>
                  <a:pt x="3429000" y="0"/>
                </a:lnTo>
                <a:lnTo>
                  <a:pt x="3601639" y="236134"/>
                </a:lnTo>
                <a:lnTo>
                  <a:pt x="6858000" y="236134"/>
                </a:lnTo>
                <a:lnTo>
                  <a:pt x="6858000" y="802516"/>
                </a:lnTo>
                <a:lnTo>
                  <a:pt x="0" y="802516"/>
                </a:lnTo>
                <a:close/>
              </a:path>
            </a:pathLst>
          </a:custGeom>
          <a:solidFill>
            <a:srgbClr val="FFFFFF">
              <a:alpha val="18039"/>
            </a:srgbClr>
          </a:solidFill>
          <a:ln>
            <a:noFill/>
          </a:ln>
        </p:spPr>
        <p:txBody>
          <a:bodyPr lIns="0" tIns="0" rIns="0" bIns="0" anchor="ctr"/>
          <a:lstStyle/>
          <a:p>
            <a:pPr lvl="0"/>
            <a:endParaRPr lang="en-US"/>
          </a:p>
        </p:txBody>
      </p:sp>
    </p:spTree>
  </p:cSld>
  <p:clrMapOvr>
    <a:masterClrMapping/>
  </p:clrMapOvr>
  <p:transition spd="med">
    <p:fade/>
  </p:transition>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p:cSld name="Segue_slide_White">
    <p:bg>
      <p:bgPr>
        <a:solidFill>
          <a:schemeClr val="bg1"/>
        </a:solidFill>
        <a:effectLst/>
      </p:bgPr>
    </p:bg>
    <p:spTree>
      <p:nvGrpSpPr>
        <p:cNvPr id="1" name=""/>
        <p:cNvGrpSpPr/>
        <p:nvPr/>
      </p:nvGrpSpPr>
      <p:grpSpPr>
        <a:xfrm>
          <a:off x="0" y="0"/>
          <a:ext cx="0" cy="0"/>
          <a:chOff x="0" y="0"/>
          <a:chExt cx="0" cy="0"/>
        </a:xfrm>
      </p:grpSpPr>
      <p:sp>
        <p:nvSpPr>
          <p:cNvPr id="4" name="Freeform 8"/>
          <p:cNvSpPr/>
          <p:nvPr/>
        </p:nvSpPr>
        <p:spPr bwMode="auto">
          <a:xfrm rot="5400000">
            <a:off x="-3027362" y="3027362"/>
            <a:ext cx="6858000" cy="803275"/>
          </a:xfrm>
          <a:custGeom>
            <a:avLst/>
            <a:gdLst>
              <a:gd name="T0" fmla="*/ 0 w 6858000"/>
              <a:gd name="T1" fmla="*/ 802516 h 802516"/>
              <a:gd name="T2" fmla="*/ 0 w 6858000"/>
              <a:gd name="T3" fmla="*/ 236134 h 802516"/>
              <a:gd name="T4" fmla="*/ 3254656 w 6858000"/>
              <a:gd name="T5" fmla="*/ 236134 h 802516"/>
              <a:gd name="T6" fmla="*/ 3427295 w 6858000"/>
              <a:gd name="T7" fmla="*/ 0 h 802516"/>
              <a:gd name="T8" fmla="*/ 3599934 w 6858000"/>
              <a:gd name="T9" fmla="*/ 236134 h 802516"/>
              <a:gd name="T10" fmla="*/ 6858000 w 6858000"/>
              <a:gd name="T11" fmla="*/ 236134 h 802516"/>
              <a:gd name="T12" fmla="*/ 6858000 w 6858000"/>
              <a:gd name="T13" fmla="*/ 802516 h 8025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58000" h="802516">
                <a:moveTo>
                  <a:pt x="0" y="802516"/>
                </a:moveTo>
                <a:lnTo>
                  <a:pt x="0" y="236134"/>
                </a:lnTo>
                <a:lnTo>
                  <a:pt x="3254656" y="236134"/>
                </a:lnTo>
                <a:lnTo>
                  <a:pt x="3427295" y="0"/>
                </a:lnTo>
                <a:lnTo>
                  <a:pt x="3599934" y="236134"/>
                </a:lnTo>
                <a:lnTo>
                  <a:pt x="6858000" y="236134"/>
                </a:lnTo>
                <a:lnTo>
                  <a:pt x="6858000" y="802516"/>
                </a:lnTo>
                <a:lnTo>
                  <a:pt x="0" y="802516"/>
                </a:lnTo>
                <a:close/>
              </a:path>
            </a:pathLst>
          </a:custGeom>
          <a:solidFill>
            <a:schemeClr val="bg2">
              <a:alpha val="70195"/>
            </a:schemeClr>
          </a:solidFill>
          <a:ln>
            <a:noFill/>
          </a:ln>
        </p:spPr>
        <p:txBody>
          <a:bodyPr lIns="0" tIns="0" rIns="0" bIns="0" anchor="ctr"/>
          <a:lstStyle/>
          <a:p>
            <a:endParaRPr lang="en-US"/>
          </a:p>
        </p:txBody>
      </p:sp>
      <p:sp>
        <p:nvSpPr>
          <p:cNvPr id="9" name="Title 1"/>
          <p:cNvSpPr>
            <a:spLocks noGrp="1"/>
          </p:cNvSpPr>
          <p:nvPr>
            <p:ph type="ctrTitle"/>
          </p:nvPr>
        </p:nvSpPr>
        <p:spPr>
          <a:xfrm>
            <a:off x="1139588" y="1899840"/>
            <a:ext cx="10413242" cy="1994104"/>
          </a:xfrm>
        </p:spPr>
        <p:txBody>
          <a:bodyPr>
            <a:noAutofit/>
          </a:bodyPr>
          <a:lstStyle>
            <a:lvl1pPr marL="0" algn="l" defTabSz="914400" rtl="0" eaLnBrk="1" latinLnBrk="0" hangingPunct="1">
              <a:lnSpc>
                <a:spcPct val="100000"/>
              </a:lnSpc>
              <a:spcBef>
                <a:spcPct val="0"/>
              </a:spcBef>
              <a:buNone/>
              <a:defRPr lang="en-US" sz="6600" b="0" kern="1200" spc="0" baseline="0" dirty="0">
                <a:solidFill>
                  <a:schemeClr val="accent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1" name="Text Placeholder 2"/>
          <p:cNvSpPr>
            <a:spLocks noGrp="1"/>
          </p:cNvSpPr>
          <p:nvPr>
            <p:ph type="body" idx="11"/>
          </p:nvPr>
        </p:nvSpPr>
        <p:spPr>
          <a:xfrm>
            <a:off x="1139588" y="4052678"/>
            <a:ext cx="10420067" cy="715903"/>
          </a:xfrm>
        </p:spPr>
        <p:txBody>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pic>
        <p:nvPicPr>
          <p:cNvPr id="5" name="Picture 4" descr="Salesforce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11584" y="6090770"/>
            <a:ext cx="616462" cy="431525"/>
          </a:xfrm>
          <a:prstGeom prst="rect">
            <a:avLst/>
          </a:prstGeom>
        </p:spPr>
      </p:pic>
    </p:spTree>
  </p:cSld>
  <p:clrMapOvr>
    <a:masterClrMapping/>
  </p:clrMapOvr>
  <p:transition spd="med">
    <p:fade/>
  </p:transition>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p:cSld name="Basic_dark">
    <p:bg>
      <p:bgPr>
        <a:solidFill>
          <a:srgbClr val="032750"/>
        </a:solidFill>
        <a:effectLst/>
      </p:bgPr>
    </p:bg>
    <p:spTree>
      <p:nvGrpSpPr>
        <p:cNvPr id="1" name=""/>
        <p:cNvGrpSpPr/>
        <p:nvPr/>
      </p:nvGrpSpPr>
      <p:grpSpPr>
        <a:xfrm>
          <a:off x="0" y="0"/>
          <a:ext cx="0" cy="0"/>
          <a:chOff x="0" y="0"/>
          <a:chExt cx="0" cy="0"/>
        </a:xfrm>
      </p:grpSpPr>
      <p:pic>
        <p:nvPicPr>
          <p:cNvPr id="7" name="Picture 8" descr="Salesforce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10900" y="6091238"/>
            <a:ext cx="617538" cy="431800"/>
          </a:xfrm>
          <a:prstGeom prst="rect">
            <a:avLst/>
          </a:prstGeom>
          <a:noFill/>
          <a:ln>
            <a:noFill/>
          </a:ln>
        </p:spPr>
      </p:pic>
      <p:sp>
        <p:nvSpPr>
          <p:cNvPr id="8" name="Rectangle 7"/>
          <p:cNvSpPr/>
          <p:nvPr/>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Salesforce Sans"/>
            </a:endParaRPr>
          </a:p>
        </p:txBody>
      </p:sp>
      <p:sp>
        <p:nvSpPr>
          <p:cNvPr id="2" name="Title 1"/>
          <p:cNvSpPr>
            <a:spLocks noGrp="1"/>
          </p:cNvSpPr>
          <p:nvPr>
            <p:ph type="title"/>
          </p:nvPr>
        </p:nvSpPr>
        <p:spPr>
          <a:xfrm>
            <a:off x="571500" y="63500"/>
            <a:ext cx="11045952" cy="990119"/>
          </a:xfrm>
        </p:spPr>
        <p:txBody>
          <a:bodyPr/>
          <a:lstStyle>
            <a:lvl1pPr>
              <a:lnSpc>
                <a:spcPct val="100000"/>
              </a:lnSpc>
              <a:defRPr/>
            </a:lvl1pPr>
          </a:lstStyle>
          <a:p>
            <a:r>
              <a:rPr lang="en-US" smtClean="0"/>
              <a:t>Click to edit Master title style</a:t>
            </a:r>
            <a:endParaRPr lang="en-US" dirty="0"/>
          </a:p>
        </p:txBody>
      </p:sp>
      <p:sp>
        <p:nvSpPr>
          <p:cNvPr id="5" name="Content Placeholder 4"/>
          <p:cNvSpPr>
            <a:spLocks noGrp="1"/>
          </p:cNvSpPr>
          <p:nvPr>
            <p:ph sz="quarter" idx="11"/>
          </p:nvPr>
        </p:nvSpPr>
        <p:spPr>
          <a:xfrm>
            <a:off x="571500" y="1764792"/>
            <a:ext cx="11045825" cy="4223258"/>
          </a:xfrm>
        </p:spPr>
        <p:txBody>
          <a:bodyPr/>
          <a:lstStyle>
            <a:lvl1pPr>
              <a:lnSpc>
                <a:spcPct val="100000"/>
              </a:lnSpc>
              <a:defRPr>
                <a:solidFill>
                  <a:schemeClr val="bg1"/>
                </a:solidFill>
              </a:defRPr>
            </a:lvl1pPr>
            <a:lvl2pPr>
              <a:lnSpc>
                <a:spcPct val="100000"/>
              </a:lnSpc>
              <a:buClr>
                <a:schemeClr val="accent2">
                  <a:lumMod val="20000"/>
                  <a:lumOff val="80000"/>
                </a:schemeClr>
              </a:buClr>
              <a:defRPr>
                <a:solidFill>
                  <a:schemeClr val="bg1"/>
                </a:solidFill>
              </a:defRPr>
            </a:lvl2pPr>
            <a:lvl3pPr>
              <a:lnSpc>
                <a:spcPct val="100000"/>
              </a:lnSpc>
              <a:buClr>
                <a:schemeClr val="accent2">
                  <a:lumMod val="20000"/>
                  <a:lumOff val="80000"/>
                </a:schemeClr>
              </a:buClr>
              <a:defRPr>
                <a:solidFill>
                  <a:schemeClr val="bg1"/>
                </a:solidFill>
              </a:defRPr>
            </a:lvl3pPr>
            <a:lvl4pPr>
              <a:lnSpc>
                <a:spcPct val="100000"/>
              </a:lnSpc>
              <a:buClr>
                <a:schemeClr val="accent2">
                  <a:lumMod val="20000"/>
                  <a:lumOff val="80000"/>
                </a:schemeClr>
              </a:buClr>
              <a:defRPr>
                <a:solidFill>
                  <a:schemeClr val="bg1"/>
                </a:solidFill>
              </a:defRPr>
            </a:lvl4pPr>
            <a:lvl5pPr>
              <a:lnSpc>
                <a:spcPct val="100000"/>
              </a:lnSpc>
              <a:defRPr>
                <a:solidFill>
                  <a:schemeClr val="bg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Text Placeholder 2"/>
          <p:cNvSpPr>
            <a:spLocks noGrp="1"/>
          </p:cNvSpPr>
          <p:nvPr>
            <p:ph type="body" idx="12"/>
          </p:nvPr>
        </p:nvSpPr>
        <p:spPr>
          <a:xfrm>
            <a:off x="571500" y="1078992"/>
            <a:ext cx="11045952" cy="329184"/>
          </a:xfrm>
        </p:spPr>
        <p:txBody>
          <a:bodyPr/>
          <a:lstStyle>
            <a:lvl1pPr marL="0" indent="0">
              <a:lnSpc>
                <a:spcPct val="100000"/>
              </a:lnSpc>
              <a:spcBef>
                <a:spcPts val="0"/>
              </a:spcBef>
              <a:spcAft>
                <a:spcPts val="0"/>
              </a:spcAft>
              <a:buNone/>
              <a:defRPr sz="2400" b="0">
                <a:solidFill>
                  <a:schemeClr val="accent2">
                    <a:lumMod val="40000"/>
                    <a:lumOff val="6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9" name="Footer Placeholder 3"/>
          <p:cNvSpPr>
            <a:spLocks noGrp="1"/>
          </p:cNvSpPr>
          <p:nvPr>
            <p:ph type="ftr" sz="quarter" idx="13"/>
          </p:nvPr>
        </p:nvSpPr>
        <p:spPr/>
        <p:txBody>
          <a:bodyPr/>
          <a:lstStyle>
            <a:lvl1pPr algn="l">
              <a:defRPr sz="1000" spc="0" dirty="0">
                <a:solidFill>
                  <a:schemeClr val="accent2">
                    <a:lumMod val="60000"/>
                    <a:lumOff val="40000"/>
                  </a:schemeClr>
                </a:solidFill>
              </a:defRPr>
            </a:lvl1pPr>
          </a:lstStyle>
          <a:p>
            <a:endParaRPr lang="en-US" dirty="0"/>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p:cSld name="Segue_slide_Dark">
    <p:bg>
      <p:bgPr>
        <a:solidFill>
          <a:srgbClr val="032750"/>
        </a:solidFill>
        <a:effectLst/>
      </p:bgPr>
    </p:bg>
    <p:spTree>
      <p:nvGrpSpPr>
        <p:cNvPr id="1" name=""/>
        <p:cNvGrpSpPr/>
        <p:nvPr/>
      </p:nvGrpSpPr>
      <p:grpSpPr>
        <a:xfrm>
          <a:off x="0" y="0"/>
          <a:ext cx="0" cy="0"/>
          <a:chOff x="0" y="0"/>
          <a:chExt cx="0" cy="0"/>
        </a:xfrm>
      </p:grpSpPr>
      <p:sp>
        <p:nvSpPr>
          <p:cNvPr id="4" name="Freeform 3"/>
          <p:cNvSpPr/>
          <p:nvPr/>
        </p:nvSpPr>
        <p:spPr>
          <a:xfrm rot="5400000">
            <a:off x="-3027362" y="3027362"/>
            <a:ext cx="6858000" cy="803275"/>
          </a:xfrm>
          <a:custGeom>
            <a:avLst/>
            <a:gdLst>
              <a:gd name="connsiteX0" fmla="*/ 0 w 6858000"/>
              <a:gd name="connsiteY0" fmla="*/ 802516 h 802516"/>
              <a:gd name="connsiteX1" fmla="*/ 0 w 6858000"/>
              <a:gd name="connsiteY1" fmla="*/ 236134 h 802516"/>
              <a:gd name="connsiteX2" fmla="*/ 3256361 w 6858000"/>
              <a:gd name="connsiteY2" fmla="*/ 236134 h 802516"/>
              <a:gd name="connsiteX3" fmla="*/ 3429000 w 6858000"/>
              <a:gd name="connsiteY3" fmla="*/ 0 h 802516"/>
              <a:gd name="connsiteX4" fmla="*/ 3601639 w 6858000"/>
              <a:gd name="connsiteY4" fmla="*/ 236134 h 802516"/>
              <a:gd name="connsiteX5" fmla="*/ 6858000 w 6858000"/>
              <a:gd name="connsiteY5" fmla="*/ 236134 h 802516"/>
              <a:gd name="connsiteX6" fmla="*/ 6858000 w 6858000"/>
              <a:gd name="connsiteY6" fmla="*/ 802516 h 80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802516">
                <a:moveTo>
                  <a:pt x="0" y="802516"/>
                </a:moveTo>
                <a:lnTo>
                  <a:pt x="0" y="236134"/>
                </a:lnTo>
                <a:lnTo>
                  <a:pt x="3256361" y="236134"/>
                </a:lnTo>
                <a:lnTo>
                  <a:pt x="3429000" y="0"/>
                </a:lnTo>
                <a:lnTo>
                  <a:pt x="3601639" y="236134"/>
                </a:lnTo>
                <a:lnTo>
                  <a:pt x="6858000" y="236134"/>
                </a:lnTo>
                <a:lnTo>
                  <a:pt x="6858000" y="802516"/>
                </a:lnTo>
                <a:close/>
              </a:path>
            </a:pathLst>
          </a:custGeom>
          <a:solidFill>
            <a:schemeClr val="accent1">
              <a:lumMod val="60000"/>
              <a:lumOff val="40000"/>
              <a:alpha val="15000"/>
            </a:schemeClr>
          </a:solidFill>
          <a:ln w="12700">
            <a:miter lim="400000"/>
          </a:ln>
        </p:spPr>
        <p:txBody>
          <a:bodyPr lIns="0" tIns="0" rIns="0" bIns="0" anchor="ctr"/>
          <a:lstStyle/>
          <a:p>
            <a:pPr fontAlgn="auto">
              <a:spcBef>
                <a:spcPts val="0"/>
              </a:spcBef>
              <a:spcAft>
                <a:spcPts val="0"/>
              </a:spcAft>
              <a:defRPr/>
            </a:pPr>
            <a:endParaRPr lang="en-US" sz="700" dirty="0">
              <a:latin typeface="+mn-lt"/>
              <a:ea typeface="+mn-ea"/>
              <a:cs typeface="+mn-cs"/>
            </a:endParaRPr>
          </a:p>
        </p:txBody>
      </p:sp>
      <p:sp>
        <p:nvSpPr>
          <p:cNvPr id="9" name="Title 1"/>
          <p:cNvSpPr>
            <a:spLocks noGrp="1"/>
          </p:cNvSpPr>
          <p:nvPr>
            <p:ph type="ctrTitle"/>
          </p:nvPr>
        </p:nvSpPr>
        <p:spPr>
          <a:xfrm>
            <a:off x="1139588" y="1899840"/>
            <a:ext cx="10413242" cy="1994104"/>
          </a:xfrm>
        </p:spPr>
        <p:txBody>
          <a:bodyPr>
            <a:noAutofit/>
          </a:bodyPr>
          <a:lstStyle>
            <a:lvl1pPr marL="0" algn="l" defTabSz="914400" rtl="0" eaLnBrk="1" latinLnBrk="0" hangingPunct="1">
              <a:lnSpc>
                <a:spcPct val="100000"/>
              </a:lnSpc>
              <a:spcBef>
                <a:spcPct val="0"/>
              </a:spcBef>
              <a:buNone/>
              <a:defRPr lang="en-US" sz="6600" b="0" kern="1200" spc="0" baseline="0" dirty="0">
                <a:solidFill>
                  <a:srgbClr val="00A1E0"/>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0" name="Text Placeholder 2"/>
          <p:cNvSpPr>
            <a:spLocks noGrp="1"/>
          </p:cNvSpPr>
          <p:nvPr>
            <p:ph type="body" idx="11"/>
          </p:nvPr>
        </p:nvSpPr>
        <p:spPr>
          <a:xfrm>
            <a:off x="1139588" y="4052678"/>
            <a:ext cx="10420067" cy="715903"/>
          </a:xfrm>
        </p:spPr>
        <p:txBody>
          <a:bodyPr/>
          <a:lstStyle>
            <a:lvl1pPr marL="0" indent="0">
              <a:lnSpc>
                <a:spcPct val="100000"/>
              </a:lnSpc>
              <a:spcBef>
                <a:spcPts val="0"/>
              </a:spcBef>
              <a:spcAft>
                <a:spcPts val="0"/>
              </a:spcAft>
              <a:buNone/>
              <a:defRPr sz="2400" b="0">
                <a:solidFill>
                  <a:schemeClr val="accent2">
                    <a:lumMod val="40000"/>
                    <a:lumOff val="6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Tree>
  </p:cSld>
  <p:clrMapOvr>
    <a:masterClrMapping/>
  </p:clrMapOvr>
  <p:transition spd="med">
    <p:fade/>
  </p:transition>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p:cSld name="Speaker_slide_A">
    <p:bg>
      <p:bgPr>
        <a:solidFill>
          <a:srgbClr val="032750"/>
        </a:solidFill>
        <a:effectLst/>
      </p:bgPr>
    </p:bg>
    <p:spTree>
      <p:nvGrpSpPr>
        <p:cNvPr id="1" name=""/>
        <p:cNvGrpSpPr/>
        <p:nvPr/>
      </p:nvGrpSpPr>
      <p:grpSpPr>
        <a:xfrm>
          <a:off x="0" y="0"/>
          <a:ext cx="0" cy="0"/>
          <a:chOff x="0" y="0"/>
          <a:chExt cx="0" cy="0"/>
        </a:xfrm>
      </p:grpSpPr>
      <p:sp>
        <p:nvSpPr>
          <p:cNvPr id="5" name="Isosceles Triangle 4"/>
          <p:cNvSpPr/>
          <p:nvPr/>
        </p:nvSpPr>
        <p:spPr>
          <a:xfrm rot="16200000">
            <a:off x="5932081" y="169314"/>
            <a:ext cx="4858602" cy="6519373"/>
          </a:xfrm>
          <a:custGeom>
            <a:avLst/>
            <a:gdLst/>
            <a:ahLst/>
            <a:cxnLst/>
            <a:rect l="l" t="t" r="r" b="b"/>
            <a:pathLst>
              <a:path w="4858602" h="6519373">
                <a:moveTo>
                  <a:pt x="4858602" y="307361"/>
                </a:moveTo>
                <a:lnTo>
                  <a:pt x="4858602" y="6446591"/>
                </a:lnTo>
                <a:cubicBezTo>
                  <a:pt x="4858602" y="6486787"/>
                  <a:pt x="4826016" y="6519373"/>
                  <a:pt x="4785820" y="6519373"/>
                </a:cubicBezTo>
                <a:lnTo>
                  <a:pt x="72782" y="6519373"/>
                </a:lnTo>
                <a:cubicBezTo>
                  <a:pt x="32586" y="6519373"/>
                  <a:pt x="0" y="6486787"/>
                  <a:pt x="0" y="6446591"/>
                </a:cubicBezTo>
                <a:lnTo>
                  <a:pt x="0" y="307361"/>
                </a:lnTo>
                <a:cubicBezTo>
                  <a:pt x="0" y="267165"/>
                  <a:pt x="32586" y="234579"/>
                  <a:pt x="72782" y="234579"/>
                </a:cubicBezTo>
                <a:lnTo>
                  <a:pt x="2258762" y="234579"/>
                </a:lnTo>
                <a:lnTo>
                  <a:pt x="2430889" y="0"/>
                </a:lnTo>
                <a:lnTo>
                  <a:pt x="2603015" y="234579"/>
                </a:lnTo>
                <a:lnTo>
                  <a:pt x="4785820" y="234579"/>
                </a:lnTo>
                <a:cubicBezTo>
                  <a:pt x="4826016" y="234579"/>
                  <a:pt x="4858602" y="267165"/>
                  <a:pt x="4858602" y="307361"/>
                </a:cubicBezTo>
                <a:close/>
              </a:path>
            </a:pathLst>
          </a:custGeom>
          <a:solidFill>
            <a:srgbClr val="148DD9"/>
          </a:solidFill>
          <a:ln w="12700">
            <a:miter lim="400000"/>
          </a:ln>
        </p:spPr>
        <p:txBody>
          <a:bodyPr lIns="0" tIns="0" rIns="0" bIns="0" anchor="ctr"/>
          <a:lstStyle/>
          <a:p>
            <a:pPr fontAlgn="auto">
              <a:spcBef>
                <a:spcPts val="0"/>
              </a:spcBef>
              <a:spcAft>
                <a:spcPts val="0"/>
              </a:spcAft>
              <a:defRPr/>
            </a:pPr>
            <a:endParaRPr lang="en-US" sz="700" dirty="0">
              <a:solidFill>
                <a:srgbClr val="00A1E0"/>
              </a:solidFill>
              <a:latin typeface="+mn-lt"/>
              <a:ea typeface="+mn-ea"/>
              <a:cs typeface="+mn-cs"/>
            </a:endParaRPr>
          </a:p>
        </p:txBody>
      </p:sp>
      <p:sp>
        <p:nvSpPr>
          <p:cNvPr id="9" name="Title 1"/>
          <p:cNvSpPr>
            <a:spLocks noGrp="1"/>
          </p:cNvSpPr>
          <p:nvPr>
            <p:ph type="ctrTitle"/>
          </p:nvPr>
        </p:nvSpPr>
        <p:spPr>
          <a:xfrm>
            <a:off x="5909479" y="1596788"/>
            <a:ext cx="5138383" cy="1994104"/>
          </a:xfrm>
        </p:spPr>
        <p:txBody>
          <a:bodyPr>
            <a:noAutofit/>
          </a:bodyPr>
          <a:lstStyle>
            <a:lvl1pPr marL="0" algn="l" defTabSz="914400" rtl="0" eaLnBrk="1" latinLnBrk="0" hangingPunct="1">
              <a:lnSpc>
                <a:spcPct val="100000"/>
              </a:lnSpc>
              <a:spcBef>
                <a:spcPct val="0"/>
              </a:spcBef>
              <a:buNone/>
              <a:defRPr lang="en-US" sz="5400" b="0" kern="1200" spc="0" baseline="0" dirty="0">
                <a:solidFill>
                  <a:schemeClr val="bg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6" name="Text Placeholder 2"/>
          <p:cNvSpPr>
            <a:spLocks noGrp="1"/>
          </p:cNvSpPr>
          <p:nvPr>
            <p:ph type="body" idx="11"/>
          </p:nvPr>
        </p:nvSpPr>
        <p:spPr>
          <a:xfrm>
            <a:off x="5909216" y="3678610"/>
            <a:ext cx="5145471" cy="715903"/>
          </a:xfrm>
        </p:spPr>
        <p:txBody>
          <a:bodyPr/>
          <a:lstStyle>
            <a:lvl1pPr marL="0" indent="0">
              <a:lnSpc>
                <a:spcPct val="100000"/>
              </a:lnSpc>
              <a:spcBef>
                <a:spcPts val="0"/>
              </a:spcBef>
              <a:spcAft>
                <a:spcPts val="0"/>
              </a:spcAft>
              <a:buNone/>
              <a:defRPr sz="2400" b="0">
                <a:solidFill>
                  <a:schemeClr val="bg2"/>
                </a:solidFill>
                <a:latin typeface="Salesforce Sans Light"/>
                <a:cs typeface="Salesforce Sans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p:cSld name="Speaker_slide_B">
    <p:bg>
      <p:bgPr>
        <a:solidFill>
          <a:schemeClr val="bg1"/>
        </a:solidFill>
        <a:effectLst/>
      </p:bgPr>
    </p:bg>
    <p:spTree>
      <p:nvGrpSpPr>
        <p:cNvPr id="1" name=""/>
        <p:cNvGrpSpPr/>
        <p:nvPr/>
      </p:nvGrpSpPr>
      <p:grpSpPr>
        <a:xfrm>
          <a:off x="0" y="0"/>
          <a:ext cx="0" cy="0"/>
          <a:chOff x="0" y="0"/>
          <a:chExt cx="0" cy="0"/>
        </a:xfrm>
      </p:grpSpPr>
      <p:sp>
        <p:nvSpPr>
          <p:cNvPr id="6" name="Rounded Rectangle 5"/>
          <p:cNvSpPr/>
          <p:nvPr userDrawn="1"/>
        </p:nvSpPr>
        <p:spPr>
          <a:xfrm>
            <a:off x="5336275" y="999699"/>
            <a:ext cx="6284794" cy="4858602"/>
          </a:xfrm>
          <a:prstGeom prst="roundRect">
            <a:avLst>
              <a:gd name="adj" fmla="val 1498"/>
            </a:avLst>
          </a:prstGeom>
          <a:solidFill>
            <a:schemeClr val="bg2">
              <a:alpha val="50000"/>
            </a:schemeClr>
          </a:solidFill>
          <a:ln w="12700">
            <a:miter lim="400000"/>
          </a:ln>
        </p:spPr>
        <p:txBody>
          <a:bodyPr wrap="square" lIns="0" tIns="0" rIns="0" bIns="0" anchor="ctr">
            <a:noAutofit/>
          </a:bodyPr>
          <a:lstStyle/>
          <a:p>
            <a:pPr lvl="0"/>
            <a:endParaRPr lang="en-US" sz="700" dirty="0" smtClean="0"/>
          </a:p>
        </p:txBody>
      </p:sp>
      <p:sp>
        <p:nvSpPr>
          <p:cNvPr id="4" name="Rounded Rectangle 8"/>
          <p:cNvSpPr>
            <a:spLocks noChangeArrowheads="1"/>
          </p:cNvSpPr>
          <p:nvPr/>
        </p:nvSpPr>
        <p:spPr bwMode="auto">
          <a:xfrm>
            <a:off x="5335588" y="1000125"/>
            <a:ext cx="6284912" cy="4857750"/>
          </a:xfrm>
          <a:prstGeom prst="roundRect">
            <a:avLst>
              <a:gd name="adj" fmla="val 1500"/>
            </a:avLst>
          </a:prstGeom>
          <a:solidFill>
            <a:schemeClr val="bg2">
              <a:alpha val="50195"/>
            </a:schemeClr>
          </a:solidFill>
          <a:ln>
            <a:noFill/>
          </a:ln>
        </p:spPr>
        <p:txBody>
          <a:bodyPr lIns="0" tIns="0" rIns="0" bIns="0" anchor="ctr"/>
          <a:lstStyle/>
          <a:p>
            <a:endParaRPr lang="en-US" sz="700"/>
          </a:p>
        </p:txBody>
      </p:sp>
      <p:sp>
        <p:nvSpPr>
          <p:cNvPr id="5" name="Isosceles Triangle 9"/>
          <p:cNvSpPr>
            <a:spLocks noChangeArrowheads="1"/>
          </p:cNvSpPr>
          <p:nvPr/>
        </p:nvSpPr>
        <p:spPr bwMode="auto">
          <a:xfrm rot="16200000">
            <a:off x="5033963" y="3305175"/>
            <a:ext cx="358775" cy="244475"/>
          </a:xfrm>
          <a:prstGeom prst="triangle">
            <a:avLst>
              <a:gd name="adj" fmla="val 50000"/>
            </a:avLst>
          </a:prstGeom>
          <a:solidFill>
            <a:schemeClr val="bg2">
              <a:alpha val="50195"/>
            </a:schemeClr>
          </a:solidFill>
          <a:ln>
            <a:noFill/>
          </a:ln>
        </p:spPr>
        <p:txBody>
          <a:bodyPr lIns="0" tIns="0" rIns="0" bIns="0" anchor="ctr"/>
          <a:lstStyle/>
          <a:p>
            <a:endParaRPr lang="en-US" sz="700"/>
          </a:p>
        </p:txBody>
      </p:sp>
      <p:sp>
        <p:nvSpPr>
          <p:cNvPr id="9" name="Title 1"/>
          <p:cNvSpPr>
            <a:spLocks noGrp="1"/>
          </p:cNvSpPr>
          <p:nvPr>
            <p:ph type="ctrTitle"/>
          </p:nvPr>
        </p:nvSpPr>
        <p:spPr>
          <a:xfrm>
            <a:off x="5909479" y="1596788"/>
            <a:ext cx="5138383" cy="1994104"/>
          </a:xfrm>
        </p:spPr>
        <p:txBody>
          <a:bodyPr>
            <a:noAutofit/>
          </a:bodyPr>
          <a:lstStyle>
            <a:lvl1pPr marL="0" algn="l" defTabSz="914400" rtl="0" eaLnBrk="1" latinLnBrk="0" hangingPunct="1">
              <a:lnSpc>
                <a:spcPct val="100000"/>
              </a:lnSpc>
              <a:spcBef>
                <a:spcPct val="0"/>
              </a:spcBef>
              <a:buNone/>
              <a:defRPr lang="en-US" sz="5400" b="0" kern="1200" spc="0" baseline="0" dirty="0">
                <a:solidFill>
                  <a:schemeClr val="accent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7" name="Text Placeholder 2"/>
          <p:cNvSpPr>
            <a:spLocks noGrp="1"/>
          </p:cNvSpPr>
          <p:nvPr>
            <p:ph type="body" idx="11"/>
          </p:nvPr>
        </p:nvSpPr>
        <p:spPr>
          <a:xfrm>
            <a:off x="5909216" y="3689193"/>
            <a:ext cx="5145471" cy="715903"/>
          </a:xfrm>
        </p:spPr>
        <p:txBody>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8" name="Isosceles Triangle 7"/>
          <p:cNvSpPr/>
          <p:nvPr userDrawn="1"/>
        </p:nvSpPr>
        <p:spPr>
          <a:xfrm rot="16200000">
            <a:off x="5034644" y="3304790"/>
            <a:ext cx="358256" cy="245010"/>
          </a:xfrm>
          <a:prstGeom prst="triangle">
            <a:avLst/>
          </a:prstGeom>
          <a:solidFill>
            <a:schemeClr val="bg2">
              <a:alpha val="50000"/>
            </a:schemeClr>
          </a:solidFill>
          <a:ln w="12700">
            <a:miter lim="400000"/>
          </a:ln>
        </p:spPr>
        <p:txBody>
          <a:bodyPr wrap="square" lIns="0" tIns="0" rIns="0" bIns="0" anchor="ctr">
            <a:noAutofit/>
          </a:bodyPr>
          <a:lstStyle/>
          <a:p>
            <a:pPr lvl="0"/>
            <a:endParaRPr lang="en-US" sz="700" dirty="0" smtClean="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Title Slide_B">
    <p:bg>
      <p:bgPr>
        <a:solidFill>
          <a:srgbClr val="178BD1"/>
        </a:solidFill>
        <a:effectLst/>
      </p:bgPr>
    </p:bg>
    <p:spTree>
      <p:nvGrpSpPr>
        <p:cNvPr id="1" name=""/>
        <p:cNvGrpSpPr/>
        <p:nvPr/>
      </p:nvGrpSpPr>
      <p:grpSpPr>
        <a:xfrm>
          <a:off x="0" y="0"/>
          <a:ext cx="0" cy="0"/>
          <a:chOff x="0" y="0"/>
          <a:chExt cx="0" cy="0"/>
        </a:xfrm>
      </p:grpSpPr>
      <p:grpSp>
        <p:nvGrpSpPr>
          <p:cNvPr id="6" name="Group 8"/>
          <p:cNvGrpSpPr/>
          <p:nvPr/>
        </p:nvGrpSpPr>
        <p:grpSpPr bwMode="auto">
          <a:xfrm>
            <a:off x="0" y="0"/>
            <a:ext cx="12179300" cy="6858000"/>
            <a:chOff x="0" y="0"/>
            <a:chExt cx="12179300" cy="6858000"/>
          </a:xfrm>
        </p:grpSpPr>
        <p:sp>
          <p:nvSpPr>
            <p:cNvPr id="7" name="Shape 174"/>
            <p:cNvSpPr/>
            <p:nvPr/>
          </p:nvSpPr>
          <p:spPr bwMode="auto">
            <a:xfrm>
              <a:off x="10029428" y="4409281"/>
              <a:ext cx="2149872" cy="2448719"/>
            </a:xfrm>
            <a:custGeom>
              <a:avLst/>
              <a:gdLst>
                <a:gd name="T0" fmla="*/ 1074936 w 21600"/>
                <a:gd name="T1" fmla="*/ 1224360 h 21600"/>
                <a:gd name="T2" fmla="*/ 1074936 w 21600"/>
                <a:gd name="T3" fmla="*/ 1224360 h 21600"/>
                <a:gd name="T4" fmla="*/ 1074936 w 21600"/>
                <a:gd name="T5" fmla="*/ 1224360 h 21600"/>
                <a:gd name="T6" fmla="*/ 1074936 w 21600"/>
                <a:gd name="T7" fmla="*/ 122436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1432" y="0"/>
                  </a:moveTo>
                  <a:cubicBezTo>
                    <a:pt x="6741" y="0"/>
                    <a:pt x="2943" y="3336"/>
                    <a:pt x="2943" y="7446"/>
                  </a:cubicBezTo>
                  <a:cubicBezTo>
                    <a:pt x="2943" y="8496"/>
                    <a:pt x="3192" y="9500"/>
                    <a:pt x="3645" y="10404"/>
                  </a:cubicBezTo>
                  <a:cubicBezTo>
                    <a:pt x="1466" y="11528"/>
                    <a:pt x="0" y="13612"/>
                    <a:pt x="0" y="16009"/>
                  </a:cubicBezTo>
                  <a:cubicBezTo>
                    <a:pt x="0" y="18396"/>
                    <a:pt x="1459" y="20478"/>
                    <a:pt x="3629" y="21600"/>
                  </a:cubicBezTo>
                  <a:lnTo>
                    <a:pt x="21600" y="21600"/>
                  </a:lnTo>
                  <a:lnTo>
                    <a:pt x="21600" y="1120"/>
                  </a:lnTo>
                  <a:cubicBezTo>
                    <a:pt x="20293" y="1456"/>
                    <a:pt x="19121" y="2086"/>
                    <a:pt x="18191" y="2934"/>
                  </a:cubicBezTo>
                  <a:cubicBezTo>
                    <a:pt x="16639" y="1153"/>
                    <a:pt x="14191" y="0"/>
                    <a:pt x="11432" y="0"/>
                  </a:cubicBezTo>
                  <a:close/>
                </a:path>
              </a:pathLst>
            </a:custGeom>
            <a:solidFill>
              <a:srgbClr val="FFFFFF">
                <a:alpha val="18039"/>
              </a:srgbClr>
            </a:solidFill>
            <a:ln>
              <a:noFill/>
            </a:ln>
          </p:spPr>
          <p:txBody>
            <a:bodyPr lIns="0" tIns="0" rIns="0" bIns="0" anchor="ctr"/>
            <a:lstStyle/>
            <a:p>
              <a:endParaRPr lang="en-US"/>
            </a:p>
          </p:txBody>
        </p:sp>
        <p:sp>
          <p:nvSpPr>
            <p:cNvPr id="8" name="Shape 175"/>
            <p:cNvSpPr/>
            <p:nvPr/>
          </p:nvSpPr>
          <p:spPr bwMode="auto">
            <a:xfrm>
              <a:off x="6959996" y="4678759"/>
              <a:ext cx="5074842" cy="2179241"/>
            </a:xfrm>
            <a:custGeom>
              <a:avLst/>
              <a:gdLst>
                <a:gd name="T0" fmla="*/ 2537421 w 21600"/>
                <a:gd name="T1" fmla="*/ 1089621 h 21600"/>
                <a:gd name="T2" fmla="*/ 2537421 w 21600"/>
                <a:gd name="T3" fmla="*/ 1089621 h 21600"/>
                <a:gd name="T4" fmla="*/ 2537421 w 21600"/>
                <a:gd name="T5" fmla="*/ 1089621 h 21600"/>
                <a:gd name="T6" fmla="*/ 2537421 w 21600"/>
                <a:gd name="T7" fmla="*/ 108962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650" y="0"/>
                  </a:moveTo>
                  <a:cubicBezTo>
                    <a:pt x="3332" y="0"/>
                    <a:pt x="1454" y="4369"/>
                    <a:pt x="1454" y="9756"/>
                  </a:cubicBezTo>
                  <a:cubicBezTo>
                    <a:pt x="1454" y="11131"/>
                    <a:pt x="1577" y="12449"/>
                    <a:pt x="1801" y="13634"/>
                  </a:cubicBezTo>
                  <a:cubicBezTo>
                    <a:pt x="724" y="15107"/>
                    <a:pt x="0" y="17840"/>
                    <a:pt x="0" y="20982"/>
                  </a:cubicBezTo>
                  <a:cubicBezTo>
                    <a:pt x="0" y="21191"/>
                    <a:pt x="7" y="21395"/>
                    <a:pt x="14" y="21600"/>
                  </a:cubicBezTo>
                  <a:lnTo>
                    <a:pt x="20860" y="21600"/>
                  </a:lnTo>
                  <a:cubicBezTo>
                    <a:pt x="21326" y="19898"/>
                    <a:pt x="21600" y="17881"/>
                    <a:pt x="21600" y="15707"/>
                  </a:cubicBezTo>
                  <a:cubicBezTo>
                    <a:pt x="21600" y="9667"/>
                    <a:pt x="19516" y="4772"/>
                    <a:pt x="16945" y="4772"/>
                  </a:cubicBezTo>
                  <a:cubicBezTo>
                    <a:pt x="16274" y="4772"/>
                    <a:pt x="15636" y="5100"/>
                    <a:pt x="15061" y="5700"/>
                  </a:cubicBezTo>
                  <a:cubicBezTo>
                    <a:pt x="14396" y="2956"/>
                    <a:pt x="13155" y="1105"/>
                    <a:pt x="11728" y="1105"/>
                  </a:cubicBezTo>
                  <a:cubicBezTo>
                    <a:pt x="10658" y="1105"/>
                    <a:pt x="9689" y="2151"/>
                    <a:pt x="8990" y="3839"/>
                  </a:cubicBezTo>
                  <a:cubicBezTo>
                    <a:pt x="8223" y="1505"/>
                    <a:pt x="7014" y="0"/>
                    <a:pt x="5650" y="0"/>
                  </a:cubicBezTo>
                  <a:close/>
                </a:path>
              </a:pathLst>
            </a:custGeom>
            <a:solidFill>
              <a:srgbClr val="FFFFFF">
                <a:alpha val="18039"/>
              </a:srgbClr>
            </a:solidFill>
            <a:ln>
              <a:noFill/>
            </a:ln>
          </p:spPr>
          <p:txBody>
            <a:bodyPr lIns="0" tIns="0" rIns="0" bIns="0" anchor="ctr"/>
            <a:lstStyle/>
            <a:p>
              <a:endParaRPr lang="en-US"/>
            </a:p>
          </p:txBody>
        </p:sp>
        <p:sp>
          <p:nvSpPr>
            <p:cNvPr id="9" name="Shape 180"/>
            <p:cNvSpPr/>
            <p:nvPr/>
          </p:nvSpPr>
          <p:spPr bwMode="auto">
            <a:xfrm>
              <a:off x="0" y="0"/>
              <a:ext cx="2543175" cy="1470422"/>
            </a:xfrm>
            <a:custGeom>
              <a:avLst/>
              <a:gdLst>
                <a:gd name="T0" fmla="*/ 1271588 w 21600"/>
                <a:gd name="T1" fmla="*/ 735211 h 21600"/>
                <a:gd name="T2" fmla="*/ 1271588 w 21600"/>
                <a:gd name="T3" fmla="*/ 735211 h 21600"/>
                <a:gd name="T4" fmla="*/ 1271588 w 21600"/>
                <a:gd name="T5" fmla="*/ 735211 h 21600"/>
                <a:gd name="T6" fmla="*/ 1271588 w 21600"/>
                <a:gd name="T7" fmla="*/ 7352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437"/>
                  </a:lnTo>
                  <a:cubicBezTo>
                    <a:pt x="329" y="21536"/>
                    <a:pt x="666" y="21600"/>
                    <a:pt x="1011" y="21600"/>
                  </a:cubicBezTo>
                  <a:cubicBezTo>
                    <a:pt x="3444" y="21600"/>
                    <a:pt x="5524" y="19049"/>
                    <a:pt x="6418" y="15403"/>
                  </a:cubicBezTo>
                  <a:cubicBezTo>
                    <a:pt x="7097" y="15980"/>
                    <a:pt x="7865" y="16295"/>
                    <a:pt x="8673" y="16295"/>
                  </a:cubicBezTo>
                  <a:cubicBezTo>
                    <a:pt x="10606" y="16295"/>
                    <a:pt x="12285" y="14455"/>
                    <a:pt x="13170" y="11730"/>
                  </a:cubicBezTo>
                  <a:cubicBezTo>
                    <a:pt x="13623" y="11887"/>
                    <a:pt x="14086" y="11969"/>
                    <a:pt x="14562" y="11969"/>
                  </a:cubicBezTo>
                  <a:cubicBezTo>
                    <a:pt x="18392" y="11969"/>
                    <a:pt x="21501" y="6637"/>
                    <a:pt x="21600" y="0"/>
                  </a:cubicBezTo>
                  <a:lnTo>
                    <a:pt x="0" y="0"/>
                  </a:lnTo>
                  <a:close/>
                </a:path>
              </a:pathLst>
            </a:custGeom>
            <a:solidFill>
              <a:srgbClr val="FFFFFF">
                <a:alpha val="18039"/>
              </a:srgbClr>
            </a:solidFill>
            <a:ln>
              <a:noFill/>
            </a:ln>
          </p:spPr>
          <p:txBody>
            <a:bodyPr lIns="0" tIns="0" rIns="0" bIns="0" anchor="ctr"/>
            <a:lstStyle/>
            <a:p>
              <a:endParaRPr lang="en-US"/>
            </a:p>
          </p:txBody>
        </p:sp>
      </p:grpSp>
      <p:pic>
        <p:nvPicPr>
          <p:cNvPr id="10" name="Picture 12" descr="Salesforce_Logo_RGB_8_13_1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07663" y="5764213"/>
            <a:ext cx="1074737" cy="750887"/>
          </a:xfrm>
          <a:prstGeom prst="rect">
            <a:avLst/>
          </a:prstGeom>
          <a:noFill/>
          <a:ln>
            <a:noFill/>
          </a:ln>
        </p:spPr>
      </p:pic>
      <p:sp>
        <p:nvSpPr>
          <p:cNvPr id="2" name="Title 1"/>
          <p:cNvSpPr>
            <a:spLocks noGrp="1"/>
          </p:cNvSpPr>
          <p:nvPr>
            <p:ph type="ctrTitle"/>
          </p:nvPr>
        </p:nvSpPr>
        <p:spPr>
          <a:xfrm>
            <a:off x="562424" y="1261423"/>
            <a:ext cx="11065468" cy="1874128"/>
          </a:xfrm>
        </p:spPr>
        <p:txBody>
          <a:bodyPr>
            <a:noAutofit/>
          </a:bodyPr>
          <a:lstStyle>
            <a:lvl1pPr algn="l">
              <a:lnSpc>
                <a:spcPct val="90000"/>
              </a:lnSpc>
              <a:defRPr sz="5400" spc="0">
                <a:solidFill>
                  <a:schemeClr val="bg1"/>
                </a:solidFill>
                <a:latin typeface="Salesforce Sans Light" panose="020B0305020202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424" y="3204974"/>
            <a:ext cx="11065468"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solidFill>
                <a:latin typeface="Salesforce Sans"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55" name="Content Placeholder 7"/>
          <p:cNvSpPr>
            <a:spLocks noGrp="1"/>
          </p:cNvSpPr>
          <p:nvPr>
            <p:ph sz="quarter" idx="10" hasCustomPrompt="1"/>
          </p:nvPr>
        </p:nvSpPr>
        <p:spPr>
          <a:xfrm>
            <a:off x="562424" y="4852768"/>
            <a:ext cx="8552736" cy="611350"/>
          </a:xfrm>
          <a:prstGeom prst="rect">
            <a:avLst/>
          </a:prstGeom>
        </p:spPr>
        <p:txBody>
          <a:bodyPr/>
          <a:lstStyle>
            <a:lvl1pPr>
              <a:lnSpc>
                <a:spcPct val="100000"/>
              </a:lnSpc>
              <a:spcBef>
                <a:spcPts val="0"/>
              </a:spcBef>
              <a:spcAft>
                <a:spcPts val="0"/>
              </a:spcAft>
              <a:buNone/>
              <a:defRPr sz="1800" baseline="0">
                <a:solidFill>
                  <a:schemeClr val="bg1"/>
                </a:solidFill>
              </a:defRPr>
            </a:lvl1pPr>
            <a:lvl2pPr marL="0" indent="0">
              <a:spcBef>
                <a:spcPts val="0"/>
              </a:spcBef>
              <a:spcAft>
                <a:spcPts val="0"/>
              </a:spcAft>
              <a:buNone/>
              <a:defRPr>
                <a:solidFill>
                  <a:srgbClr val="FFFFFF"/>
                </a:solidFill>
              </a:defRPr>
            </a:lvl2pPr>
          </a:lstStyle>
          <a:p>
            <a:pPr lvl="0"/>
            <a:r>
              <a:rPr lang="en-US" dirty="0" smtClean="0"/>
              <a:t>Name and Title</a:t>
            </a:r>
            <a:endParaRPr lang="en-US" dirty="0" smtClean="0"/>
          </a:p>
          <a:p>
            <a:pPr lvl="1"/>
            <a:r>
              <a:rPr lang="en-US" dirty="0" smtClean="0"/>
              <a:t>Second level</a:t>
            </a:r>
            <a:endParaRPr lang="en-US" dirty="0" smtClean="0"/>
          </a:p>
        </p:txBody>
      </p:sp>
      <p:sp>
        <p:nvSpPr>
          <p:cNvPr id="11" name="Text Placeholder 6"/>
          <p:cNvSpPr>
            <a:spLocks noGrp="1"/>
          </p:cNvSpPr>
          <p:nvPr>
            <p:ph type="body" sz="quarter" idx="16" hasCustomPrompt="1"/>
          </p:nvPr>
        </p:nvSpPr>
        <p:spPr bwMode="invGray">
          <a:xfrm>
            <a:off x="562424" y="5581520"/>
            <a:ext cx="855273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2"/>
                </a:solidFill>
                <a:latin typeface="+mn-lt"/>
                <a:ea typeface="+mn-ea"/>
                <a:cs typeface="+mn-cs"/>
              </a:defRPr>
            </a:lvl1pPr>
            <a:lvl2pPr marL="0" indent="0" algn="l">
              <a:spcBef>
                <a:spcPts val="300"/>
              </a:spcBef>
              <a:spcAft>
                <a:spcPts val="0"/>
              </a:spcAft>
              <a:buSzPct val="110000"/>
              <a:buFont typeface="Arial" panose="020B0604020202090204"/>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90204" pitchFamily="34" charset="0"/>
              <a:buNone/>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smtClean="0"/>
              <a:t>Twitter and Email</a:t>
            </a:r>
            <a:endParaRPr lang="en-US" dirty="0" smtClean="0"/>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
    <p:spTree>
      <p:nvGrpSpPr>
        <p:cNvPr id="1" name=""/>
        <p:cNvGrpSpPr/>
        <p:nvPr/>
      </p:nvGrpSpPr>
      <p:grpSpPr>
        <a:xfrm>
          <a:off x="0" y="0"/>
          <a:ext cx="0" cy="0"/>
          <a:chOff x="0" y="0"/>
          <a:chExt cx="0" cy="0"/>
        </a:xfrm>
      </p:grpSpPr>
      <p:pic>
        <p:nvPicPr>
          <p:cNvPr id="2" name="Picture 8" descr="Salesforce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10900" y="6091238"/>
            <a:ext cx="617538" cy="431800"/>
          </a:xfrm>
          <a:prstGeom prst="rect">
            <a:avLst/>
          </a:prstGeom>
          <a:noFill/>
          <a:ln>
            <a:noFill/>
          </a:ln>
        </p:spPr>
      </p:pic>
      <p:sp>
        <p:nvSpPr>
          <p:cNvPr id="3" name="Rectangle 2"/>
          <p:cNvSpPr/>
          <p:nvPr/>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Salesforce Sans"/>
            </a:endParaRPr>
          </a:p>
        </p:txBody>
      </p:sp>
    </p:spTree>
  </p:cSld>
  <p:clrMapOvr>
    <a:masterClrMapping/>
  </p:clrMapOvr>
  <p:transition spd="med">
    <p:fade/>
  </p:transition>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p:cSld name="Blank B">
    <p:bg>
      <p:bgPr>
        <a:solidFill>
          <a:srgbClr val="032750"/>
        </a:solidFill>
        <a:effectLst/>
      </p:bgPr>
    </p:bg>
    <p:spTree>
      <p:nvGrpSpPr>
        <p:cNvPr id="1" name=""/>
        <p:cNvGrpSpPr/>
        <p:nvPr/>
      </p:nvGrpSpPr>
      <p:grpSpPr>
        <a:xfrm>
          <a:off x="0" y="0"/>
          <a:ext cx="0" cy="0"/>
          <a:chOff x="0" y="0"/>
          <a:chExt cx="0" cy="0"/>
        </a:xfrm>
      </p:grpSpPr>
      <p:pic>
        <p:nvPicPr>
          <p:cNvPr id="2" name="Picture 8" descr="Salesforce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10900" y="6091238"/>
            <a:ext cx="617538" cy="431800"/>
          </a:xfrm>
          <a:prstGeom prst="rect">
            <a:avLst/>
          </a:prstGeom>
          <a:noFill/>
          <a:ln>
            <a:noFill/>
          </a:ln>
        </p:spPr>
      </p:pic>
      <p:sp>
        <p:nvSpPr>
          <p:cNvPr id="3" name="Rectangle 2"/>
          <p:cNvSpPr/>
          <p:nvPr/>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Salesforce Sans"/>
            </a:endParaRPr>
          </a:p>
        </p:txBody>
      </p:sp>
    </p:spTree>
  </p:cSld>
  <p:clrMapOvr>
    <a:masterClrMapping/>
  </p:clrMapOvr>
  <p:transition spd="med">
    <p:fade/>
  </p:transition>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p:cSld name="Customer_Hero_A">
    <p:spTree>
      <p:nvGrpSpPr>
        <p:cNvPr id="1" name=""/>
        <p:cNvGrpSpPr/>
        <p:nvPr/>
      </p:nvGrpSpPr>
      <p:grpSpPr>
        <a:xfrm>
          <a:off x="0" y="0"/>
          <a:ext cx="0" cy="0"/>
          <a:chOff x="0" y="0"/>
          <a:chExt cx="0" cy="0"/>
        </a:xfrm>
      </p:grpSpPr>
      <p:sp>
        <p:nvSpPr>
          <p:cNvPr id="3" name="Picture Placeholder 2"/>
          <p:cNvSpPr>
            <a:spLocks noGrp="1"/>
          </p:cNvSpPr>
          <p:nvPr>
            <p:ph type="pic" sz="quarter" idx="18" hasCustomPrompt="1"/>
          </p:nvPr>
        </p:nvSpPr>
        <p:spPr>
          <a:xfrm>
            <a:off x="5349113" y="-1"/>
            <a:ext cx="6839712" cy="3819525"/>
          </a:xfrm>
          <a:prstGeom prst="rect">
            <a:avLst/>
          </a:prstGeom>
          <a:solidFill>
            <a:srgbClr val="032750"/>
          </a:solidFill>
        </p:spPr>
        <p:txBody>
          <a:bodyPr rIns="365760" rtlCol="0" anchor="ctr">
            <a:noAutofit/>
          </a:bodyPr>
          <a:lstStyle>
            <a:lvl1pPr algn="r">
              <a:defRPr baseline="0">
                <a:solidFill>
                  <a:schemeClr val="bg1"/>
                </a:solidFill>
              </a:defRPr>
            </a:lvl1pPr>
          </a:lstStyle>
          <a:p>
            <a:pPr lvl="0"/>
            <a:r>
              <a:rPr lang="en-US" noProof="0" dirty="0" smtClean="0"/>
              <a:t>Paste Picture in Box and Send Image to Back</a:t>
            </a:r>
            <a:endParaRPr lang="en-US" noProof="0" dirty="0"/>
          </a:p>
        </p:txBody>
      </p:sp>
      <p:sp>
        <p:nvSpPr>
          <p:cNvPr id="4" name="Text Placeholder 3"/>
          <p:cNvSpPr>
            <a:spLocks noGrp="1"/>
          </p:cNvSpPr>
          <p:nvPr>
            <p:ph type="body" sz="quarter" idx="22"/>
          </p:nvPr>
        </p:nvSpPr>
        <p:spPr>
          <a:xfrm>
            <a:off x="-1" y="-1"/>
            <a:ext cx="7642911" cy="3819525"/>
          </a:xfrm>
          <a:prstGeom prst="rect">
            <a:avLst/>
          </a:prstGeom>
          <a:gradFill>
            <a:gsLst>
              <a:gs pos="0">
                <a:srgbClr val="032750">
                  <a:alpha val="0"/>
                </a:srgbClr>
              </a:gs>
              <a:gs pos="27000">
                <a:srgbClr val="032750"/>
              </a:gs>
              <a:gs pos="100000">
                <a:srgbClr val="032750"/>
              </a:gs>
            </a:gsLst>
            <a:lin ang="10800000" scaled="1"/>
          </a:gradFill>
        </p:spPr>
        <p:txBody>
          <a:bodyPr lIns="457200" tIns="365760" rIns="1828800" bIns="914400"/>
          <a:lstStyle>
            <a:lvl1pPr marL="111125" indent="-111125">
              <a:lnSpc>
                <a:spcPct val="100000"/>
              </a:lnSpc>
              <a:spcBef>
                <a:spcPts val="0"/>
              </a:spcBef>
              <a:spcAft>
                <a:spcPts val="600"/>
              </a:spcAft>
              <a:buFont typeface="Arial" panose="020B0604020202090204" pitchFamily="34" charset="0"/>
              <a:buNone/>
              <a:defRPr sz="2800">
                <a:solidFill>
                  <a:schemeClr val="bg1"/>
                </a:solidFill>
                <a:latin typeface="Salesforce Sans Light" panose="020B0305020202020203" pitchFamily="34" charset="0"/>
              </a:defRPr>
            </a:lvl1pPr>
            <a:lvl2pPr marL="111125" indent="0">
              <a:spcBef>
                <a:spcPts val="0"/>
              </a:spcBef>
              <a:spcAft>
                <a:spcPts val="0"/>
              </a:spcAft>
              <a:buNone/>
              <a:defRPr lang="en-US" sz="1600" kern="1200" spc="0" baseline="0" dirty="0" smtClean="0">
                <a:solidFill>
                  <a:schemeClr val="bg2"/>
                </a:solidFill>
                <a:latin typeface="Salesforce Sans"/>
                <a:ea typeface="+mn-ea"/>
                <a:cs typeface="+mn-cs"/>
              </a:defRPr>
            </a:lvl2pPr>
          </a:lstStyle>
          <a:p>
            <a:pPr lvl="0"/>
            <a:r>
              <a:rPr lang="en-US" smtClean="0"/>
              <a:t>Click to edit Master text styles</a:t>
            </a:r>
            <a:endParaRPr lang="en-US" smtClean="0"/>
          </a:p>
          <a:p>
            <a:pPr lvl="1"/>
            <a:r>
              <a:rPr lang="en-US" smtClean="0"/>
              <a:t>Second level</a:t>
            </a:r>
            <a:endParaRPr lang="en-US" smtClean="0"/>
          </a:p>
        </p:txBody>
      </p:sp>
      <p:sp>
        <p:nvSpPr>
          <p:cNvPr id="42" name="Title 3"/>
          <p:cNvSpPr>
            <a:spLocks noGrp="1"/>
          </p:cNvSpPr>
          <p:nvPr>
            <p:ph type="title"/>
          </p:nvPr>
        </p:nvSpPr>
        <p:spPr>
          <a:xfrm>
            <a:off x="576072" y="3922776"/>
            <a:ext cx="11045952" cy="987552"/>
          </a:xfrm>
        </p:spPr>
        <p:txBody>
          <a:bodyPr/>
          <a:lstStyle>
            <a:lvl1pPr>
              <a:defRPr sz="2800" spc="0">
                <a:latin typeface="+mn-lt"/>
              </a:defRPr>
            </a:lvl1pPr>
          </a:lstStyle>
          <a:p>
            <a:r>
              <a:rPr lang="en-US" smtClean="0"/>
              <a:t>Click to edit Master title style</a:t>
            </a:r>
            <a:endParaRPr lang="en-US" dirty="0"/>
          </a:p>
        </p:txBody>
      </p:sp>
      <p:sp>
        <p:nvSpPr>
          <p:cNvPr id="12" name="Picture Placeholder 11"/>
          <p:cNvSpPr>
            <a:spLocks noGrp="1"/>
          </p:cNvSpPr>
          <p:nvPr>
            <p:ph type="pic" sz="quarter" idx="20" hasCustomPrompt="1"/>
          </p:nvPr>
        </p:nvSpPr>
        <p:spPr>
          <a:xfrm>
            <a:off x="573089" y="2816352"/>
            <a:ext cx="1793674" cy="1216152"/>
          </a:xfrm>
          <a:prstGeom prst="rect">
            <a:avLst/>
          </a:prstGeom>
          <a:solidFill>
            <a:schemeClr val="bg1"/>
          </a:solidFill>
          <a:effectLst>
            <a:outerShdw blurRad="508000" dist="165100" dir="2700000" algn="ctr" rotWithShape="0">
              <a:srgbClr val="000000">
                <a:alpha val="12000"/>
              </a:srgbClr>
            </a:outerShdw>
          </a:effectLst>
        </p:spPr>
        <p:txBody>
          <a:bodyPr rtlCol="0" anchor="ctr">
            <a:noAutofit/>
          </a:bodyPr>
          <a:lstStyle>
            <a:lvl1pPr algn="ctr">
              <a:buNone/>
              <a:defRPr>
                <a:solidFill>
                  <a:schemeClr val="bg1"/>
                </a:solidFill>
              </a:defRPr>
            </a:lvl1pPr>
          </a:lstStyle>
          <a:p>
            <a:pPr lvl="0"/>
            <a:r>
              <a:rPr lang="en-US" noProof="0" smtClean="0"/>
              <a:t>Drag picture to placeholder or click icon to add</a:t>
            </a:r>
            <a:endParaRPr lang="en-US" noProof="0" dirty="0"/>
          </a:p>
        </p:txBody>
      </p:sp>
      <p:sp>
        <p:nvSpPr>
          <p:cNvPr id="5" name="Text Placeholder 4"/>
          <p:cNvSpPr>
            <a:spLocks noGrp="1"/>
          </p:cNvSpPr>
          <p:nvPr>
            <p:ph type="body" sz="quarter" idx="23"/>
          </p:nvPr>
        </p:nvSpPr>
        <p:spPr>
          <a:xfrm>
            <a:off x="576072" y="5047488"/>
            <a:ext cx="11045952" cy="1216152"/>
          </a:xfrm>
        </p:spPr>
        <p:txBody>
          <a:bodyPr/>
          <a:lstStyle>
            <a:lvl1pPr>
              <a:defRPr lang="en-US" spc="-10" smtClean="0"/>
            </a:lvl1pPr>
            <a:lvl2pPr>
              <a:defRPr lang="en-US" spc="-10" smtClean="0"/>
            </a:lvl2pPr>
            <a:lvl3pPr>
              <a:defRPr lang="en-US" spc="-10" smtClean="0"/>
            </a:lvl3pPr>
            <a:lvl4pPr>
              <a:defRPr lang="en-US" spc="-10" smtClean="0"/>
            </a:lvl4pPr>
            <a:lvl5pPr>
              <a:defRPr lang="en-US" spc="-1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p:cSld name="Customer_Hero_B">
    <p:spTree>
      <p:nvGrpSpPr>
        <p:cNvPr id="1" name=""/>
        <p:cNvGrpSpPr/>
        <p:nvPr/>
      </p:nvGrpSpPr>
      <p:grpSpPr>
        <a:xfrm>
          <a:off x="0" y="0"/>
          <a:ext cx="0" cy="0"/>
          <a:chOff x="0" y="0"/>
          <a:chExt cx="0" cy="0"/>
        </a:xfrm>
      </p:grpSpPr>
      <p:sp>
        <p:nvSpPr>
          <p:cNvPr id="8" name="Picture Placeholder 7"/>
          <p:cNvSpPr>
            <a:spLocks noGrp="1"/>
          </p:cNvSpPr>
          <p:nvPr>
            <p:ph type="pic" sz="quarter" idx="17" hasCustomPrompt="1"/>
          </p:nvPr>
        </p:nvSpPr>
        <p:spPr>
          <a:xfrm>
            <a:off x="-7682" y="0"/>
            <a:ext cx="12204189" cy="3810000"/>
          </a:xfrm>
          <a:solidFill>
            <a:schemeClr val="bg1">
              <a:lumMod val="75000"/>
            </a:schemeClr>
          </a:solidFill>
        </p:spPr>
        <p:txBody>
          <a:bodyPr rtlCol="0" anchor="ctr">
            <a:noAutofit/>
          </a:bodyPr>
          <a:lstStyle>
            <a:lvl1pPr marL="0" indent="0" algn="ctr">
              <a:buNone/>
              <a:defRPr baseline="0">
                <a:solidFill>
                  <a:schemeClr val="bg1"/>
                </a:solidFill>
              </a:defRPr>
            </a:lvl1pPr>
          </a:lstStyle>
          <a:p>
            <a:pPr lvl="0"/>
            <a:r>
              <a:rPr lang="en-US" noProof="0" smtClean="0"/>
              <a:t>Drag picture to placeholder or click icon to add</a:t>
            </a:r>
            <a:endParaRPr lang="en-US" noProof="0" dirty="0"/>
          </a:p>
        </p:txBody>
      </p:sp>
      <p:sp>
        <p:nvSpPr>
          <p:cNvPr id="42" name="Title 3"/>
          <p:cNvSpPr>
            <a:spLocks noGrp="1"/>
          </p:cNvSpPr>
          <p:nvPr>
            <p:ph type="title"/>
          </p:nvPr>
        </p:nvSpPr>
        <p:spPr>
          <a:xfrm>
            <a:off x="576072" y="3922776"/>
            <a:ext cx="11045952" cy="987552"/>
          </a:xfrm>
        </p:spPr>
        <p:txBody>
          <a:bodyPr/>
          <a:lstStyle>
            <a:lvl1pPr>
              <a:defRPr sz="2800" spc="0">
                <a:latin typeface="+mn-lt"/>
              </a:defRPr>
            </a:lvl1pPr>
          </a:lstStyle>
          <a:p>
            <a:r>
              <a:rPr lang="en-US" smtClean="0"/>
              <a:t>Click to edit Master title style</a:t>
            </a:r>
            <a:endParaRPr lang="en-US" dirty="0"/>
          </a:p>
        </p:txBody>
      </p:sp>
      <p:sp>
        <p:nvSpPr>
          <p:cNvPr id="12" name="Picture Placeholder 11"/>
          <p:cNvSpPr>
            <a:spLocks noGrp="1"/>
          </p:cNvSpPr>
          <p:nvPr>
            <p:ph type="pic" sz="quarter" idx="20" hasCustomPrompt="1"/>
          </p:nvPr>
        </p:nvSpPr>
        <p:spPr>
          <a:xfrm>
            <a:off x="573089" y="2816352"/>
            <a:ext cx="1793674" cy="1216152"/>
          </a:xfrm>
          <a:prstGeom prst="rect">
            <a:avLst/>
          </a:prstGeom>
          <a:solidFill>
            <a:schemeClr val="bg1"/>
          </a:solidFill>
          <a:effectLst>
            <a:outerShdw blurRad="508000" dist="165100" dir="2700000" algn="ctr" rotWithShape="0">
              <a:srgbClr val="000000">
                <a:alpha val="12000"/>
              </a:srgbClr>
            </a:outerShdw>
          </a:effectLst>
        </p:spPr>
        <p:txBody>
          <a:bodyPr rtlCol="0" anchor="ctr">
            <a:noAutofit/>
          </a:bodyPr>
          <a:lstStyle>
            <a:lvl1pPr algn="ctr">
              <a:buNone/>
              <a:defRPr>
                <a:solidFill>
                  <a:srgbClr val="FFFFFF"/>
                </a:solidFill>
              </a:defRPr>
            </a:lvl1pPr>
          </a:lstStyle>
          <a:p>
            <a:pPr lvl="0"/>
            <a:r>
              <a:rPr lang="en-US" noProof="0" smtClean="0"/>
              <a:t>Drag picture to placeholder or click icon to add</a:t>
            </a:r>
            <a:endParaRPr lang="en-US" noProof="0" dirty="0"/>
          </a:p>
        </p:txBody>
      </p:sp>
      <p:sp>
        <p:nvSpPr>
          <p:cNvPr id="5" name="Text Placeholder 4"/>
          <p:cNvSpPr>
            <a:spLocks noGrp="1"/>
          </p:cNvSpPr>
          <p:nvPr>
            <p:ph type="body" sz="quarter" idx="23"/>
          </p:nvPr>
        </p:nvSpPr>
        <p:spPr>
          <a:xfrm>
            <a:off x="576072" y="5047488"/>
            <a:ext cx="11045952" cy="1216152"/>
          </a:xfrm>
        </p:spPr>
        <p:txBody>
          <a:bodyPr/>
          <a:lstStyle>
            <a:lvl1pPr>
              <a:defRPr lang="en-US" spc="-10" smtClean="0"/>
            </a:lvl1pPr>
            <a:lvl2pPr>
              <a:defRPr lang="en-US" spc="-10" smtClean="0"/>
            </a:lvl2pPr>
            <a:lvl3pPr>
              <a:defRPr lang="en-US" spc="-10" smtClean="0"/>
            </a:lvl3pPr>
            <a:lvl4pPr>
              <a:defRPr lang="en-US" spc="-10" smtClean="0"/>
            </a:lvl4pPr>
            <a:lvl5pPr>
              <a:defRPr lang="en-US" spc="-1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spd="med">
    <p:fade/>
  </p:transition>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p:cSld name="Thank You_slide">
    <p:bg>
      <p:bgPr>
        <a:solidFill>
          <a:srgbClr val="032750"/>
        </a:solidFill>
        <a:effectLst/>
      </p:bgPr>
    </p:bg>
    <p:spTree>
      <p:nvGrpSpPr>
        <p:cNvPr id="1" name=""/>
        <p:cNvGrpSpPr/>
        <p:nvPr/>
      </p:nvGrpSpPr>
      <p:grpSpPr>
        <a:xfrm>
          <a:off x="0" y="0"/>
          <a:ext cx="0" cy="0"/>
          <a:chOff x="0" y="0"/>
          <a:chExt cx="0" cy="0"/>
        </a:xfrm>
      </p:grpSpPr>
      <p:sp>
        <p:nvSpPr>
          <p:cNvPr id="2" name="Shape 118"/>
          <p:cNvSpPr/>
          <p:nvPr/>
        </p:nvSpPr>
        <p:spPr>
          <a:xfrm>
            <a:off x="2830513" y="2051050"/>
            <a:ext cx="6527800" cy="2755900"/>
          </a:xfrm>
          <a:prstGeom prst="rect">
            <a:avLst/>
          </a:prstGeom>
          <a:noFill/>
          <a:ln w="12700" cap="flat">
            <a:noFill/>
            <a:miter lim="400000"/>
          </a:ln>
          <a:effectLst/>
        </p:spPr>
        <p:txBody>
          <a:bodyPr lIns="0" tIns="0" rIns="0" bIns="0" anchor="ctr"/>
          <a:lstStyle>
            <a:lvl1pPr defTabSz="584200">
              <a:defRPr sz="17000" spc="0">
                <a:latin typeface="+mn-lt"/>
                <a:ea typeface="+mn-ea"/>
                <a:cs typeface="+mn-cs"/>
                <a:sym typeface="Salesforce Sans Light"/>
              </a:defRPr>
            </a:lvl1pPr>
          </a:lstStyle>
          <a:p>
            <a:pPr algn="ctr" fontAlgn="auto">
              <a:spcBef>
                <a:spcPts val="0"/>
              </a:spcBef>
              <a:spcAft>
                <a:spcPts val="0"/>
              </a:spcAft>
              <a:defRPr sz="1800" spc="0">
                <a:solidFill>
                  <a:srgbClr val="000000"/>
                </a:solidFill>
              </a:defRPr>
            </a:pPr>
            <a:r>
              <a:rPr sz="8800" dirty="0">
                <a:solidFill>
                  <a:schemeClr val="bg1"/>
                </a:solidFill>
                <a:latin typeface="+mj-lt"/>
              </a:rPr>
              <a:t>thank </a:t>
            </a:r>
            <a:r>
              <a:rPr sz="8800" spc="300" dirty="0">
                <a:solidFill>
                  <a:schemeClr val="bg1"/>
                </a:solidFill>
                <a:latin typeface="+mj-lt"/>
              </a:rPr>
              <a:t>y   u</a:t>
            </a:r>
            <a:endParaRPr sz="8800" spc="300" dirty="0">
              <a:solidFill>
                <a:schemeClr val="bg1"/>
              </a:solidFill>
              <a:latin typeface="+mj-lt"/>
            </a:endParaRPr>
          </a:p>
        </p:txBody>
      </p:sp>
      <p:sp>
        <p:nvSpPr>
          <p:cNvPr id="6" name="Freeform 2"/>
          <p:cNvSpPr>
            <a:spLocks noChangeArrowheads="1"/>
          </p:cNvSpPr>
          <p:nvPr userDrawn="1"/>
        </p:nvSpPr>
        <p:spPr bwMode="auto">
          <a:xfrm>
            <a:off x="7216939" y="3302406"/>
            <a:ext cx="814832" cy="574198"/>
          </a:xfrm>
          <a:custGeom>
            <a:avLst/>
            <a:gdLst>
              <a:gd name="T0" fmla="*/ 208 w 3077"/>
              <a:gd name="T1" fmla="*/ 594 h 2146"/>
              <a:gd name="T2" fmla="*/ 257 w 3077"/>
              <a:gd name="T3" fmla="*/ 831 h 2146"/>
              <a:gd name="T4" fmla="*/ 0 w 3077"/>
              <a:gd name="T5" fmla="*/ 1278 h 2146"/>
              <a:gd name="T6" fmla="*/ 514 w 3077"/>
              <a:gd name="T7" fmla="*/ 1795 h 2146"/>
              <a:gd name="T8" fmla="*/ 619 w 3077"/>
              <a:gd name="T9" fmla="*/ 1784 h 2146"/>
              <a:gd name="T10" fmla="*/ 1138 w 3077"/>
              <a:gd name="T11" fmla="*/ 2145 h 2146"/>
              <a:gd name="T12" fmla="*/ 1647 w 3077"/>
              <a:gd name="T13" fmla="*/ 1809 h 2146"/>
              <a:gd name="T14" fmla="*/ 1859 w 3077"/>
              <a:gd name="T15" fmla="*/ 1858 h 2146"/>
              <a:gd name="T16" fmla="*/ 2283 w 3077"/>
              <a:gd name="T17" fmla="*/ 1610 h 2146"/>
              <a:gd name="T18" fmla="*/ 2413 w 3077"/>
              <a:gd name="T19" fmla="*/ 1623 h 2146"/>
              <a:gd name="T20" fmla="*/ 3076 w 3077"/>
              <a:gd name="T21" fmla="*/ 957 h 2146"/>
              <a:gd name="T22" fmla="*/ 2413 w 3077"/>
              <a:gd name="T23" fmla="*/ 290 h 2146"/>
              <a:gd name="T24" fmla="*/ 2145 w 3077"/>
              <a:gd name="T25" fmla="*/ 347 h 2146"/>
              <a:gd name="T26" fmla="*/ 1670 w 3077"/>
              <a:gd name="T27" fmla="*/ 67 h 2146"/>
              <a:gd name="T28" fmla="*/ 1280 w 3077"/>
              <a:gd name="T29" fmla="*/ 234 h 2146"/>
              <a:gd name="T30" fmla="*/ 805 w 3077"/>
              <a:gd name="T31" fmla="*/ 0 h 2146"/>
              <a:gd name="T32" fmla="*/ 208 w 3077"/>
              <a:gd name="T33" fmla="*/ 594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77" h="2146">
                <a:moveTo>
                  <a:pt x="208" y="594"/>
                </a:moveTo>
                <a:cubicBezTo>
                  <a:pt x="208" y="678"/>
                  <a:pt x="225" y="758"/>
                  <a:pt x="257" y="831"/>
                </a:cubicBezTo>
                <a:cubicBezTo>
                  <a:pt x="103" y="920"/>
                  <a:pt x="0" y="1087"/>
                  <a:pt x="0" y="1278"/>
                </a:cubicBezTo>
                <a:cubicBezTo>
                  <a:pt x="0" y="1564"/>
                  <a:pt x="230" y="1795"/>
                  <a:pt x="514" y="1795"/>
                </a:cubicBezTo>
                <a:cubicBezTo>
                  <a:pt x="550" y="1795"/>
                  <a:pt x="585" y="1791"/>
                  <a:pt x="619" y="1784"/>
                </a:cubicBezTo>
                <a:cubicBezTo>
                  <a:pt x="697" y="1995"/>
                  <a:pt x="900" y="2145"/>
                  <a:pt x="1138" y="2145"/>
                </a:cubicBezTo>
                <a:cubicBezTo>
                  <a:pt x="1367" y="2145"/>
                  <a:pt x="1563" y="2006"/>
                  <a:pt x="1647" y="1809"/>
                </a:cubicBezTo>
                <a:cubicBezTo>
                  <a:pt x="1711" y="1840"/>
                  <a:pt x="1783" y="1858"/>
                  <a:pt x="1859" y="1858"/>
                </a:cubicBezTo>
                <a:cubicBezTo>
                  <a:pt x="2041" y="1858"/>
                  <a:pt x="2199" y="1758"/>
                  <a:pt x="2283" y="1610"/>
                </a:cubicBezTo>
                <a:cubicBezTo>
                  <a:pt x="2325" y="1619"/>
                  <a:pt x="2368" y="1623"/>
                  <a:pt x="2413" y="1623"/>
                </a:cubicBezTo>
                <a:cubicBezTo>
                  <a:pt x="2779" y="1623"/>
                  <a:pt x="3076" y="1325"/>
                  <a:pt x="3076" y="957"/>
                </a:cubicBezTo>
                <a:cubicBezTo>
                  <a:pt x="3076" y="589"/>
                  <a:pt x="2779" y="290"/>
                  <a:pt x="2413" y="290"/>
                </a:cubicBezTo>
                <a:cubicBezTo>
                  <a:pt x="2318" y="290"/>
                  <a:pt x="2227" y="311"/>
                  <a:pt x="2145" y="347"/>
                </a:cubicBezTo>
                <a:cubicBezTo>
                  <a:pt x="2051" y="180"/>
                  <a:pt x="1873" y="67"/>
                  <a:pt x="1670" y="67"/>
                </a:cubicBezTo>
                <a:cubicBezTo>
                  <a:pt x="1518" y="67"/>
                  <a:pt x="1380" y="131"/>
                  <a:pt x="1280" y="234"/>
                </a:cubicBezTo>
                <a:cubicBezTo>
                  <a:pt x="1171" y="92"/>
                  <a:pt x="999" y="0"/>
                  <a:pt x="805" y="0"/>
                </a:cubicBezTo>
                <a:cubicBezTo>
                  <a:pt x="475" y="0"/>
                  <a:pt x="208" y="266"/>
                  <a:pt x="208" y="594"/>
                </a:cubicBezTo>
              </a:path>
            </a:pathLst>
          </a:custGeom>
          <a:solidFill>
            <a:srgbClr val="158BD1"/>
          </a:solidFill>
          <a:ln>
            <a:noFill/>
          </a:ln>
          <a:effectLst/>
        </p:spPr>
        <p:txBody>
          <a:bodyPr wrap="none" anchor="ctr"/>
          <a:lstStyle/>
          <a:p>
            <a:endParaRPr lang="en-US"/>
          </a:p>
        </p:txBody>
      </p:sp>
      <p:sp>
        <p:nvSpPr>
          <p:cNvPr id="4" name="Rectangle 3"/>
          <p:cNvSpPr/>
          <p:nvPr userDrawn="1"/>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Salesforce Sans"/>
            </a:endParaRPr>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rawing Guides">
    <p:spTree>
      <p:nvGrpSpPr>
        <p:cNvPr id="1" name=""/>
        <p:cNvGrpSpPr/>
        <p:nvPr/>
      </p:nvGrpSpPr>
      <p:grpSpPr>
        <a:xfrm>
          <a:off x="0" y="0"/>
          <a:ext cx="0" cy="0"/>
          <a:chOff x="0" y="0"/>
          <a:chExt cx="0" cy="0"/>
        </a:xfrm>
      </p:grpSpPr>
      <p:cxnSp>
        <p:nvCxnSpPr>
          <p:cNvPr id="3" name="Straight Connector 2"/>
          <p:cNvCxnSpPr/>
          <p:nvPr/>
        </p:nvCxnSpPr>
        <p:spPr>
          <a:xfrm>
            <a:off x="581025" y="0"/>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1618913" y="-1588"/>
            <a:ext cx="0" cy="6858001"/>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a:off x="6094413" y="-102130"/>
            <a:ext cx="0" cy="12188825"/>
          </a:xfrm>
          <a:prstGeom prst="line">
            <a:avLst/>
          </a:prstGeom>
          <a:ln w="63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a:off x="6094413" y="-4336462"/>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115175" y="2289702"/>
            <a:ext cx="4433888" cy="3538537"/>
          </a:xfrm>
          <a:prstGeom prst="rect">
            <a:avLst/>
          </a:prstGeom>
        </p:spPr>
        <p:txBody>
          <a:bodyPr lIns="121893" tIns="60947" rIns="121893" bIns="60947">
            <a:spAutoFit/>
          </a:bodyPr>
          <a:lstStyle/>
          <a:p>
            <a:pPr defTabSz="542925">
              <a:spcBef>
                <a:spcPts val="800"/>
              </a:spcBef>
            </a:pPr>
            <a:r>
              <a:rPr lang="en-US" sz="1600" b="1">
                <a:solidFill>
                  <a:srgbClr val="00A1E0"/>
                </a:solidFill>
                <a:cs typeface="Salesforce Sans" charset="0"/>
              </a:rPr>
              <a:t>Realigning Guides</a:t>
            </a:r>
            <a:endParaRPr lang="en-US" sz="1600">
              <a:solidFill>
                <a:srgbClr val="00A1E0"/>
              </a:solidFill>
              <a:cs typeface="Salesforce Sans" charset="0"/>
            </a:endParaRPr>
          </a:p>
          <a:p>
            <a:pPr defTabSz="542925">
              <a:spcBef>
                <a:spcPts val="800"/>
              </a:spcBef>
            </a:pPr>
            <a:r>
              <a:rPr lang="en-US" sz="1200">
                <a:solidFill>
                  <a:schemeClr val="accent2"/>
                </a:solidFill>
                <a:cs typeface="Salesforce Sans" charset="0"/>
              </a:rPr>
              <a:t>Guides can can easily be bumped and moved accidentally.  </a:t>
            </a:r>
            <a:endParaRPr lang="en-US" sz="1200">
              <a:solidFill>
                <a:schemeClr val="accent2"/>
              </a:solidFill>
              <a:cs typeface="Salesforce Sans" charset="0"/>
            </a:endParaRPr>
          </a:p>
          <a:p>
            <a:pPr defTabSz="542925">
              <a:spcBef>
                <a:spcPts val="800"/>
              </a:spcBef>
            </a:pPr>
            <a:r>
              <a:rPr lang="en-US" sz="1200">
                <a:solidFill>
                  <a:schemeClr val="accent2"/>
                </a:solidFill>
                <a:cs typeface="Salesforce Sans" charset="0"/>
              </a:rPr>
              <a:t>This slide layout show you how to reset your guides. </a:t>
            </a:r>
            <a:endParaRPr lang="en-US" sz="1200">
              <a:solidFill>
                <a:schemeClr val="accent2"/>
              </a:solidFill>
              <a:cs typeface="Salesforce Sans" charset="0"/>
            </a:endParaRPr>
          </a:p>
          <a:p>
            <a:pPr defTabSz="542925">
              <a:spcBef>
                <a:spcPts val="800"/>
              </a:spcBef>
            </a:pPr>
            <a:r>
              <a:rPr lang="en-US" sz="1200" b="1">
                <a:solidFill>
                  <a:schemeClr val="accent2"/>
                </a:solidFill>
                <a:cs typeface="Salesforce Sans" charset="0"/>
              </a:rPr>
              <a:t>NOTE: </a:t>
            </a:r>
            <a:r>
              <a:rPr lang="en-US" sz="1200">
                <a:solidFill>
                  <a:schemeClr val="accent2"/>
                </a:solidFill>
                <a:cs typeface="Salesforce Sans" charset="0"/>
              </a:rPr>
              <a:t>When working on any older deck, be sure to check and ensure that the guides in your deck are set.</a:t>
            </a:r>
            <a:endParaRPr lang="en-US" sz="1200">
              <a:solidFill>
                <a:schemeClr val="accent2"/>
              </a:solidFill>
              <a:cs typeface="Salesforce Sans" charset="0"/>
            </a:endParaRPr>
          </a:p>
          <a:p>
            <a:pPr defTabSz="542925">
              <a:spcBef>
                <a:spcPts val="800"/>
              </a:spcBef>
              <a:buFont typeface="Salesforce Sans" charset="0"/>
              <a:buAutoNum type="arabicPeriod"/>
            </a:pPr>
            <a:r>
              <a:rPr lang="en-US" sz="1200" b="1">
                <a:solidFill>
                  <a:schemeClr val="accent2"/>
                </a:solidFill>
                <a:cs typeface="Salesforce Sans" charset="0"/>
              </a:rPr>
              <a:t>Turn on your guides </a:t>
            </a:r>
            <a:endParaRPr lang="en-US" sz="1200" b="1">
              <a:solidFill>
                <a:schemeClr val="accent2"/>
              </a:solidFill>
              <a:cs typeface="Salesforce Sans" charset="0"/>
            </a:endParaRPr>
          </a:p>
          <a:p>
            <a:pPr defTabSz="542925">
              <a:spcBef>
                <a:spcPts val="800"/>
              </a:spcBef>
              <a:buFont typeface="Salesforce Sans" charset="0"/>
              <a:buAutoNum type="arabicPeriod" startAt="2"/>
            </a:pPr>
            <a:r>
              <a:rPr lang="en-US" sz="1200" b="1">
                <a:solidFill>
                  <a:schemeClr val="accent2"/>
                </a:solidFill>
                <a:cs typeface="Salesforce Sans" charset="0"/>
              </a:rPr>
              <a:t>Insert a new slide the using the Guide Layout slide option.</a:t>
            </a:r>
            <a:endParaRPr lang="en-US" sz="1200" b="1">
              <a:solidFill>
                <a:schemeClr val="accent2"/>
              </a:solidFill>
              <a:cs typeface="Salesforce Sans" charset="0"/>
            </a:endParaRPr>
          </a:p>
          <a:p>
            <a:pPr defTabSz="542925">
              <a:spcBef>
                <a:spcPts val="800"/>
              </a:spcBef>
              <a:buFont typeface="Salesforce Sans" charset="0"/>
              <a:buAutoNum type="arabicPeriod" startAt="2"/>
            </a:pPr>
            <a:r>
              <a:rPr lang="en-US" sz="1200" b="1">
                <a:solidFill>
                  <a:schemeClr val="accent2"/>
                </a:solidFill>
                <a:cs typeface="Salesforce Sans" charset="0"/>
              </a:rPr>
              <a:t>Do your guides align with the orange lines in the new slide?  </a:t>
            </a:r>
            <a:r>
              <a:rPr lang="en-US" sz="1200">
                <a:solidFill>
                  <a:schemeClr val="accent2"/>
                </a:solidFill>
                <a:cs typeface="Salesforce Sans" charset="0"/>
              </a:rPr>
              <a:t>If yes, your guides are set, if not, proceed then realign each of the lines to line up with the lines shown on this page. </a:t>
            </a:r>
            <a:endParaRPr lang="en-US" sz="1200">
              <a:solidFill>
                <a:schemeClr val="accent2"/>
              </a:solidFill>
              <a:cs typeface="Salesforce Sans" charset="0"/>
            </a:endParaRPr>
          </a:p>
          <a:p>
            <a:pPr defTabSz="542925">
              <a:spcBef>
                <a:spcPts val="800"/>
              </a:spcBef>
              <a:buFont typeface="Salesforce Sans" charset="0"/>
              <a:buAutoNum type="arabicPeriod" startAt="2"/>
            </a:pPr>
            <a:r>
              <a:rPr lang="en-US" sz="1200" b="1">
                <a:solidFill>
                  <a:schemeClr val="accent2"/>
                </a:solidFill>
                <a:cs typeface="Salesforce Sans" charset="0"/>
              </a:rPr>
              <a:t>Once guides are reset, delete the Guide Layout Slide</a:t>
            </a:r>
            <a:endParaRPr lang="en-US" sz="1200" b="1">
              <a:solidFill>
                <a:schemeClr val="accent2"/>
              </a:solidFill>
              <a:cs typeface="Salesforce Sans" charset="0"/>
            </a:endParaRPr>
          </a:p>
          <a:p>
            <a:pPr defTabSz="542925">
              <a:spcBef>
                <a:spcPts val="800"/>
              </a:spcBef>
            </a:pPr>
            <a:endParaRPr lang="en-US" sz="1300">
              <a:solidFill>
                <a:schemeClr val="accent2"/>
              </a:solidFill>
              <a:cs typeface="Salesforce Sans" charset="0"/>
            </a:endParaRPr>
          </a:p>
          <a:p>
            <a:pPr defTabSz="542925">
              <a:spcBef>
                <a:spcPts val="800"/>
              </a:spcBef>
            </a:pPr>
            <a:endParaRPr lang="en-US" sz="1300">
              <a:solidFill>
                <a:schemeClr val="accent2"/>
              </a:solidFill>
              <a:cs typeface="Salesforce Sans" charset="0"/>
            </a:endParaRPr>
          </a:p>
        </p:txBody>
      </p:sp>
      <p:sp>
        <p:nvSpPr>
          <p:cNvPr id="8" name="Right Arrow 7"/>
          <p:cNvSpPr/>
          <p:nvPr/>
        </p:nvSpPr>
        <p:spPr>
          <a:xfrm rot="8100000" flipH="1">
            <a:off x="11244280" y="1765038"/>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VAG Rounded Std Light"/>
            </a:endParaRPr>
          </a:p>
        </p:txBody>
      </p:sp>
      <p:sp>
        <p:nvSpPr>
          <p:cNvPr id="9" name="Right Arrow 8"/>
          <p:cNvSpPr/>
          <p:nvPr/>
        </p:nvSpPr>
        <p:spPr>
          <a:xfrm rot="13500000">
            <a:off x="580245" y="1765038"/>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VAG Rounded Std Light"/>
            </a:endParaRPr>
          </a:p>
        </p:txBody>
      </p:sp>
      <p:sp>
        <p:nvSpPr>
          <p:cNvPr id="10" name="Right Arrow 9"/>
          <p:cNvSpPr/>
          <p:nvPr/>
        </p:nvSpPr>
        <p:spPr>
          <a:xfrm rot="13500000" flipH="1" flipV="1">
            <a:off x="11244279" y="5638833"/>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VAG Rounded Std Light"/>
            </a:endParaRPr>
          </a:p>
        </p:txBody>
      </p:sp>
      <p:sp>
        <p:nvSpPr>
          <p:cNvPr id="11" name="Right Arrow 10"/>
          <p:cNvSpPr/>
          <p:nvPr/>
        </p:nvSpPr>
        <p:spPr>
          <a:xfrm rot="8100000" flipV="1">
            <a:off x="580245" y="5638833"/>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VAG Rounded Std Light"/>
            </a:endParaRPr>
          </a:p>
        </p:txBody>
      </p:sp>
      <p:sp>
        <p:nvSpPr>
          <p:cNvPr id="12" name="Content Placeholder 16"/>
          <p:cNvSpPr txBox="1"/>
          <p:nvPr/>
        </p:nvSpPr>
        <p:spPr>
          <a:xfrm>
            <a:off x="1117600" y="2289702"/>
            <a:ext cx="4724400" cy="3525837"/>
          </a:xfrm>
          <a:prstGeom prst="rect">
            <a:avLst/>
          </a:prstGeom>
        </p:spPr>
        <p:txBody>
          <a:bodyPr lIns="121893" tIns="60947" rIns="121893" bIns="60947"/>
          <a:lstStyle>
            <a:lvl1pPr marL="0" indent="0" algn="l" defTabSz="456565" rtl="0" eaLnBrk="1" latinLnBrk="0" hangingPunct="1">
              <a:spcBef>
                <a:spcPts val="1200"/>
              </a:spcBef>
              <a:buFont typeface="Arial" panose="020B0604020202090204"/>
              <a:buNone/>
              <a:defRPr sz="2400" kern="1200">
                <a:solidFill>
                  <a:schemeClr val="accent3"/>
                </a:solidFill>
                <a:latin typeface="Arial" panose="020B0604020202090204"/>
                <a:ea typeface="+mn-ea"/>
                <a:cs typeface="Arial" panose="020B0604020202090204"/>
              </a:defRPr>
            </a:lvl1pPr>
            <a:lvl2pPr marL="233680" indent="-233680" algn="l" defTabSz="456565" rtl="0" eaLnBrk="1" latinLnBrk="0" hangingPunct="1">
              <a:spcBef>
                <a:spcPts val="800"/>
              </a:spcBef>
              <a:spcAft>
                <a:spcPts val="200"/>
              </a:spcAft>
              <a:buFont typeface="Arial" panose="020B0604020202090204"/>
              <a:buChar char="•"/>
              <a:defRPr sz="2000" kern="1200">
                <a:solidFill>
                  <a:schemeClr val="accent1"/>
                </a:solidFill>
                <a:latin typeface="Arial" panose="020B0604020202090204"/>
                <a:ea typeface="+mn-ea"/>
                <a:cs typeface="Arial" panose="020B0604020202090204"/>
              </a:defRPr>
            </a:lvl2pPr>
            <a:lvl3pPr marL="457200" indent="-161925" algn="l" defTabSz="456565" rtl="0" eaLnBrk="1" latinLnBrk="0" hangingPunct="1">
              <a:spcBef>
                <a:spcPts val="600"/>
              </a:spcBef>
              <a:spcAft>
                <a:spcPts val="200"/>
              </a:spcAft>
              <a:buFont typeface="Lucida Grande" panose="020B0600040502020204"/>
              <a:buChar char="-"/>
              <a:defRPr sz="1600" kern="1200">
                <a:solidFill>
                  <a:schemeClr val="accent1"/>
                </a:solidFill>
                <a:latin typeface="Arial" panose="020B0604020202090204"/>
                <a:ea typeface="+mn-ea"/>
                <a:cs typeface="Arial" panose="020B0604020202090204"/>
              </a:defRPr>
            </a:lvl3pPr>
            <a:lvl4pPr marL="1600200" indent="-228600" algn="l" defTabSz="456565" rtl="0" eaLnBrk="1" latinLnBrk="0" hangingPunct="1">
              <a:spcBef>
                <a:spcPct val="20000"/>
              </a:spcBef>
              <a:buFont typeface="Arial" panose="020B0604020202090204"/>
              <a:buChar char="–"/>
              <a:defRPr sz="2000" kern="1200">
                <a:solidFill>
                  <a:schemeClr val="tx1"/>
                </a:solidFill>
                <a:latin typeface="Arial" panose="020B0604020202090204"/>
                <a:ea typeface="+mn-ea"/>
                <a:cs typeface="Arial" panose="020B0604020202090204"/>
              </a:defRPr>
            </a:lvl4pPr>
            <a:lvl5pPr marL="2057400" indent="-228600" algn="l" defTabSz="456565" rtl="0" eaLnBrk="1" latinLnBrk="0" hangingPunct="1">
              <a:spcBef>
                <a:spcPct val="20000"/>
              </a:spcBef>
              <a:buFont typeface="Arial" panose="020B0604020202090204"/>
              <a:buChar char="»"/>
              <a:defRPr sz="2000" kern="1200">
                <a:solidFill>
                  <a:schemeClr val="tx1"/>
                </a:solidFill>
                <a:latin typeface="Arial" panose="020B0604020202090204"/>
                <a:ea typeface="+mn-ea"/>
                <a:cs typeface="Arial" panose="020B0604020202090204"/>
              </a:defRPr>
            </a:lvl5pPr>
            <a:lvl6pPr marL="2514600" indent="-228600" algn="l" defTabSz="456565"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6565"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6565"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6565"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fontAlgn="auto">
              <a:spcBef>
                <a:spcPts val="800"/>
              </a:spcBef>
              <a:spcAft>
                <a:spcPts val="0"/>
              </a:spcAft>
              <a:defRPr/>
            </a:pPr>
            <a:r>
              <a:rPr lang="en-US" sz="1600" b="1" dirty="0" smtClean="0">
                <a:solidFill>
                  <a:schemeClr val="accent1"/>
                </a:solidFill>
                <a:latin typeface="Salesforce Sans"/>
                <a:cs typeface="Salesforce Sans"/>
              </a:rPr>
              <a:t>What are Drawing Guides?  </a:t>
            </a:r>
            <a:endParaRPr lang="en-US" sz="1600" b="1" dirty="0" smtClean="0">
              <a:solidFill>
                <a:schemeClr val="accent1"/>
              </a:solidFill>
              <a:latin typeface="Salesforce Sans"/>
              <a:cs typeface="Salesforce Sans"/>
            </a:endParaRPr>
          </a:p>
          <a:p>
            <a:pPr fontAlgn="auto">
              <a:spcBef>
                <a:spcPts val="800"/>
              </a:spcBef>
              <a:spcAft>
                <a:spcPts val="0"/>
              </a:spcAft>
              <a:defRPr/>
            </a:pPr>
            <a:r>
              <a:rPr lang="en-US" sz="1200" dirty="0" smtClean="0">
                <a:solidFill>
                  <a:schemeClr val="accent2"/>
                </a:solidFill>
                <a:latin typeface="Salesforce Sans"/>
                <a:cs typeface="Salesforce Sans"/>
              </a:rPr>
              <a:t>This lines that that appear on all pages in the same spot, but don’t show up when you print or view deck in Show mode.  </a:t>
            </a:r>
            <a:endParaRPr lang="en-US" sz="1200" dirty="0" smtClean="0">
              <a:solidFill>
                <a:schemeClr val="accent2"/>
              </a:solidFill>
              <a:latin typeface="Salesforce Sans"/>
              <a:cs typeface="Salesforce Sans"/>
            </a:endParaRPr>
          </a:p>
          <a:p>
            <a:pPr fontAlgn="auto">
              <a:spcBef>
                <a:spcPts val="800"/>
              </a:spcBef>
              <a:spcAft>
                <a:spcPts val="0"/>
              </a:spcAft>
              <a:defRPr/>
            </a:pPr>
            <a:r>
              <a:rPr lang="en-US" sz="1200" dirty="0" smtClean="0">
                <a:solidFill>
                  <a:schemeClr val="accent2"/>
                </a:solidFill>
                <a:latin typeface="Salesforce Sans"/>
                <a:cs typeface="Salesforce Sans"/>
              </a:rPr>
              <a:t>Think of them as internal margins for the proper alignment and consistent placement of content. Object will snap to them and they are also perfect for cropping an image to. </a:t>
            </a:r>
            <a:endParaRPr lang="en-US" sz="1200" dirty="0" smtClean="0">
              <a:solidFill>
                <a:schemeClr val="accent2"/>
              </a:solidFill>
              <a:latin typeface="Salesforce Sans"/>
              <a:cs typeface="Salesforce Sans"/>
            </a:endParaRPr>
          </a:p>
          <a:p>
            <a:pPr fontAlgn="auto">
              <a:spcBef>
                <a:spcPts val="800"/>
              </a:spcBef>
              <a:spcAft>
                <a:spcPts val="0"/>
              </a:spcAft>
              <a:defRPr/>
            </a:pPr>
            <a:r>
              <a:rPr lang="en-US" sz="1200" dirty="0" smtClean="0">
                <a:solidFill>
                  <a:schemeClr val="accent2"/>
                </a:solidFill>
                <a:latin typeface="Salesforce Sans"/>
                <a:cs typeface="Salesforce Sans"/>
              </a:rPr>
              <a:t>This template has pre-made guides that delineate where your workspace is.  </a:t>
            </a:r>
            <a:br>
              <a:rPr lang="en-US" sz="1200" b="1" dirty="0">
                <a:solidFill>
                  <a:schemeClr val="accent2"/>
                </a:solidFill>
                <a:latin typeface="Salesforce Sans"/>
                <a:cs typeface="Salesforce Sans"/>
              </a:rPr>
            </a:br>
            <a:br>
              <a:rPr lang="en-US" sz="1200" b="1" dirty="0" smtClean="0">
                <a:solidFill>
                  <a:schemeClr val="accent1"/>
                </a:solidFill>
                <a:latin typeface="Salesforce Sans"/>
                <a:cs typeface="Salesforce Sans"/>
              </a:rPr>
            </a:br>
            <a:r>
              <a:rPr lang="en-US" sz="1600" b="1" dirty="0" smtClean="0">
                <a:solidFill>
                  <a:schemeClr val="accent1"/>
                </a:solidFill>
                <a:latin typeface="Salesforce Sans"/>
                <a:cs typeface="Salesforce Sans"/>
              </a:rPr>
              <a:t>How </a:t>
            </a:r>
            <a:r>
              <a:rPr lang="en-US" sz="1600" b="1" dirty="0">
                <a:solidFill>
                  <a:schemeClr val="accent1"/>
                </a:solidFill>
                <a:latin typeface="Salesforce Sans"/>
                <a:cs typeface="Salesforce Sans"/>
              </a:rPr>
              <a:t>to Turn Guides On and </a:t>
            </a:r>
            <a:r>
              <a:rPr lang="en-US" sz="1600" b="1" dirty="0" smtClean="0">
                <a:solidFill>
                  <a:schemeClr val="accent1"/>
                </a:solidFill>
                <a:latin typeface="Salesforce Sans"/>
                <a:cs typeface="Salesforce Sans"/>
              </a:rPr>
              <a:t>Off</a:t>
            </a:r>
            <a:endParaRPr lang="en-US" sz="1600" b="1" dirty="0" smtClean="0">
              <a:solidFill>
                <a:schemeClr val="accent1"/>
              </a:solidFill>
              <a:latin typeface="Salesforce Sans"/>
              <a:cs typeface="Salesforce Sans"/>
            </a:endParaRPr>
          </a:p>
          <a:p>
            <a:pPr fontAlgn="auto">
              <a:spcBef>
                <a:spcPts val="800"/>
              </a:spcBef>
              <a:spcAft>
                <a:spcPts val="0"/>
              </a:spcAft>
              <a:buClr>
                <a:schemeClr val="accent3"/>
              </a:buClr>
              <a:defRPr/>
            </a:pPr>
            <a:r>
              <a:rPr lang="en-US" sz="1200" b="1" dirty="0" smtClean="0">
                <a:solidFill>
                  <a:schemeClr val="accent2"/>
                </a:solidFill>
                <a:latin typeface="Salesforce Sans"/>
                <a:cs typeface="Salesforce Sans"/>
              </a:rPr>
              <a:t>Windows: </a:t>
            </a:r>
            <a:r>
              <a:rPr lang="en-US" sz="1200" dirty="0" smtClean="0">
                <a:solidFill>
                  <a:schemeClr val="accent2"/>
                </a:solidFill>
                <a:latin typeface="Salesforce Sans"/>
                <a:cs typeface="Salesforce Sans"/>
              </a:rPr>
              <a:t>ALT + F9 or Right click in blue area off workspace &gt;Grids and Guides&gt;Display Drawing Guides on Screen</a:t>
            </a:r>
            <a:endParaRPr lang="en-US" sz="1200" dirty="0" smtClean="0">
              <a:solidFill>
                <a:schemeClr val="accent2"/>
              </a:solidFill>
              <a:latin typeface="Salesforce Sans"/>
              <a:cs typeface="Salesforce Sans"/>
            </a:endParaRPr>
          </a:p>
          <a:p>
            <a:pPr fontAlgn="auto">
              <a:spcBef>
                <a:spcPts val="800"/>
              </a:spcBef>
              <a:spcAft>
                <a:spcPts val="0"/>
              </a:spcAft>
              <a:buClr>
                <a:schemeClr val="accent3"/>
              </a:buClr>
              <a:defRPr/>
            </a:pPr>
            <a:r>
              <a:rPr lang="en-US" sz="1200" b="1" dirty="0" smtClean="0">
                <a:solidFill>
                  <a:schemeClr val="accent2"/>
                </a:solidFill>
                <a:latin typeface="Salesforce Sans"/>
                <a:cs typeface="Salesforce Sans"/>
              </a:rPr>
              <a:t>Mac 2011: </a:t>
            </a:r>
            <a:r>
              <a:rPr lang="en-US" sz="1200" dirty="0" smtClean="0">
                <a:solidFill>
                  <a:schemeClr val="accent2"/>
                </a:solidFill>
                <a:latin typeface="Salesforce Sans"/>
                <a:cs typeface="Salesforce Sans"/>
              </a:rPr>
              <a:t>Control + Option + Command + G or </a:t>
            </a:r>
            <a:br>
              <a:rPr lang="en-US" sz="1200" dirty="0" smtClean="0">
                <a:solidFill>
                  <a:schemeClr val="accent2"/>
                </a:solidFill>
                <a:latin typeface="Salesforce Sans"/>
                <a:cs typeface="Salesforce Sans"/>
              </a:rPr>
            </a:br>
            <a:r>
              <a:rPr lang="en-US" sz="1200" dirty="0" smtClean="0">
                <a:solidFill>
                  <a:schemeClr val="accent2"/>
                </a:solidFill>
                <a:latin typeface="Salesforce Sans"/>
                <a:cs typeface="Salesforce Sans"/>
              </a:rPr>
              <a:t>View&gt;Guides&gt;Static Guides</a:t>
            </a:r>
            <a:endParaRPr lang="en-US" sz="1200" dirty="0" smtClean="0">
              <a:solidFill>
                <a:schemeClr val="accent2"/>
              </a:solidFill>
              <a:latin typeface="Salesforce Sans"/>
              <a:cs typeface="Salesforce Sans"/>
            </a:endParaRPr>
          </a:p>
          <a:p>
            <a:pPr fontAlgn="auto">
              <a:spcBef>
                <a:spcPts val="800"/>
              </a:spcBef>
              <a:spcAft>
                <a:spcPts val="0"/>
              </a:spcAft>
              <a:buClr>
                <a:schemeClr val="accent3"/>
              </a:buClr>
              <a:defRPr/>
            </a:pPr>
            <a:r>
              <a:rPr lang="en-US" sz="1200" b="1" dirty="0" smtClean="0">
                <a:solidFill>
                  <a:schemeClr val="accent2"/>
                </a:solidFill>
                <a:latin typeface="Salesforce Sans"/>
                <a:cs typeface="Salesforce Sans"/>
              </a:rPr>
              <a:t>MAC 2008:   </a:t>
            </a:r>
            <a:r>
              <a:rPr lang="en-US" sz="1200" dirty="0" smtClean="0">
                <a:solidFill>
                  <a:schemeClr val="accent2"/>
                </a:solidFill>
                <a:latin typeface="Salesforce Sans"/>
                <a:cs typeface="Salesforce Sans"/>
              </a:rPr>
              <a:t>Command + G or View&gt;Guides&gt;Static Guides</a:t>
            </a:r>
            <a:endParaRPr lang="en-US" sz="1200" dirty="0" smtClean="0">
              <a:solidFill>
                <a:schemeClr val="accent2"/>
              </a:solidFill>
              <a:latin typeface="Salesforce Sans"/>
              <a:cs typeface="Salesforce Sans"/>
            </a:endParaRPr>
          </a:p>
        </p:txBody>
      </p:sp>
      <p:sp>
        <p:nvSpPr>
          <p:cNvPr id="13" name="TextBox 19"/>
          <p:cNvSpPr txBox="1">
            <a:spLocks noChangeArrowheads="1"/>
          </p:cNvSpPr>
          <p:nvPr/>
        </p:nvSpPr>
        <p:spPr bwMode="auto">
          <a:xfrm>
            <a:off x="7497763" y="1776413"/>
            <a:ext cx="3659187" cy="461962"/>
          </a:xfrm>
          <a:prstGeom prst="rect">
            <a:avLst/>
          </a:prstGeom>
          <a:noFill/>
          <a:ln>
            <a:noFill/>
          </a:ln>
        </p:spPr>
        <p:txBody>
          <a:bodyPr>
            <a:spAutoFit/>
          </a:bodyPr>
          <a:lstStyle>
            <a:lvl1pPr>
              <a:defRPr>
                <a:solidFill>
                  <a:schemeClr val="tx1"/>
                </a:solidFill>
                <a:latin typeface="Salesforce Sans" charset="0"/>
                <a:ea typeface="MS PGothic" charset="0"/>
                <a:cs typeface="MS PGothic" charset="0"/>
              </a:defRPr>
            </a:lvl1pPr>
            <a:lvl2pPr marL="742950" indent="-285750">
              <a:defRPr>
                <a:solidFill>
                  <a:schemeClr val="tx1"/>
                </a:solidFill>
                <a:latin typeface="Salesforce Sans" charset="0"/>
                <a:ea typeface="MS PGothic" charset="0"/>
              </a:defRPr>
            </a:lvl2pPr>
            <a:lvl3pPr marL="1143000" indent="-228600">
              <a:defRPr>
                <a:solidFill>
                  <a:schemeClr val="tx1"/>
                </a:solidFill>
                <a:latin typeface="Salesforce Sans" charset="0"/>
                <a:ea typeface="MS PGothic" charset="0"/>
              </a:defRPr>
            </a:lvl3pPr>
            <a:lvl4pPr marL="1600200" indent="-228600">
              <a:defRPr>
                <a:solidFill>
                  <a:schemeClr val="tx1"/>
                </a:solidFill>
                <a:latin typeface="Salesforce Sans" charset="0"/>
                <a:ea typeface="MS PGothic" charset="0"/>
              </a:defRPr>
            </a:lvl4pPr>
            <a:lvl5pPr marL="2057400" indent="-228600">
              <a:defRPr>
                <a:solidFill>
                  <a:schemeClr val="tx1"/>
                </a:solidFill>
                <a:latin typeface="Salesforce Sans" charset="0"/>
                <a:ea typeface="MS PGothic" charset="0"/>
              </a:defRPr>
            </a:lvl5pPr>
            <a:lvl6pPr marL="2514600" indent="-228600" fontAlgn="base">
              <a:spcBef>
                <a:spcPct val="0"/>
              </a:spcBef>
              <a:spcAft>
                <a:spcPct val="0"/>
              </a:spcAft>
              <a:defRPr>
                <a:solidFill>
                  <a:schemeClr val="tx1"/>
                </a:solidFill>
                <a:latin typeface="Salesforce Sans" charset="0"/>
                <a:ea typeface="MS PGothic" charset="0"/>
              </a:defRPr>
            </a:lvl6pPr>
            <a:lvl7pPr marL="2971800" indent="-228600" fontAlgn="base">
              <a:spcBef>
                <a:spcPct val="0"/>
              </a:spcBef>
              <a:spcAft>
                <a:spcPct val="0"/>
              </a:spcAft>
              <a:defRPr>
                <a:solidFill>
                  <a:schemeClr val="tx1"/>
                </a:solidFill>
                <a:latin typeface="Salesforce Sans" charset="0"/>
                <a:ea typeface="MS PGothic" charset="0"/>
              </a:defRPr>
            </a:lvl7pPr>
            <a:lvl8pPr marL="3429000" indent="-228600" fontAlgn="base">
              <a:spcBef>
                <a:spcPct val="0"/>
              </a:spcBef>
              <a:spcAft>
                <a:spcPct val="0"/>
              </a:spcAft>
              <a:defRPr>
                <a:solidFill>
                  <a:schemeClr val="tx1"/>
                </a:solidFill>
                <a:latin typeface="Salesforce Sans" charset="0"/>
                <a:ea typeface="MS PGothic" charset="0"/>
              </a:defRPr>
            </a:lvl8pPr>
            <a:lvl9pPr marL="3886200" indent="-228600" fontAlgn="base">
              <a:spcBef>
                <a:spcPct val="0"/>
              </a:spcBef>
              <a:spcAft>
                <a:spcPct val="0"/>
              </a:spcAft>
              <a:defRPr>
                <a:solidFill>
                  <a:schemeClr val="tx1"/>
                </a:solidFill>
                <a:latin typeface="Salesforce Sans" charset="0"/>
                <a:ea typeface="MS PGothic" charset="0"/>
              </a:defRPr>
            </a:lvl9pPr>
          </a:lstStyle>
          <a:p>
            <a:pPr algn="r">
              <a:spcBef>
                <a:spcPts val="300"/>
              </a:spcBef>
              <a:spcAft>
                <a:spcPts val="1000"/>
              </a:spcAft>
            </a:pPr>
            <a:r>
              <a:rPr lang="en-US" sz="1200">
                <a:solidFill>
                  <a:schemeClr val="tx2"/>
                </a:solidFill>
              </a:rPr>
              <a:t>The left and right top and bottom corners only area you should work within on your slides.</a:t>
            </a:r>
            <a:endParaRPr lang="en-US" sz="1200">
              <a:solidFill>
                <a:schemeClr val="tx2"/>
              </a:solidFill>
            </a:endParaRPr>
          </a:p>
        </p:txBody>
      </p:sp>
      <p:cxnSp>
        <p:nvCxnSpPr>
          <p:cNvPr id="14" name="Straight Connector 13"/>
          <p:cNvCxnSpPr/>
          <p:nvPr/>
        </p:nvCxnSpPr>
        <p:spPr>
          <a:xfrm rot="16200000">
            <a:off x="6094413" y="-5414963"/>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6094413" y="-4626507"/>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6094413" y="427037"/>
            <a:ext cx="0" cy="12188825"/>
          </a:xfrm>
          <a:prstGeom prst="line">
            <a:avLst/>
          </a:prstGeom>
          <a:ln w="63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itle 8"/>
          <p:cNvSpPr txBox="1"/>
          <p:nvPr userDrawn="1"/>
        </p:nvSpPr>
        <p:spPr>
          <a:xfrm>
            <a:off x="571500" y="153988"/>
            <a:ext cx="11515725" cy="908050"/>
          </a:xfrm>
          <a:prstGeom prst="rect">
            <a:avLst/>
          </a:prstGeom>
          <a:effectLst/>
        </p:spPr>
        <p:txBody>
          <a:bodyPr lIns="0" tIns="0" rIns="0" bIns="0" anchor="b"/>
          <a:lstStyle>
            <a:lvl1pPr marL="0" algn="l" defTabSz="914400" rtl="0" eaLnBrk="1" latinLnBrk="0" hangingPunct="1">
              <a:lnSpc>
                <a:spcPct val="90000"/>
              </a:lnSpc>
              <a:spcBef>
                <a:spcPct val="0"/>
              </a:spcBef>
              <a:buNone/>
              <a:defRPr lang="en-US" sz="3200" b="0" kern="1200" spc="-20" baseline="0" dirty="0">
                <a:solidFill>
                  <a:schemeClr val="accent1"/>
                </a:solidFill>
                <a:latin typeface="+mj-lt"/>
                <a:ea typeface="+mj-ea"/>
                <a:cs typeface="+mj-cs"/>
              </a:defRPr>
            </a:lvl1pPr>
          </a:lstStyle>
          <a:p>
            <a:pPr fontAlgn="auto">
              <a:spcAft>
                <a:spcPts val="0"/>
              </a:spcAft>
              <a:defRPr/>
            </a:pPr>
            <a:r>
              <a:rPr spc="0" dirty="0" smtClean="0">
                <a:latin typeface="Salesforce Sans"/>
              </a:rPr>
              <a:t>Drawing Guide Placement and Realignment Tool (Margins)</a:t>
            </a:r>
            <a:endParaRPr spc="0" dirty="0">
              <a:latin typeface="Salesforce Sans"/>
            </a:endParaRPr>
          </a:p>
        </p:txBody>
      </p:sp>
    </p:spTree>
  </p:cSld>
  <p:clrMapOvr>
    <a:masterClrMapping/>
  </p:clrMapOvr>
  <p:transition spd="med">
    <p:fade/>
  </p:transition>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de-CH"/>
          </a:p>
        </p:txBody>
      </p:sp>
      <p:sp>
        <p:nvSpPr>
          <p:cNvPr id="4" name="shpPlaceholderDate"/>
          <p:cNvSpPr>
            <a:spLocks noGrp="1" noChangeArrowheads="1"/>
          </p:cNvSpPr>
          <p:nvPr>
            <p:ph type="dt" sz="half" idx="10"/>
          </p:nvPr>
        </p:nvSpPr>
        <p:spPr>
          <a:xfrm>
            <a:off x="529356" y="6323015"/>
            <a:ext cx="11135975" cy="193675"/>
          </a:xfrm>
          <a:prstGeom prst="rect">
            <a:avLst/>
          </a:prstGeom>
        </p:spPr>
        <p:txBody>
          <a:bodyPr/>
          <a:lstStyle>
            <a:lvl1pPr>
              <a:defRPr/>
            </a:lvl1pPr>
          </a:lstStyle>
          <a:p>
            <a:pPr>
              <a:defRPr/>
            </a:pPr>
            <a:fld id="{3FD0C976-573A-414E-8A68-CC54DC9F9C19}" type="datetime1">
              <a:rPr lang="en-US"/>
            </a:fld>
            <a:endParaRPr lang="en-US"/>
          </a:p>
        </p:txBody>
      </p:sp>
      <p:sp>
        <p:nvSpPr>
          <p:cNvPr id="5" name="shpPlaceholderNumber"/>
          <p:cNvSpPr>
            <a:spLocks noGrp="1" noChangeArrowheads="1"/>
          </p:cNvSpPr>
          <p:nvPr>
            <p:ph type="sldNum" sz="quarter" idx="11"/>
          </p:nvPr>
        </p:nvSpPr>
        <p:spPr>
          <a:xfrm>
            <a:off x="529356" y="6323015"/>
            <a:ext cx="11135975" cy="193675"/>
          </a:xfrm>
          <a:prstGeom prst="rect">
            <a:avLst/>
          </a:prstGeom>
        </p:spPr>
        <p:txBody>
          <a:bodyPr/>
          <a:lstStyle>
            <a:lvl1pPr>
              <a:defRPr/>
            </a:lvl1pPr>
          </a:lstStyle>
          <a:p>
            <a:pPr>
              <a:defRPr/>
            </a:pPr>
            <a:r>
              <a:rPr lang="en-US"/>
              <a:t>Confidential – For Internal Use Only</a:t>
            </a:r>
            <a:endParaRPr lang="en-US"/>
          </a:p>
          <a:p>
            <a:pPr>
              <a:defRPr/>
            </a:pPr>
            <a:fld id="{3A77BA3B-58F8-40BC-A71C-B6D655633B86}" type="slidenum">
              <a:rPr lang="en-US"/>
            </a:fld>
            <a:endParaRPr lang="en-US"/>
          </a:p>
        </p:txBody>
      </p:sp>
    </p:spTree>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Title Slide_C">
    <p:bg>
      <p:bgPr>
        <a:solidFill>
          <a:srgbClr val="178BD1"/>
        </a:solidFill>
        <a:effectLst/>
      </p:bgPr>
    </p:bg>
    <p:spTree>
      <p:nvGrpSpPr>
        <p:cNvPr id="1" name=""/>
        <p:cNvGrpSpPr/>
        <p:nvPr/>
      </p:nvGrpSpPr>
      <p:grpSpPr>
        <a:xfrm>
          <a:off x="0" y="0"/>
          <a:ext cx="0" cy="0"/>
          <a:chOff x="0" y="0"/>
          <a:chExt cx="0" cy="0"/>
        </a:xfrm>
      </p:grpSpPr>
      <p:grpSp>
        <p:nvGrpSpPr>
          <p:cNvPr id="7" name="Group 8"/>
          <p:cNvGrpSpPr/>
          <p:nvPr/>
        </p:nvGrpSpPr>
        <p:grpSpPr bwMode="auto">
          <a:xfrm>
            <a:off x="6959996" y="4409281"/>
            <a:ext cx="5219304" cy="2448719"/>
            <a:chOff x="6959996" y="4409281"/>
            <a:chExt cx="5219304" cy="2448719"/>
          </a:xfrm>
        </p:grpSpPr>
        <p:sp>
          <p:nvSpPr>
            <p:cNvPr id="8" name="Shape 174"/>
            <p:cNvSpPr/>
            <p:nvPr/>
          </p:nvSpPr>
          <p:spPr bwMode="auto">
            <a:xfrm>
              <a:off x="10029428" y="4409281"/>
              <a:ext cx="2149872" cy="2448719"/>
            </a:xfrm>
            <a:custGeom>
              <a:avLst/>
              <a:gdLst>
                <a:gd name="T0" fmla="*/ 1074936 w 21600"/>
                <a:gd name="T1" fmla="*/ 1224360 h 21600"/>
                <a:gd name="T2" fmla="*/ 1074936 w 21600"/>
                <a:gd name="T3" fmla="*/ 1224360 h 21600"/>
                <a:gd name="T4" fmla="*/ 1074936 w 21600"/>
                <a:gd name="T5" fmla="*/ 1224360 h 21600"/>
                <a:gd name="T6" fmla="*/ 1074936 w 21600"/>
                <a:gd name="T7" fmla="*/ 122436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1432" y="0"/>
                  </a:moveTo>
                  <a:cubicBezTo>
                    <a:pt x="6741" y="0"/>
                    <a:pt x="2943" y="3336"/>
                    <a:pt x="2943" y="7446"/>
                  </a:cubicBezTo>
                  <a:cubicBezTo>
                    <a:pt x="2943" y="8496"/>
                    <a:pt x="3192" y="9500"/>
                    <a:pt x="3645" y="10404"/>
                  </a:cubicBezTo>
                  <a:cubicBezTo>
                    <a:pt x="1466" y="11528"/>
                    <a:pt x="0" y="13612"/>
                    <a:pt x="0" y="16009"/>
                  </a:cubicBezTo>
                  <a:cubicBezTo>
                    <a:pt x="0" y="18396"/>
                    <a:pt x="1459" y="20478"/>
                    <a:pt x="3629" y="21600"/>
                  </a:cubicBezTo>
                  <a:lnTo>
                    <a:pt x="21600" y="21600"/>
                  </a:lnTo>
                  <a:lnTo>
                    <a:pt x="21600" y="1120"/>
                  </a:lnTo>
                  <a:cubicBezTo>
                    <a:pt x="20293" y="1456"/>
                    <a:pt x="19121" y="2086"/>
                    <a:pt x="18191" y="2934"/>
                  </a:cubicBezTo>
                  <a:cubicBezTo>
                    <a:pt x="16639" y="1153"/>
                    <a:pt x="14191" y="0"/>
                    <a:pt x="11432" y="0"/>
                  </a:cubicBezTo>
                  <a:close/>
                </a:path>
              </a:pathLst>
            </a:custGeom>
            <a:solidFill>
              <a:srgbClr val="FFFFFF">
                <a:alpha val="18039"/>
              </a:srgbClr>
            </a:solidFill>
            <a:ln>
              <a:noFill/>
            </a:ln>
          </p:spPr>
          <p:txBody>
            <a:bodyPr lIns="0" tIns="0" rIns="0" bIns="0" anchor="ctr"/>
            <a:lstStyle/>
            <a:p>
              <a:endParaRPr lang="en-US"/>
            </a:p>
          </p:txBody>
        </p:sp>
        <p:sp>
          <p:nvSpPr>
            <p:cNvPr id="9" name="Shape 175"/>
            <p:cNvSpPr/>
            <p:nvPr/>
          </p:nvSpPr>
          <p:spPr bwMode="auto">
            <a:xfrm>
              <a:off x="6959996" y="4678759"/>
              <a:ext cx="5074842" cy="2179241"/>
            </a:xfrm>
            <a:custGeom>
              <a:avLst/>
              <a:gdLst>
                <a:gd name="T0" fmla="*/ 2537421 w 21600"/>
                <a:gd name="T1" fmla="*/ 1089621 h 21600"/>
                <a:gd name="T2" fmla="*/ 2537421 w 21600"/>
                <a:gd name="T3" fmla="*/ 1089621 h 21600"/>
                <a:gd name="T4" fmla="*/ 2537421 w 21600"/>
                <a:gd name="T5" fmla="*/ 1089621 h 21600"/>
                <a:gd name="T6" fmla="*/ 2537421 w 21600"/>
                <a:gd name="T7" fmla="*/ 108962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650" y="0"/>
                  </a:moveTo>
                  <a:cubicBezTo>
                    <a:pt x="3332" y="0"/>
                    <a:pt x="1454" y="4369"/>
                    <a:pt x="1454" y="9756"/>
                  </a:cubicBezTo>
                  <a:cubicBezTo>
                    <a:pt x="1454" y="11131"/>
                    <a:pt x="1577" y="12449"/>
                    <a:pt x="1801" y="13634"/>
                  </a:cubicBezTo>
                  <a:cubicBezTo>
                    <a:pt x="724" y="15107"/>
                    <a:pt x="0" y="17840"/>
                    <a:pt x="0" y="20982"/>
                  </a:cubicBezTo>
                  <a:cubicBezTo>
                    <a:pt x="0" y="21191"/>
                    <a:pt x="7" y="21395"/>
                    <a:pt x="14" y="21600"/>
                  </a:cubicBezTo>
                  <a:lnTo>
                    <a:pt x="20860" y="21600"/>
                  </a:lnTo>
                  <a:cubicBezTo>
                    <a:pt x="21326" y="19898"/>
                    <a:pt x="21600" y="17881"/>
                    <a:pt x="21600" y="15707"/>
                  </a:cubicBezTo>
                  <a:cubicBezTo>
                    <a:pt x="21600" y="9667"/>
                    <a:pt x="19516" y="4772"/>
                    <a:pt x="16945" y="4772"/>
                  </a:cubicBezTo>
                  <a:cubicBezTo>
                    <a:pt x="16274" y="4772"/>
                    <a:pt x="15636" y="5100"/>
                    <a:pt x="15061" y="5700"/>
                  </a:cubicBezTo>
                  <a:cubicBezTo>
                    <a:pt x="14396" y="2956"/>
                    <a:pt x="13155" y="1105"/>
                    <a:pt x="11728" y="1105"/>
                  </a:cubicBezTo>
                  <a:cubicBezTo>
                    <a:pt x="10658" y="1105"/>
                    <a:pt x="9689" y="2151"/>
                    <a:pt x="8990" y="3839"/>
                  </a:cubicBezTo>
                  <a:cubicBezTo>
                    <a:pt x="8223" y="1505"/>
                    <a:pt x="7014" y="0"/>
                    <a:pt x="5650" y="0"/>
                  </a:cubicBezTo>
                  <a:close/>
                </a:path>
              </a:pathLst>
            </a:custGeom>
            <a:solidFill>
              <a:srgbClr val="FFFFFF">
                <a:alpha val="18039"/>
              </a:srgbClr>
            </a:solidFill>
            <a:ln>
              <a:noFill/>
            </a:ln>
          </p:spPr>
          <p:txBody>
            <a:bodyPr lIns="0" tIns="0" rIns="0" bIns="0" anchor="ctr"/>
            <a:lstStyle/>
            <a:p>
              <a:endParaRPr lang="en-US"/>
            </a:p>
          </p:txBody>
        </p:sp>
      </p:grpSp>
      <p:pic>
        <p:nvPicPr>
          <p:cNvPr id="13" name="Picture 12" descr="Salesforce_Logo_RGB_8_13_1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07663" y="5764213"/>
            <a:ext cx="1074737" cy="750887"/>
          </a:xfrm>
          <a:prstGeom prst="rect">
            <a:avLst/>
          </a:prstGeom>
          <a:noFill/>
          <a:ln>
            <a:noFill/>
          </a:ln>
        </p:spPr>
      </p:pic>
      <p:sp>
        <p:nvSpPr>
          <p:cNvPr id="2" name="Title 1"/>
          <p:cNvSpPr>
            <a:spLocks noGrp="1"/>
          </p:cNvSpPr>
          <p:nvPr>
            <p:ph type="ctrTitle"/>
          </p:nvPr>
        </p:nvSpPr>
        <p:spPr>
          <a:xfrm>
            <a:off x="562424" y="1388422"/>
            <a:ext cx="6881403" cy="1874128"/>
          </a:xfrm>
        </p:spPr>
        <p:txBody>
          <a:bodyPr>
            <a:noAutofit/>
          </a:bodyPr>
          <a:lstStyle>
            <a:lvl1pPr algn="l">
              <a:lnSpc>
                <a:spcPct val="90000"/>
              </a:lnSpc>
              <a:defRPr sz="5400" spc="0">
                <a:solidFill>
                  <a:schemeClr val="bg1"/>
                </a:solidFill>
                <a:latin typeface="Salesforce Sans Light" panose="020B0305020202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424" y="3331973"/>
            <a:ext cx="6881403"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solidFill>
                <a:latin typeface="Salesforce Sans"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55" name="Content Placeholder 7"/>
          <p:cNvSpPr>
            <a:spLocks noGrp="1"/>
          </p:cNvSpPr>
          <p:nvPr>
            <p:ph sz="quarter" idx="10" hasCustomPrompt="1"/>
          </p:nvPr>
        </p:nvSpPr>
        <p:spPr>
          <a:xfrm>
            <a:off x="562424" y="4824547"/>
            <a:ext cx="6881403" cy="611350"/>
          </a:xfrm>
          <a:prstGeom prst="rect">
            <a:avLst/>
          </a:prstGeom>
        </p:spPr>
        <p:txBody>
          <a:bodyPr/>
          <a:lstStyle>
            <a:lvl1pPr>
              <a:lnSpc>
                <a:spcPct val="100000"/>
              </a:lnSpc>
              <a:spcBef>
                <a:spcPts val="0"/>
              </a:spcBef>
              <a:spcAft>
                <a:spcPts val="0"/>
              </a:spcAft>
              <a:buNone/>
              <a:defRPr sz="1800" baseline="0">
                <a:solidFill>
                  <a:schemeClr val="bg1"/>
                </a:solidFill>
              </a:defRPr>
            </a:lvl1pPr>
            <a:lvl2pPr marL="0" indent="0">
              <a:spcBef>
                <a:spcPts val="0"/>
              </a:spcBef>
              <a:spcAft>
                <a:spcPts val="0"/>
              </a:spcAft>
              <a:buNone/>
              <a:defRPr>
                <a:solidFill>
                  <a:schemeClr val="bg1"/>
                </a:solidFill>
              </a:defRPr>
            </a:lvl2pPr>
          </a:lstStyle>
          <a:p>
            <a:pPr lvl="0"/>
            <a:r>
              <a:rPr lang="en-US" dirty="0" smtClean="0"/>
              <a:t>Name and Title</a:t>
            </a:r>
            <a:endParaRPr lang="en-US" dirty="0" smtClean="0"/>
          </a:p>
          <a:p>
            <a:pPr lvl="1"/>
            <a:r>
              <a:rPr lang="en-US" dirty="0" smtClean="0"/>
              <a:t>Second level</a:t>
            </a:r>
            <a:endParaRPr lang="en-US" dirty="0" smtClean="0"/>
          </a:p>
        </p:txBody>
      </p:sp>
      <p:sp>
        <p:nvSpPr>
          <p:cNvPr id="11" name="Text Placeholder 6"/>
          <p:cNvSpPr>
            <a:spLocks noGrp="1"/>
          </p:cNvSpPr>
          <p:nvPr>
            <p:ph type="body" sz="quarter" idx="16" hasCustomPrompt="1"/>
          </p:nvPr>
        </p:nvSpPr>
        <p:spPr bwMode="invGray">
          <a:xfrm>
            <a:off x="562424" y="5506264"/>
            <a:ext cx="6881403"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2"/>
                </a:solidFill>
                <a:latin typeface="+mn-lt"/>
                <a:ea typeface="+mn-ea"/>
                <a:cs typeface="+mn-cs"/>
              </a:defRPr>
            </a:lvl1pPr>
            <a:lvl2pPr marL="0" indent="0" algn="l">
              <a:spcBef>
                <a:spcPts val="300"/>
              </a:spcBef>
              <a:spcAft>
                <a:spcPts val="0"/>
              </a:spcAft>
              <a:buSzPct val="110000"/>
              <a:buFont typeface="Arial" panose="020B0604020202090204"/>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90204" pitchFamily="34" charset="0"/>
              <a:buNone/>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smtClean="0"/>
              <a:t>Twitter and Email</a:t>
            </a:r>
            <a:endParaRPr lang="en-US" dirty="0" smtClean="0"/>
          </a:p>
        </p:txBody>
      </p:sp>
      <p:sp>
        <p:nvSpPr>
          <p:cNvPr id="10" name="Picture Placeholder 7"/>
          <p:cNvSpPr>
            <a:spLocks noGrp="1"/>
          </p:cNvSpPr>
          <p:nvPr>
            <p:ph type="pic" sz="quarter" idx="17" hasCustomPrompt="1"/>
          </p:nvPr>
        </p:nvSpPr>
        <p:spPr>
          <a:xfrm>
            <a:off x="7954695" y="-18288"/>
            <a:ext cx="4234130" cy="6894576"/>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smtClean="0"/>
              <a:t>Drag picture to placeholder or click icon to add</a:t>
            </a:r>
            <a:endParaRPr lang="en-US" noProof="0" dirty="0"/>
          </a:p>
        </p:txBody>
      </p:sp>
      <p:sp>
        <p:nvSpPr>
          <p:cNvPr id="15" name="Shape 180"/>
          <p:cNvSpPr/>
          <p:nvPr userDrawn="1"/>
        </p:nvSpPr>
        <p:spPr bwMode="auto">
          <a:xfrm>
            <a:off x="-14112" y="0"/>
            <a:ext cx="3377357" cy="1952732"/>
          </a:xfrm>
          <a:custGeom>
            <a:avLst/>
            <a:gdLst>
              <a:gd name="T0" fmla="*/ 1271588 w 21600"/>
              <a:gd name="T1" fmla="*/ 735211 h 21600"/>
              <a:gd name="T2" fmla="*/ 1271588 w 21600"/>
              <a:gd name="T3" fmla="*/ 735211 h 21600"/>
              <a:gd name="T4" fmla="*/ 1271588 w 21600"/>
              <a:gd name="T5" fmla="*/ 735211 h 21600"/>
              <a:gd name="T6" fmla="*/ 1271588 w 21600"/>
              <a:gd name="T7" fmla="*/ 7352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437"/>
                </a:lnTo>
                <a:cubicBezTo>
                  <a:pt x="329" y="21536"/>
                  <a:pt x="666" y="21600"/>
                  <a:pt x="1011" y="21600"/>
                </a:cubicBezTo>
                <a:cubicBezTo>
                  <a:pt x="3444" y="21600"/>
                  <a:pt x="5524" y="19049"/>
                  <a:pt x="6418" y="15403"/>
                </a:cubicBezTo>
                <a:cubicBezTo>
                  <a:pt x="7097" y="15980"/>
                  <a:pt x="7865" y="16295"/>
                  <a:pt x="8673" y="16295"/>
                </a:cubicBezTo>
                <a:cubicBezTo>
                  <a:pt x="10606" y="16295"/>
                  <a:pt x="12285" y="14455"/>
                  <a:pt x="13170" y="11730"/>
                </a:cubicBezTo>
                <a:cubicBezTo>
                  <a:pt x="13623" y="11887"/>
                  <a:pt x="14086" y="11969"/>
                  <a:pt x="14562" y="11969"/>
                </a:cubicBezTo>
                <a:cubicBezTo>
                  <a:pt x="18392" y="11969"/>
                  <a:pt x="21501" y="6637"/>
                  <a:pt x="21600" y="0"/>
                </a:cubicBezTo>
                <a:lnTo>
                  <a:pt x="0" y="0"/>
                </a:lnTo>
                <a:close/>
              </a:path>
            </a:pathLst>
          </a:custGeom>
          <a:solidFill>
            <a:srgbClr val="FFFFFF">
              <a:alpha val="18039"/>
            </a:srgbClr>
          </a:solidFill>
          <a:ln>
            <a:noFill/>
          </a:ln>
        </p:spPr>
        <p:txBody>
          <a:bodyPr lIns="0" tIns="0" rIns="0" bIns="0" anchor="ctr"/>
          <a:lstStyle/>
          <a:p>
            <a:endParaRPr lang="en-US">
              <a:solidFill>
                <a:srgbClr val="1C1C1C"/>
              </a:solidFill>
              <a:latin typeface="Salesforce Sans"/>
            </a:endParaRPr>
          </a:p>
        </p:txBody>
      </p:sp>
      <p:pic>
        <p:nvPicPr>
          <p:cNvPr id="14" name="Picture 13" descr="Salesforce_Logo_RGB_8_13_1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1594" y="195459"/>
            <a:ext cx="1332604" cy="933058"/>
          </a:xfrm>
          <a:prstGeom prst="rect">
            <a:avLst/>
          </a:prstGeom>
        </p:spPr>
      </p:pic>
    </p:spTree>
  </p:cSld>
  <p:clrMapOvr>
    <a:masterClrMapping/>
  </p:clrMapOvr>
  <p:transition spd="med">
    <p:fade/>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Title Slide_D">
    <p:bg>
      <p:bgPr>
        <a:solidFill>
          <a:srgbClr val="032750"/>
        </a:solidFill>
        <a:effectLst/>
      </p:bgPr>
    </p:bg>
    <p:spTree>
      <p:nvGrpSpPr>
        <p:cNvPr id="1" name=""/>
        <p:cNvGrpSpPr/>
        <p:nvPr/>
      </p:nvGrpSpPr>
      <p:grpSpPr>
        <a:xfrm>
          <a:off x="0" y="0"/>
          <a:ext cx="0" cy="0"/>
          <a:chOff x="0" y="0"/>
          <a:chExt cx="0" cy="0"/>
        </a:xfrm>
      </p:grpSpPr>
      <p:sp>
        <p:nvSpPr>
          <p:cNvPr id="6" name="Shape 174"/>
          <p:cNvSpPr/>
          <p:nvPr/>
        </p:nvSpPr>
        <p:spPr bwMode="auto">
          <a:xfrm>
            <a:off x="10029825" y="4408488"/>
            <a:ext cx="2149475" cy="2449512"/>
          </a:xfrm>
          <a:custGeom>
            <a:avLst/>
            <a:gdLst>
              <a:gd name="T0" fmla="*/ 1074936 w 21600"/>
              <a:gd name="T1" fmla="*/ 1224360 h 21600"/>
              <a:gd name="T2" fmla="*/ 1074936 w 21600"/>
              <a:gd name="T3" fmla="*/ 1224360 h 21600"/>
              <a:gd name="T4" fmla="*/ 1074936 w 21600"/>
              <a:gd name="T5" fmla="*/ 1224360 h 21600"/>
              <a:gd name="T6" fmla="*/ 1074936 w 21600"/>
              <a:gd name="T7" fmla="*/ 122436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1432" y="0"/>
                </a:moveTo>
                <a:cubicBezTo>
                  <a:pt x="6741" y="0"/>
                  <a:pt x="2943" y="3336"/>
                  <a:pt x="2943" y="7446"/>
                </a:cubicBezTo>
                <a:cubicBezTo>
                  <a:pt x="2943" y="8496"/>
                  <a:pt x="3192" y="9500"/>
                  <a:pt x="3645" y="10404"/>
                </a:cubicBezTo>
                <a:cubicBezTo>
                  <a:pt x="1466" y="11528"/>
                  <a:pt x="0" y="13612"/>
                  <a:pt x="0" y="16009"/>
                </a:cubicBezTo>
                <a:cubicBezTo>
                  <a:pt x="0" y="18396"/>
                  <a:pt x="1459" y="20478"/>
                  <a:pt x="3629" y="21600"/>
                </a:cubicBezTo>
                <a:lnTo>
                  <a:pt x="21600" y="21600"/>
                </a:lnTo>
                <a:lnTo>
                  <a:pt x="21600" y="1120"/>
                </a:lnTo>
                <a:cubicBezTo>
                  <a:pt x="20293" y="1456"/>
                  <a:pt x="19121" y="2086"/>
                  <a:pt x="18191" y="2934"/>
                </a:cubicBezTo>
                <a:cubicBezTo>
                  <a:pt x="16639" y="1153"/>
                  <a:pt x="14191" y="0"/>
                  <a:pt x="11432" y="0"/>
                </a:cubicBezTo>
                <a:close/>
              </a:path>
            </a:pathLst>
          </a:custGeom>
          <a:solidFill>
            <a:schemeClr val="bg1">
              <a:alpha val="5882"/>
            </a:schemeClr>
          </a:solidFill>
          <a:ln>
            <a:noFill/>
          </a:ln>
        </p:spPr>
        <p:txBody>
          <a:bodyPr lIns="0" tIns="0" rIns="0" bIns="0" anchor="ctr"/>
          <a:lstStyle/>
          <a:p>
            <a:endParaRPr lang="en-US"/>
          </a:p>
        </p:txBody>
      </p:sp>
      <p:sp>
        <p:nvSpPr>
          <p:cNvPr id="7" name="Shape 175"/>
          <p:cNvSpPr/>
          <p:nvPr/>
        </p:nvSpPr>
        <p:spPr bwMode="auto">
          <a:xfrm>
            <a:off x="6959600" y="4678363"/>
            <a:ext cx="5075238" cy="2179637"/>
          </a:xfrm>
          <a:custGeom>
            <a:avLst/>
            <a:gdLst>
              <a:gd name="T0" fmla="*/ 2537421 w 21600"/>
              <a:gd name="T1" fmla="*/ 1089621 h 21600"/>
              <a:gd name="T2" fmla="*/ 2537421 w 21600"/>
              <a:gd name="T3" fmla="*/ 1089621 h 21600"/>
              <a:gd name="T4" fmla="*/ 2537421 w 21600"/>
              <a:gd name="T5" fmla="*/ 1089621 h 21600"/>
              <a:gd name="T6" fmla="*/ 2537421 w 21600"/>
              <a:gd name="T7" fmla="*/ 108962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650" y="0"/>
                </a:moveTo>
                <a:cubicBezTo>
                  <a:pt x="3332" y="0"/>
                  <a:pt x="1454" y="4369"/>
                  <a:pt x="1454" y="9756"/>
                </a:cubicBezTo>
                <a:cubicBezTo>
                  <a:pt x="1454" y="11131"/>
                  <a:pt x="1577" y="12449"/>
                  <a:pt x="1801" y="13634"/>
                </a:cubicBezTo>
                <a:cubicBezTo>
                  <a:pt x="724" y="15107"/>
                  <a:pt x="0" y="17840"/>
                  <a:pt x="0" y="20982"/>
                </a:cubicBezTo>
                <a:cubicBezTo>
                  <a:pt x="0" y="21191"/>
                  <a:pt x="7" y="21395"/>
                  <a:pt x="14" y="21600"/>
                </a:cubicBezTo>
                <a:lnTo>
                  <a:pt x="20860" y="21600"/>
                </a:lnTo>
                <a:cubicBezTo>
                  <a:pt x="21326" y="19898"/>
                  <a:pt x="21600" y="17881"/>
                  <a:pt x="21600" y="15707"/>
                </a:cubicBezTo>
                <a:cubicBezTo>
                  <a:pt x="21600" y="9667"/>
                  <a:pt x="19516" y="4772"/>
                  <a:pt x="16945" y="4772"/>
                </a:cubicBezTo>
                <a:cubicBezTo>
                  <a:pt x="16274" y="4772"/>
                  <a:pt x="15636" y="5100"/>
                  <a:pt x="15061" y="5700"/>
                </a:cubicBezTo>
                <a:cubicBezTo>
                  <a:pt x="14396" y="2956"/>
                  <a:pt x="13155" y="1105"/>
                  <a:pt x="11728" y="1105"/>
                </a:cubicBezTo>
                <a:cubicBezTo>
                  <a:pt x="10658" y="1105"/>
                  <a:pt x="9689" y="2151"/>
                  <a:pt x="8990" y="3839"/>
                </a:cubicBezTo>
                <a:cubicBezTo>
                  <a:pt x="8223" y="1505"/>
                  <a:pt x="7014" y="0"/>
                  <a:pt x="5650" y="0"/>
                </a:cubicBezTo>
                <a:close/>
              </a:path>
            </a:pathLst>
          </a:custGeom>
          <a:solidFill>
            <a:schemeClr val="bg1">
              <a:alpha val="5882"/>
            </a:schemeClr>
          </a:solidFill>
          <a:ln>
            <a:noFill/>
          </a:ln>
        </p:spPr>
        <p:txBody>
          <a:bodyPr lIns="0" tIns="0" rIns="0" bIns="0" anchor="ctr"/>
          <a:lstStyle/>
          <a:p>
            <a:endParaRPr lang="en-US"/>
          </a:p>
        </p:txBody>
      </p:sp>
      <p:sp>
        <p:nvSpPr>
          <p:cNvPr id="8" name="Shape 180"/>
          <p:cNvSpPr/>
          <p:nvPr/>
        </p:nvSpPr>
        <p:spPr bwMode="auto">
          <a:xfrm>
            <a:off x="0" y="0"/>
            <a:ext cx="2543175" cy="1470025"/>
          </a:xfrm>
          <a:custGeom>
            <a:avLst/>
            <a:gdLst>
              <a:gd name="T0" fmla="*/ 1271588 w 21600"/>
              <a:gd name="T1" fmla="*/ 735211 h 21600"/>
              <a:gd name="T2" fmla="*/ 1271588 w 21600"/>
              <a:gd name="T3" fmla="*/ 735211 h 21600"/>
              <a:gd name="T4" fmla="*/ 1271588 w 21600"/>
              <a:gd name="T5" fmla="*/ 735211 h 21600"/>
              <a:gd name="T6" fmla="*/ 1271588 w 21600"/>
              <a:gd name="T7" fmla="*/ 7352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437"/>
                </a:lnTo>
                <a:cubicBezTo>
                  <a:pt x="329" y="21536"/>
                  <a:pt x="666" y="21600"/>
                  <a:pt x="1011" y="21600"/>
                </a:cubicBezTo>
                <a:cubicBezTo>
                  <a:pt x="3444" y="21600"/>
                  <a:pt x="5524" y="19049"/>
                  <a:pt x="6418" y="15403"/>
                </a:cubicBezTo>
                <a:cubicBezTo>
                  <a:pt x="7097" y="15980"/>
                  <a:pt x="7865" y="16295"/>
                  <a:pt x="8673" y="16295"/>
                </a:cubicBezTo>
                <a:cubicBezTo>
                  <a:pt x="10606" y="16295"/>
                  <a:pt x="12285" y="14455"/>
                  <a:pt x="13170" y="11730"/>
                </a:cubicBezTo>
                <a:cubicBezTo>
                  <a:pt x="13623" y="11887"/>
                  <a:pt x="14086" y="11969"/>
                  <a:pt x="14562" y="11969"/>
                </a:cubicBezTo>
                <a:cubicBezTo>
                  <a:pt x="18392" y="11969"/>
                  <a:pt x="21501" y="6637"/>
                  <a:pt x="21600" y="0"/>
                </a:cubicBezTo>
                <a:lnTo>
                  <a:pt x="0" y="0"/>
                </a:lnTo>
                <a:close/>
              </a:path>
            </a:pathLst>
          </a:custGeom>
          <a:solidFill>
            <a:schemeClr val="bg1">
              <a:alpha val="5882"/>
            </a:schemeClr>
          </a:solidFill>
          <a:ln>
            <a:noFill/>
          </a:ln>
        </p:spPr>
        <p:txBody>
          <a:bodyPr lIns="0" tIns="0" rIns="0" bIns="0" anchor="ctr"/>
          <a:lstStyle/>
          <a:p>
            <a:endParaRPr lang="en-US"/>
          </a:p>
        </p:txBody>
      </p:sp>
      <p:pic>
        <p:nvPicPr>
          <p:cNvPr id="9" name="Picture 11" descr="Salesforce_Logo_RGB_8_13_1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07663" y="5764213"/>
            <a:ext cx="1074737" cy="750887"/>
          </a:xfrm>
          <a:prstGeom prst="rect">
            <a:avLst/>
          </a:prstGeom>
          <a:noFill/>
          <a:ln>
            <a:noFill/>
          </a:ln>
        </p:spPr>
      </p:pic>
      <p:sp>
        <p:nvSpPr>
          <p:cNvPr id="2" name="Title 1"/>
          <p:cNvSpPr>
            <a:spLocks noGrp="1"/>
          </p:cNvSpPr>
          <p:nvPr>
            <p:ph type="ctrTitle"/>
          </p:nvPr>
        </p:nvSpPr>
        <p:spPr>
          <a:xfrm>
            <a:off x="562424" y="1261423"/>
            <a:ext cx="11065468" cy="1874128"/>
          </a:xfrm>
        </p:spPr>
        <p:txBody>
          <a:bodyPr>
            <a:noAutofit/>
          </a:bodyPr>
          <a:lstStyle>
            <a:lvl1pPr algn="l">
              <a:lnSpc>
                <a:spcPct val="90000"/>
              </a:lnSpc>
              <a:defRPr sz="5400" spc="0">
                <a:solidFill>
                  <a:schemeClr val="bg1"/>
                </a:solidFill>
                <a:latin typeface="Salesforce Sans Light" panose="020B0305020202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424" y="3204974"/>
            <a:ext cx="11065468"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solidFill>
                <a:latin typeface="Salesforce Sans"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55" name="Content Placeholder 7"/>
          <p:cNvSpPr>
            <a:spLocks noGrp="1"/>
          </p:cNvSpPr>
          <p:nvPr>
            <p:ph sz="quarter" idx="10"/>
          </p:nvPr>
        </p:nvSpPr>
        <p:spPr>
          <a:xfrm>
            <a:off x="562424" y="4692849"/>
            <a:ext cx="8552736" cy="611350"/>
          </a:xfrm>
          <a:prstGeom prst="rect">
            <a:avLst/>
          </a:prstGeom>
        </p:spPr>
        <p:txBody>
          <a:bodyPr/>
          <a:lstStyle>
            <a:lvl1pPr>
              <a:lnSpc>
                <a:spcPct val="100000"/>
              </a:lnSpc>
              <a:spcBef>
                <a:spcPts val="0"/>
              </a:spcBef>
              <a:spcAft>
                <a:spcPts val="0"/>
              </a:spcAft>
              <a:buNone/>
              <a:defRPr sz="1800" baseline="0">
                <a:solidFill>
                  <a:srgbClr val="FFFFFF"/>
                </a:solidFill>
              </a:defRPr>
            </a:lvl1pPr>
            <a:lvl2pPr marL="0" indent="0">
              <a:spcBef>
                <a:spcPts val="0"/>
              </a:spcBef>
              <a:spcAft>
                <a:spcPts val="0"/>
              </a:spcAft>
              <a:buNone/>
              <a:defRPr>
                <a:solidFill>
                  <a:srgbClr val="FFFFFF"/>
                </a:solidFill>
              </a:defRPr>
            </a:lvl2pPr>
          </a:lstStyle>
          <a:p>
            <a:pPr lvl="0"/>
            <a:r>
              <a:rPr lang="en-US" smtClean="0"/>
              <a:t>Click to edit Master text styles</a:t>
            </a:r>
            <a:endParaRPr lang="en-US" smtClean="0"/>
          </a:p>
          <a:p>
            <a:pPr lvl="1"/>
            <a:r>
              <a:rPr lang="en-US" smtClean="0"/>
              <a:t>Second level</a:t>
            </a:r>
            <a:endParaRPr lang="en-US" smtClean="0"/>
          </a:p>
        </p:txBody>
      </p:sp>
      <p:sp>
        <p:nvSpPr>
          <p:cNvPr id="11" name="Text Placeholder 6"/>
          <p:cNvSpPr>
            <a:spLocks noGrp="1"/>
          </p:cNvSpPr>
          <p:nvPr>
            <p:ph type="body" sz="quarter" idx="16"/>
          </p:nvPr>
        </p:nvSpPr>
        <p:spPr bwMode="invGray">
          <a:xfrm>
            <a:off x="562424" y="5383973"/>
            <a:ext cx="855273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2"/>
                </a:solidFill>
                <a:latin typeface="+mn-lt"/>
                <a:ea typeface="+mn-ea"/>
                <a:cs typeface="+mn-cs"/>
              </a:defRPr>
            </a:lvl1pPr>
            <a:lvl2pPr marL="0" indent="0" algn="l">
              <a:spcBef>
                <a:spcPts val="300"/>
              </a:spcBef>
              <a:spcAft>
                <a:spcPts val="0"/>
              </a:spcAft>
              <a:buSzPct val="110000"/>
              <a:buFont typeface="Arial" panose="020B0604020202090204"/>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90204" pitchFamily="34" charset="0"/>
              <a:buNone/>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smtClean="0"/>
              <a:t>Click to edit Master text styles</a:t>
            </a:r>
            <a:endParaRPr lang="en-US" smtClean="0"/>
          </a:p>
        </p:txBody>
      </p:sp>
    </p:spTree>
  </p:cSld>
  <p:clrMapOvr>
    <a:masterClrMapping/>
  </p:clrMapOvr>
  <p:transition spd="med">
    <p:fade/>
  </p:transition>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grpSp>
        <p:nvGrpSpPr>
          <p:cNvPr id="5" name="GRID" hidden="1"/>
          <p:cNvGrpSpPr/>
          <p:nvPr/>
        </p:nvGrpSpPr>
        <p:grpSpPr bwMode="auto">
          <a:xfrm>
            <a:off x="0" y="0"/>
            <a:ext cx="12192000" cy="6858000"/>
            <a:chOff x="-326" y="-4"/>
            <a:chExt cx="12192006" cy="6858004"/>
          </a:xfrm>
        </p:grpSpPr>
        <p:pic>
          <p:nvPicPr>
            <p:cNvPr id="6"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 y="-4"/>
              <a:ext cx="12192006" cy="6858004"/>
            </a:xfrm>
            <a:prstGeom prst="rect">
              <a:avLst/>
            </a:prstGeom>
            <a:noFill/>
            <a:ln>
              <a:noFill/>
            </a:ln>
          </p:spPr>
        </p:pic>
        <p:grpSp>
          <p:nvGrpSpPr>
            <p:cNvPr id="7" name="Group 10"/>
            <p:cNvGrpSpPr/>
            <p:nvPr/>
          </p:nvGrpSpPr>
          <p:grpSpPr bwMode="auto">
            <a:xfrm>
              <a:off x="575284" y="71336"/>
              <a:ext cx="11046027" cy="1828800"/>
              <a:chOff x="575284" y="71336"/>
              <a:chExt cx="11046027" cy="1828800"/>
            </a:xfrm>
          </p:grpSpPr>
          <p:cxnSp>
            <p:nvCxnSpPr>
              <p:cNvPr id="8" name="Straight Connector 7"/>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5937" y="1747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5937" y="1900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5937" y="14430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5937" y="1138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5937" y="833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5937" y="5286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5937" y="71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5937" y="2238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3" name="Content Placeholder 32"/>
          <p:cNvSpPr>
            <a:spLocks noGrp="1"/>
          </p:cNvSpPr>
          <p:nvPr>
            <p:ph sz="quarter" idx="10"/>
          </p:nvPr>
        </p:nvSpPr>
        <p:spPr>
          <a:xfrm>
            <a:off x="571500" y="1764285"/>
            <a:ext cx="11045952"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26"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grpSp>
        <p:nvGrpSpPr>
          <p:cNvPr id="27" name="GRID" hidden="1"/>
          <p:cNvGrpSpPr/>
          <p:nvPr userDrawn="1"/>
        </p:nvGrpSpPr>
        <p:grpSpPr>
          <a:xfrm>
            <a:off x="-326" y="-4"/>
            <a:ext cx="12192006" cy="6858004"/>
            <a:chOff x="-326" y="-4"/>
            <a:chExt cx="12192006" cy="6858004"/>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6" y="-4"/>
              <a:ext cx="12192006" cy="6858004"/>
            </a:xfrm>
            <a:prstGeom prst="rect">
              <a:avLst/>
            </a:prstGeom>
          </p:spPr>
        </p:pic>
        <p:grpSp>
          <p:nvGrpSpPr>
            <p:cNvPr id="31" name="Group 30"/>
            <p:cNvGrpSpPr/>
            <p:nvPr userDrawn="1"/>
          </p:nvGrpSpPr>
          <p:grpSpPr>
            <a:xfrm>
              <a:off x="575284" y="71336"/>
              <a:ext cx="11046027" cy="1828800"/>
              <a:chOff x="575284" y="71336"/>
              <a:chExt cx="11046027" cy="1828800"/>
            </a:xfrm>
          </p:grpSpPr>
          <p:cxnSp>
            <p:nvCxnSpPr>
              <p:cNvPr id="32" name="Straight Connector 31"/>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75284" y="1747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75284" y="1900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575284" y="1442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575284" y="1138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75284" y="833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75284" y="528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75284" y="71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75284" y="223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2">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4" name="Footer Placeholder 3"/>
          <p:cNvSpPr>
            <a:spLocks noGrp="1"/>
          </p:cNvSpPr>
          <p:nvPr>
            <p:ph type="ftr" sz="quarter" idx="17"/>
          </p:nvPr>
        </p:nvSpPr>
        <p:spPr/>
        <p:txBody>
          <a:bodyPr/>
          <a:lstStyle>
            <a:lvl1pPr>
              <a:defRPr/>
            </a:lvl1pPr>
          </a:lstStyle>
          <a:p>
            <a:endParaRPr lang="en-US"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71500"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12"/>
          </p:nvPr>
        </p:nvSpPr>
        <p:spPr>
          <a:xfrm>
            <a:off x="6313932"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8"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9" name="Footer Placeholder 3"/>
          <p:cNvSpPr>
            <a:spLocks noGrp="1"/>
          </p:cNvSpPr>
          <p:nvPr>
            <p:ph type="ftr" sz="quarter" idx="17"/>
          </p:nvPr>
        </p:nvSpPr>
        <p:spPr/>
        <p:txBody>
          <a:bodyPr/>
          <a:lstStyle>
            <a:lvl1pPr>
              <a:defRPr/>
            </a:lvl1pPr>
          </a:lstStyle>
          <a:p>
            <a:endParaRPr lang="en-US"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column">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71500" y="1764285"/>
            <a:ext cx="3429000" cy="422390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Content Placeholder 4"/>
          <p:cNvSpPr>
            <a:spLocks noGrp="1"/>
          </p:cNvSpPr>
          <p:nvPr>
            <p:ph sz="quarter" idx="12"/>
          </p:nvPr>
        </p:nvSpPr>
        <p:spPr>
          <a:xfrm>
            <a:off x="4377367" y="1763999"/>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Content Placeholder 6"/>
          <p:cNvSpPr>
            <a:spLocks noGrp="1"/>
          </p:cNvSpPr>
          <p:nvPr>
            <p:ph sz="quarter" idx="13"/>
          </p:nvPr>
        </p:nvSpPr>
        <p:spPr>
          <a:xfrm>
            <a:off x="8183233" y="1763713"/>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endParaRPr lang="en-US" smtClean="0"/>
          </a:p>
        </p:txBody>
      </p:sp>
      <p:sp>
        <p:nvSpPr>
          <p:cNvPr id="10" name="Footer Placeholder 3"/>
          <p:cNvSpPr>
            <a:spLocks noGrp="1"/>
          </p:cNvSpPr>
          <p:nvPr>
            <p:ph type="ftr" sz="quarter" idx="17"/>
          </p:nvPr>
        </p:nvSpPr>
        <p:spPr/>
        <p:txBody>
          <a:bodyPr/>
          <a:lstStyle>
            <a:lvl1pPr>
              <a:defRPr/>
            </a:lvl1pPr>
          </a:lstStyle>
          <a:p>
            <a:endParaRPr 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0" Type="http://schemas.openxmlformats.org/officeDocument/2006/relationships/theme" Target="../theme/theme1.xml"/><Relationship Id="rId4" Type="http://schemas.openxmlformats.org/officeDocument/2006/relationships/slideLayout" Target="../slideLayouts/slideLayout4.xml"/><Relationship Id="rId39" Type="http://schemas.openxmlformats.org/officeDocument/2006/relationships/image" Target="../media/image1.png"/><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6"/>
          <p:cNvSpPr>
            <a:spLocks noGrp="1"/>
          </p:cNvSpPr>
          <p:nvPr>
            <p:ph type="body" idx="1"/>
          </p:nvPr>
        </p:nvSpPr>
        <p:spPr bwMode="auto">
          <a:xfrm>
            <a:off x="571500" y="1762125"/>
            <a:ext cx="11045825" cy="4314825"/>
          </a:xfrm>
          <a:prstGeom prst="rect">
            <a:avLst/>
          </a:prstGeom>
          <a:noFill/>
          <a:ln>
            <a:noFill/>
          </a:ln>
        </p:spPr>
        <p:txBody>
          <a:bodyPr vert="horz" wrap="square" lIns="0" tIns="0" rIns="0" bIns="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27" name="Title Placeholder 1"/>
          <p:cNvSpPr>
            <a:spLocks noGrp="1"/>
          </p:cNvSpPr>
          <p:nvPr>
            <p:ph type="title"/>
          </p:nvPr>
        </p:nvSpPr>
        <p:spPr bwMode="auto">
          <a:xfrm>
            <a:off x="571500" y="63500"/>
            <a:ext cx="11045825" cy="990600"/>
          </a:xfrm>
          <a:prstGeom prst="rect">
            <a:avLst/>
          </a:prstGeom>
          <a:noFill/>
          <a:ln>
            <a:noFill/>
          </a:ln>
        </p:spPr>
        <p:txBody>
          <a:bodyPr vert="horz" wrap="square" lIns="0" tIns="0" rIns="0" bIns="0" numCol="1" anchor="b" anchorCtr="0" compatLnSpc="1"/>
          <a:lstStyle/>
          <a:p>
            <a:pPr lvl="0"/>
            <a:r>
              <a:rPr lang="en-US" smtClean="0"/>
              <a:t>Click to edit Master title style</a:t>
            </a:r>
            <a:endParaRPr lang="en-US" dirty="0"/>
          </a:p>
        </p:txBody>
      </p:sp>
      <p:sp>
        <p:nvSpPr>
          <p:cNvPr id="31" name="Rectangle 30"/>
          <p:cNvSpPr/>
          <p:nvPr/>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Salesforce Sans"/>
            </a:endParaRPr>
          </a:p>
        </p:txBody>
      </p:sp>
      <p:sp>
        <p:nvSpPr>
          <p:cNvPr id="33" name="Footer Placeholder 3"/>
          <p:cNvSpPr>
            <a:spLocks noGrp="1"/>
          </p:cNvSpPr>
          <p:nvPr>
            <p:ph type="ftr" sz="quarter" idx="3"/>
          </p:nvPr>
        </p:nvSpPr>
        <p:spPr>
          <a:xfrm>
            <a:off x="577851" y="6498168"/>
            <a:ext cx="10587082" cy="181067"/>
          </a:xfrm>
          <a:prstGeom prst="rect">
            <a:avLst/>
          </a:prstGeom>
        </p:spPr>
        <p:txBody>
          <a:bodyPr vert="horz" lIns="0" tIns="0" rIns="0" bIns="0" rtlCol="0" anchor="t"/>
          <a:lstStyle>
            <a:lvl1pPr algn="l" fontAlgn="auto">
              <a:spcBef>
                <a:spcPts val="0"/>
              </a:spcBef>
              <a:spcAft>
                <a:spcPts val="0"/>
              </a:spcAft>
              <a:defRPr sz="1000" spc="0" dirty="0">
                <a:solidFill>
                  <a:schemeClr val="accent2">
                    <a:lumMod val="60000"/>
                    <a:lumOff val="40000"/>
                  </a:schemeClr>
                </a:solidFill>
                <a:latin typeface="+mn-lt"/>
                <a:ea typeface="+mn-ea"/>
                <a:cs typeface="+mn-cs"/>
              </a:defRPr>
            </a:lvl1pPr>
          </a:lstStyle>
          <a:p>
            <a:endParaRPr lang="en-US" dirty="0"/>
          </a:p>
        </p:txBody>
      </p:sp>
      <p:pic>
        <p:nvPicPr>
          <p:cNvPr id="1032" name="Picture 7" descr="Salesforce Logo.png"/>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11010900" y="6091238"/>
            <a:ext cx="617538" cy="431800"/>
          </a:xfrm>
          <a:prstGeom prst="rect">
            <a:avLst/>
          </a:prstGeom>
          <a:noFill/>
          <a:ln>
            <a:noFill/>
          </a:ln>
        </p:spPr>
      </p:pic>
      <p:sp>
        <p:nvSpPr>
          <p:cNvPr id="7" name="Rectangle 6"/>
          <p:cNvSpPr/>
          <p:nvPr/>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dirty="0" smtClean="0">
              <a:latin typeface="Salesforce Sans"/>
              <a:cs typeface="Salesforce Sans"/>
            </a:endParaRPr>
          </a:p>
        </p:txBody>
      </p:sp>
      <p:pic>
        <p:nvPicPr>
          <p:cNvPr id="8" name="Picture 7" descr="Salesforce Logo.png"/>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1011584" y="6090770"/>
            <a:ext cx="616462" cy="4315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transition spd="med">
    <p:fade/>
  </p:transition>
  <p:timing>
    <p:tnLst>
      <p:par>
        <p:cTn id="1" dur="indefinite" restart="never" nodeType="tmRoot"/>
      </p:par>
    </p:tnLst>
  </p:timing>
  <p:hf sldNum="0" hdr="0" dt="0"/>
  <p:txStyles>
    <p:titleStyle>
      <a:lvl1pPr algn="l" rtl="0" eaLnBrk="1" fontAlgn="base" hangingPunct="1">
        <a:lnSpc>
          <a:spcPct val="95000"/>
        </a:lnSpc>
        <a:spcBef>
          <a:spcPct val="0"/>
        </a:spcBef>
        <a:spcAft>
          <a:spcPct val="0"/>
        </a:spcAft>
        <a:defRPr lang="en-US" sz="3200" kern="1200" dirty="0">
          <a:solidFill>
            <a:schemeClr val="accent1"/>
          </a:solidFill>
          <a:latin typeface="+mn-lt"/>
          <a:ea typeface="MS PGothic" charset="0"/>
          <a:cs typeface="MS PGothic" charset="0"/>
        </a:defRPr>
      </a:lvl1pPr>
      <a:lvl2pPr algn="l" rtl="0" eaLnBrk="1" fontAlgn="base" hangingPunct="1">
        <a:spcBef>
          <a:spcPct val="0"/>
        </a:spcBef>
        <a:spcAft>
          <a:spcPct val="0"/>
        </a:spcAft>
        <a:defRPr sz="3200">
          <a:solidFill>
            <a:schemeClr val="accent1"/>
          </a:solidFill>
          <a:latin typeface="Salesforce Sans" charset="0"/>
          <a:ea typeface="MS PGothic" charset="0"/>
          <a:cs typeface="MS PGothic" charset="0"/>
        </a:defRPr>
      </a:lvl2pPr>
      <a:lvl3pPr algn="l" rtl="0" eaLnBrk="1" fontAlgn="base" hangingPunct="1">
        <a:spcBef>
          <a:spcPct val="0"/>
        </a:spcBef>
        <a:spcAft>
          <a:spcPct val="0"/>
        </a:spcAft>
        <a:defRPr sz="3200">
          <a:solidFill>
            <a:schemeClr val="accent1"/>
          </a:solidFill>
          <a:latin typeface="Salesforce Sans" charset="0"/>
          <a:ea typeface="MS PGothic" charset="0"/>
          <a:cs typeface="MS PGothic" charset="0"/>
        </a:defRPr>
      </a:lvl3pPr>
      <a:lvl4pPr algn="l" rtl="0" eaLnBrk="1" fontAlgn="base" hangingPunct="1">
        <a:spcBef>
          <a:spcPct val="0"/>
        </a:spcBef>
        <a:spcAft>
          <a:spcPct val="0"/>
        </a:spcAft>
        <a:defRPr sz="3200">
          <a:solidFill>
            <a:schemeClr val="accent1"/>
          </a:solidFill>
          <a:latin typeface="Salesforce Sans" charset="0"/>
          <a:ea typeface="MS PGothic" charset="0"/>
          <a:cs typeface="MS PGothic" charset="0"/>
        </a:defRPr>
      </a:lvl4pPr>
      <a:lvl5pPr algn="l" rtl="0" eaLnBrk="1" fontAlgn="base" hangingPunct="1">
        <a:spcBef>
          <a:spcPct val="0"/>
        </a:spcBef>
        <a:spcAft>
          <a:spcPct val="0"/>
        </a:spcAft>
        <a:defRPr sz="3200">
          <a:solidFill>
            <a:schemeClr val="accent1"/>
          </a:solidFill>
          <a:latin typeface="Salesforce Sans" charset="0"/>
          <a:ea typeface="MS PGothic" charset="0"/>
          <a:cs typeface="MS PGothic" charset="0"/>
        </a:defRPr>
      </a:lvl5pPr>
      <a:lvl6pPr marL="457200" algn="l" rtl="0" eaLnBrk="1" fontAlgn="base" hangingPunct="1">
        <a:spcBef>
          <a:spcPct val="0"/>
        </a:spcBef>
        <a:spcAft>
          <a:spcPct val="0"/>
        </a:spcAft>
        <a:defRPr sz="3200">
          <a:solidFill>
            <a:schemeClr val="accent1"/>
          </a:solidFill>
          <a:latin typeface="Salesforce Sans" charset="0"/>
          <a:ea typeface="MS PGothic" charset="0"/>
          <a:cs typeface="MS PGothic" charset="0"/>
        </a:defRPr>
      </a:lvl6pPr>
      <a:lvl7pPr marL="914400" algn="l" rtl="0" eaLnBrk="1" fontAlgn="base" hangingPunct="1">
        <a:spcBef>
          <a:spcPct val="0"/>
        </a:spcBef>
        <a:spcAft>
          <a:spcPct val="0"/>
        </a:spcAft>
        <a:defRPr sz="3200">
          <a:solidFill>
            <a:schemeClr val="accent1"/>
          </a:solidFill>
          <a:latin typeface="Salesforce Sans" charset="0"/>
          <a:ea typeface="MS PGothic" charset="0"/>
          <a:cs typeface="MS PGothic" charset="0"/>
        </a:defRPr>
      </a:lvl7pPr>
      <a:lvl8pPr marL="1371600" algn="l" rtl="0" eaLnBrk="1" fontAlgn="base" hangingPunct="1">
        <a:spcBef>
          <a:spcPct val="0"/>
        </a:spcBef>
        <a:spcAft>
          <a:spcPct val="0"/>
        </a:spcAft>
        <a:defRPr sz="3200">
          <a:solidFill>
            <a:schemeClr val="accent1"/>
          </a:solidFill>
          <a:latin typeface="Salesforce Sans" charset="0"/>
          <a:ea typeface="MS PGothic" charset="0"/>
          <a:cs typeface="MS PGothic" charset="0"/>
        </a:defRPr>
      </a:lvl8pPr>
      <a:lvl9pPr marL="1828800" algn="l" rtl="0" eaLnBrk="1" fontAlgn="base" hangingPunct="1">
        <a:spcBef>
          <a:spcPct val="0"/>
        </a:spcBef>
        <a:spcAft>
          <a:spcPct val="0"/>
        </a:spcAft>
        <a:defRPr sz="3200">
          <a:solidFill>
            <a:schemeClr val="accent1"/>
          </a:solidFill>
          <a:latin typeface="Salesforce Sans" charset="0"/>
          <a:ea typeface="MS PGothic" charset="0"/>
          <a:cs typeface="MS PGothic" charset="0"/>
        </a:defRPr>
      </a:lvl9pPr>
    </p:titleStyle>
    <p:bodyStyle>
      <a:lvl1pPr algn="l" rtl="0" eaLnBrk="1" fontAlgn="base" hangingPunct="1">
        <a:spcBef>
          <a:spcPts val="1200"/>
        </a:spcBef>
        <a:spcAft>
          <a:spcPts val="200"/>
        </a:spcAft>
        <a:buClr>
          <a:srgbClr val="7F7F7F"/>
        </a:buClr>
        <a:buSzPct val="100000"/>
        <a:buFont typeface="Arial" panose="020B0604020202090204" pitchFamily="34" charset="0"/>
        <a:buChar char="​"/>
        <a:defRPr lang="en-US" sz="2000" kern="1200" dirty="0">
          <a:solidFill>
            <a:srgbClr val="5C656A"/>
          </a:solidFill>
          <a:latin typeface="Salesforce Sans"/>
          <a:ea typeface="MS PGothic" charset="0"/>
          <a:cs typeface="MS PGothic" charset="0"/>
        </a:defRPr>
      </a:lvl1pPr>
      <a:lvl2pPr marL="182880" indent="-182880" algn="l" rtl="0" eaLnBrk="1" fontAlgn="base" hangingPunct="1">
        <a:spcBef>
          <a:spcPts val="200"/>
        </a:spcBef>
        <a:spcAft>
          <a:spcPts val="600"/>
        </a:spcAft>
        <a:buClr>
          <a:schemeClr val="accent2"/>
        </a:buClr>
        <a:buSzPct val="100000"/>
        <a:buFont typeface="Arial" panose="020B0604020202090204" pitchFamily="34" charset="0"/>
        <a:buChar char="•"/>
        <a:defRPr lang="en-US" kern="1200" dirty="0">
          <a:solidFill>
            <a:schemeClr val="accent2"/>
          </a:solidFill>
          <a:latin typeface="Salesforce Sans"/>
          <a:ea typeface="MS PGothic" charset="0"/>
          <a:cs typeface="+mn-cs"/>
        </a:defRPr>
      </a:lvl2pPr>
      <a:lvl3pPr marL="365125" indent="-182880" algn="l" rtl="0" eaLnBrk="1" fontAlgn="base" hangingPunct="1">
        <a:spcBef>
          <a:spcPct val="0"/>
        </a:spcBef>
        <a:spcAft>
          <a:spcPts val="600"/>
        </a:spcAft>
        <a:buClr>
          <a:schemeClr val="accent2"/>
        </a:buClr>
        <a:buSzPct val="100000"/>
        <a:buFont typeface="Arial" panose="020B0604020202090204" pitchFamily="34" charset="0"/>
        <a:buChar char="•"/>
        <a:defRPr lang="en-US" sz="1600" kern="1200" dirty="0">
          <a:solidFill>
            <a:schemeClr val="accent2"/>
          </a:solidFill>
          <a:latin typeface="Salesforce Sans"/>
          <a:ea typeface="MS PGothic" charset="0"/>
          <a:cs typeface="+mn-cs"/>
        </a:defRPr>
      </a:lvl3pPr>
      <a:lvl4pPr marL="548005" indent="-182880" algn="l" rtl="0" eaLnBrk="1" fontAlgn="base" hangingPunct="1">
        <a:spcBef>
          <a:spcPct val="0"/>
        </a:spcBef>
        <a:spcAft>
          <a:spcPts val="600"/>
        </a:spcAft>
        <a:buClr>
          <a:schemeClr val="accent2"/>
        </a:buClr>
        <a:buSzPct val="100000"/>
        <a:buFont typeface="Arial" panose="020B0604020202090204" pitchFamily="34" charset="0"/>
        <a:buChar char="•"/>
        <a:defRPr lang="en-US" sz="1400" kern="1200" dirty="0">
          <a:solidFill>
            <a:schemeClr val="accent2"/>
          </a:solidFill>
          <a:latin typeface="Salesforce Sans"/>
          <a:ea typeface="MS PGothic" charset="0"/>
          <a:cs typeface="+mn-cs"/>
        </a:defRPr>
      </a:lvl4pPr>
      <a:lvl5pPr algn="l" rtl="0" eaLnBrk="1" fontAlgn="base" hangingPunct="1">
        <a:spcBef>
          <a:spcPts val="200"/>
        </a:spcBef>
        <a:spcAft>
          <a:spcPts val="600"/>
        </a:spcAft>
        <a:buClr>
          <a:srgbClr val="7F7F7F"/>
        </a:buClr>
        <a:buSzPct val="100000"/>
        <a:buFont typeface="Arial" panose="020B0604020202090204" pitchFamily="34" charset="0"/>
        <a:defRPr lang="en-US" sz="2000" kern="1200" dirty="0">
          <a:solidFill>
            <a:srgbClr val="5C656A"/>
          </a:solidFill>
          <a:latin typeface="Salesforce Sans"/>
          <a:ea typeface="MS PGothic" charset="0"/>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6.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CRM Diagnostics &amp; Assessment</a:t>
            </a:r>
            <a:endParaRPr lang="en-US" dirty="0"/>
          </a:p>
        </p:txBody>
      </p:sp>
      <p:sp>
        <p:nvSpPr>
          <p:cNvPr id="10" name="Subtitle 9"/>
          <p:cNvSpPr>
            <a:spLocks noGrp="1"/>
          </p:cNvSpPr>
          <p:nvPr>
            <p:ph type="subTitle" idx="1"/>
          </p:nvPr>
        </p:nvSpPr>
        <p:spPr/>
        <p:txBody>
          <a:bodyPr/>
          <a:lstStyle/>
          <a:p>
            <a:r>
              <a:rPr lang="en-US" dirty="0" smtClean="0"/>
              <a:t>Key Findings, Recommendations, Roadmap and Action Plan</a:t>
            </a:r>
            <a:endParaRPr lang="en-US" dirty="0"/>
          </a:p>
        </p:txBody>
      </p:sp>
      <p:sp>
        <p:nvSpPr>
          <p:cNvPr id="11" name="Subtitle 5"/>
          <p:cNvSpPr txBox="1"/>
          <p:nvPr/>
        </p:nvSpPr>
        <p:spPr bwMode="auto">
          <a:xfrm>
            <a:off x="588962" y="4619343"/>
            <a:ext cx="10908173" cy="1709490"/>
          </a:xfrm>
          <a:prstGeom prst="rect">
            <a:avLst/>
          </a:prstGeom>
          <a:noFill/>
          <a:ln>
            <a:noFill/>
          </a:ln>
        </p:spPr>
        <p:txBody>
          <a:bodyPr vert="horz" wrap="square" lIns="0" tIns="0" rIns="0" bIns="0" numCol="1" anchor="t" anchorCtr="0" compatLnSpc="1">
            <a:noAutofit/>
          </a:bodyPr>
          <a:lstStyle/>
          <a:p>
            <a:pPr marL="342900" marR="0" lvl="0" indent="-342900" algn="l" defTabSz="914400" rtl="0" eaLnBrk="1" fontAlgn="base" latinLnBrk="0" hangingPunct="1">
              <a:lnSpc>
                <a:spcPct val="100000"/>
              </a:lnSpc>
              <a:spcBef>
                <a:spcPts val="0"/>
              </a:spcBef>
              <a:spcAft>
                <a:spcPts val="0"/>
              </a:spcAft>
              <a:buClr>
                <a:srgbClr val="7F7F7F"/>
              </a:buClr>
              <a:buSzPct val="100000"/>
              <a:buFont typeface="Arial" panose="020B0604020202090204" pitchFamily="34" charset="0"/>
              <a:buNone/>
              <a:defRPr/>
            </a:pPr>
            <a:r>
              <a:rPr kumimoji="0" lang="en-US" sz="2400" b="0" i="0" u="none" strike="noStrike" kern="1200" cap="none" spc="0" normalizeH="0" baseline="0" noProof="0" dirty="0" smtClean="0">
                <a:ln>
                  <a:noFill/>
                </a:ln>
                <a:solidFill>
                  <a:schemeClr val="bg2"/>
                </a:solidFill>
                <a:effectLst/>
                <a:uLnTx/>
                <a:uFillTx/>
                <a:latin typeface="Salesforce Sans" charset="0"/>
                <a:ea typeface="+mn-ea"/>
                <a:cs typeface="+mn-cs"/>
              </a:rPr>
              <a:t>Salesforce Account Team</a:t>
            </a:r>
            <a:endParaRPr kumimoji="0" lang="en-US" sz="2400" b="0" i="0" u="none" strike="noStrike" kern="1200" cap="none" spc="0" normalizeH="0" baseline="0" noProof="0" dirty="0" smtClean="0">
              <a:ln>
                <a:noFill/>
              </a:ln>
              <a:solidFill>
                <a:schemeClr val="bg2"/>
              </a:solidFill>
              <a:effectLst/>
              <a:uLnTx/>
              <a:uFillTx/>
              <a:latin typeface="Salesforce Sans" charset="0"/>
              <a:ea typeface="+mn-ea"/>
              <a:cs typeface="+mn-cs"/>
            </a:endParaRPr>
          </a:p>
          <a:p>
            <a:pPr marL="342900" marR="0" lvl="0" indent="-342900" algn="l" defTabSz="914400" rtl="0" eaLnBrk="1" fontAlgn="base" latinLnBrk="0" hangingPunct="1">
              <a:lnSpc>
                <a:spcPct val="100000"/>
              </a:lnSpc>
              <a:spcBef>
                <a:spcPts val="0"/>
              </a:spcBef>
              <a:spcAft>
                <a:spcPts val="0"/>
              </a:spcAft>
              <a:buClr>
                <a:srgbClr val="7F7F7F"/>
              </a:buClr>
              <a:buSzPct val="100000"/>
              <a:buFont typeface="Arial" panose="020B0604020202090204" pitchFamily="34" charset="0"/>
              <a:buNone/>
              <a:defRPr/>
            </a:pPr>
            <a:endParaRPr kumimoji="0" lang="en-US" sz="2400" b="0" i="0" u="none" strike="noStrike" kern="1200" cap="none" spc="0" normalizeH="0" baseline="0" noProof="0" dirty="0" smtClean="0">
              <a:ln>
                <a:noFill/>
              </a:ln>
              <a:solidFill>
                <a:schemeClr val="bg2"/>
              </a:solidFill>
              <a:effectLst/>
              <a:uLnTx/>
              <a:uFillTx/>
              <a:latin typeface="Salesforce Sans" charset="0"/>
              <a:ea typeface="+mn-ea"/>
              <a:cs typeface="+mn-cs"/>
            </a:endParaRPr>
          </a:p>
          <a:p>
            <a:pPr marL="342900" marR="0" lvl="0" indent="-342900" algn="l" defTabSz="914400" rtl="0" eaLnBrk="1" fontAlgn="base" latinLnBrk="0" hangingPunct="1">
              <a:lnSpc>
                <a:spcPct val="100000"/>
              </a:lnSpc>
              <a:spcBef>
                <a:spcPts val="0"/>
              </a:spcBef>
              <a:spcAft>
                <a:spcPts val="0"/>
              </a:spcAft>
              <a:buClr>
                <a:srgbClr val="7F7F7F"/>
              </a:buClr>
              <a:buSzPct val="100000"/>
              <a:buFont typeface="Arial" panose="020B0604020202090204" pitchFamily="34" charset="0"/>
              <a:buNone/>
              <a:defRPr/>
            </a:pPr>
            <a:r>
              <a:rPr kumimoji="0" lang="en-US" sz="2400" b="0" i="0" u="none" strike="noStrike" kern="1200" cap="none" spc="0" normalizeH="0" baseline="0" noProof="0" dirty="0" smtClean="0">
                <a:ln>
                  <a:noFill/>
                </a:ln>
                <a:solidFill>
                  <a:schemeClr val="bg2"/>
                </a:solidFill>
                <a:effectLst/>
                <a:uLnTx/>
                <a:uFillTx/>
                <a:latin typeface="Salesforce Sans" charset="0"/>
                <a:ea typeface="+mn-ea"/>
                <a:cs typeface="+mn-cs"/>
              </a:rPr>
              <a:t>July</a:t>
            </a:r>
            <a:r>
              <a:rPr kumimoji="0" lang="en-US" sz="2400" b="0" i="0" u="none" strike="noStrike" kern="1200" cap="none" spc="0" normalizeH="0" noProof="0" dirty="0" smtClean="0">
                <a:ln>
                  <a:noFill/>
                </a:ln>
                <a:solidFill>
                  <a:schemeClr val="bg2"/>
                </a:solidFill>
                <a:effectLst/>
                <a:uLnTx/>
                <a:uFillTx/>
                <a:latin typeface="Salesforce Sans" charset="0"/>
                <a:ea typeface="+mn-ea"/>
                <a:cs typeface="+mn-cs"/>
              </a:rPr>
              <a:t> </a:t>
            </a:r>
            <a:r>
              <a:rPr kumimoji="0" lang="en-US" sz="2400" b="0" i="0" u="none" strike="noStrike" kern="1200" cap="none" spc="0" normalizeH="0" baseline="0" noProof="0" dirty="0" smtClean="0">
                <a:ln>
                  <a:noFill/>
                </a:ln>
                <a:solidFill>
                  <a:schemeClr val="bg2"/>
                </a:solidFill>
                <a:effectLst/>
                <a:uLnTx/>
                <a:uFillTx/>
                <a:latin typeface="Salesforce Sans" charset="0"/>
                <a:ea typeface="+mn-ea"/>
                <a:cs typeface="+mn-cs"/>
              </a:rPr>
              <a:t>2016</a:t>
            </a:r>
            <a:endParaRPr kumimoji="0" lang="en-US" sz="2400" b="0" i="0" u="none" strike="noStrike" kern="1200" cap="none" spc="0" normalizeH="0" baseline="0" noProof="0" dirty="0" smtClean="0">
              <a:ln>
                <a:noFill/>
              </a:ln>
              <a:solidFill>
                <a:schemeClr val="bg2"/>
              </a:solidFill>
              <a:effectLst/>
              <a:uLnTx/>
              <a:uFillTx/>
              <a:latin typeface="Salesforce Sans" charset="0"/>
              <a:ea typeface="+mn-ea"/>
              <a:cs typeface="+mn-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73"/>
          <p:cNvPicPr/>
          <p:nvPr/>
        </p:nvPicPr>
        <p:blipFill>
          <a:blip r:embed="rId2">
            <a:alphaModFix amt="76000"/>
          </a:blip>
          <a:stretch>
            <a:fillRect/>
          </a:stretch>
        </p:blipFill>
        <p:spPr>
          <a:xfrm>
            <a:off x="2478698" y="5627534"/>
            <a:ext cx="1935180" cy="474207"/>
          </a:xfrm>
          <a:prstGeom prst="rect">
            <a:avLst/>
          </a:prstGeom>
          <a:noFill/>
          <a:ln>
            <a:noFill/>
          </a:ln>
        </p:spPr>
      </p:pic>
      <p:pic>
        <p:nvPicPr>
          <p:cNvPr id="73" name="Picture 72"/>
          <p:cNvPicPr/>
          <p:nvPr/>
        </p:nvPicPr>
        <p:blipFill>
          <a:blip r:embed="rId2">
            <a:alphaModFix amt="76000"/>
          </a:blip>
          <a:stretch>
            <a:fillRect/>
          </a:stretch>
        </p:blipFill>
        <p:spPr>
          <a:xfrm>
            <a:off x="222320" y="5627534"/>
            <a:ext cx="1935180" cy="474207"/>
          </a:xfrm>
          <a:prstGeom prst="rect">
            <a:avLst/>
          </a:prstGeom>
          <a:noFill/>
          <a:ln>
            <a:noFill/>
          </a:ln>
        </p:spPr>
      </p:pic>
      <p:pic>
        <p:nvPicPr>
          <p:cNvPr id="75" name="Picture 74"/>
          <p:cNvPicPr/>
          <p:nvPr/>
        </p:nvPicPr>
        <p:blipFill>
          <a:blip r:embed="rId2">
            <a:alphaModFix amt="76000"/>
          </a:blip>
          <a:stretch>
            <a:fillRect/>
          </a:stretch>
        </p:blipFill>
        <p:spPr>
          <a:xfrm>
            <a:off x="4910720" y="5627534"/>
            <a:ext cx="1935180" cy="474207"/>
          </a:xfrm>
          <a:prstGeom prst="rect">
            <a:avLst/>
          </a:prstGeom>
          <a:noFill/>
          <a:ln>
            <a:noFill/>
          </a:ln>
        </p:spPr>
      </p:pic>
      <p:pic>
        <p:nvPicPr>
          <p:cNvPr id="76" name="Picture 75"/>
          <p:cNvPicPr/>
          <p:nvPr/>
        </p:nvPicPr>
        <p:blipFill>
          <a:blip r:embed="rId2">
            <a:alphaModFix amt="76000"/>
          </a:blip>
          <a:stretch>
            <a:fillRect/>
          </a:stretch>
        </p:blipFill>
        <p:spPr>
          <a:xfrm>
            <a:off x="7261676" y="5627534"/>
            <a:ext cx="1935180" cy="474207"/>
          </a:xfrm>
          <a:prstGeom prst="rect">
            <a:avLst/>
          </a:prstGeom>
          <a:noFill/>
          <a:ln>
            <a:noFill/>
          </a:ln>
        </p:spPr>
      </p:pic>
      <p:sp>
        <p:nvSpPr>
          <p:cNvPr id="3" name="Title 2"/>
          <p:cNvSpPr>
            <a:spLocks noGrp="1"/>
          </p:cNvSpPr>
          <p:nvPr>
            <p:ph type="title"/>
          </p:nvPr>
        </p:nvSpPr>
        <p:spPr/>
        <p:txBody>
          <a:bodyPr/>
          <a:lstStyle/>
          <a:p>
            <a:r>
              <a:rPr lang="en-US" dirty="0" smtClean="0"/>
              <a:t>How Does Legrand Achieve these Results?</a:t>
            </a:r>
            <a:endParaRPr lang="en-US" dirty="0"/>
          </a:p>
        </p:txBody>
      </p:sp>
      <p:sp>
        <p:nvSpPr>
          <p:cNvPr id="64" name="Rectangle 63"/>
          <p:cNvSpPr/>
          <p:nvPr/>
        </p:nvSpPr>
        <p:spPr>
          <a:xfrm rot="10800000" flipV="1">
            <a:off x="338202" y="0"/>
            <a:ext cx="11850624" cy="91440"/>
          </a:xfrm>
          <a:prstGeom prst="rect">
            <a:avLst/>
          </a:prstGeom>
          <a:solidFill>
            <a:srgbClr val="3A91DE"/>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100" dirty="0"/>
          </a:p>
        </p:txBody>
      </p:sp>
      <p:sp>
        <p:nvSpPr>
          <p:cNvPr id="2" name="Right Arrow 1"/>
          <p:cNvSpPr/>
          <p:nvPr/>
        </p:nvSpPr>
        <p:spPr>
          <a:xfrm>
            <a:off x="9096624" y="3026878"/>
            <a:ext cx="735272" cy="999959"/>
          </a:xfrm>
          <a:prstGeom prst="rightArrow">
            <a:avLst>
              <a:gd name="adj1" fmla="val 50000"/>
              <a:gd name="adj2" fmla="val 64545"/>
            </a:avLst>
          </a:prstGeom>
          <a:solidFill>
            <a:srgbClr val="3A91DE"/>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9" rIns="91436" bIns="45719" numCol="1" spcCol="0" rtlCol="0" fromWordArt="0" anchor="t" anchorCtr="0" forceAA="0" compatLnSpc="1">
            <a:noAutofit/>
          </a:bodyPr>
          <a:lstStyle/>
          <a:p>
            <a:pPr algn="ctr"/>
            <a:endParaRPr lang="en-US" dirty="0" smtClean="0">
              <a:cs typeface="VAG Rounded Std Light"/>
            </a:endParaRPr>
          </a:p>
        </p:txBody>
      </p:sp>
      <p:pic>
        <p:nvPicPr>
          <p:cNvPr id="66" name="Picture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7171" y="2417475"/>
            <a:ext cx="1980408" cy="1995527"/>
          </a:xfrm>
          <a:prstGeom prst="rect">
            <a:avLst/>
          </a:prstGeom>
        </p:spPr>
      </p:pic>
      <p:sp>
        <p:nvSpPr>
          <p:cNvPr id="67" name="Shape 1736"/>
          <p:cNvSpPr/>
          <p:nvPr/>
        </p:nvSpPr>
        <p:spPr>
          <a:xfrm>
            <a:off x="10317334" y="3422445"/>
            <a:ext cx="1292557" cy="960611"/>
          </a:xfrm>
          <a:prstGeom prst="rect">
            <a:avLst/>
          </a:prstGeom>
          <a:noFill/>
          <a:ln w="12700" cap="flat">
            <a:noFill/>
            <a:miter lim="400000"/>
          </a:ln>
          <a:effectLst/>
        </p:spPr>
        <p:txBody>
          <a:bodyPr wrap="square" lIns="50798" tIns="50798" rIns="50798" bIns="50798" numCol="1" anchor="ctr">
            <a:noAutofit/>
          </a:bodyPr>
          <a:lstStyle>
            <a:lvl1pPr algn="ctr" defTabSz="825500">
              <a:lnSpc>
                <a:spcPct val="70000"/>
              </a:lnSpc>
              <a:spcBef>
                <a:spcPts val="1900"/>
              </a:spcBef>
              <a:defRPr sz="2900" b="1" spc="-87">
                <a:latin typeface="Gotham Black"/>
                <a:ea typeface="Gotham Black"/>
                <a:cs typeface="Gotham Black"/>
                <a:sym typeface="Gotham Black"/>
              </a:defRPr>
            </a:lvl1pPr>
          </a:lstStyle>
          <a:p>
            <a:pPr lvl="0">
              <a:lnSpc>
                <a:spcPct val="80000"/>
              </a:lnSpc>
              <a:defRPr sz="1800" b="0" spc="0">
                <a:solidFill>
                  <a:srgbClr val="000000"/>
                </a:solidFill>
              </a:defRPr>
            </a:pPr>
            <a:r>
              <a:rPr lang="en-US" sz="2400" spc="0" dirty="0">
                <a:solidFill>
                  <a:srgbClr val="FFFFFF"/>
                </a:solidFill>
                <a:latin typeface="+mn-lt"/>
                <a:cs typeface="Salesforce Sans"/>
              </a:rPr>
              <a:t>Sales</a:t>
            </a:r>
            <a:endParaRPr lang="en-US" sz="2400" spc="0" dirty="0">
              <a:solidFill>
                <a:srgbClr val="FFFFFF"/>
              </a:solidFill>
              <a:latin typeface="+mn-lt"/>
              <a:cs typeface="Salesforce Sans"/>
            </a:endParaRPr>
          </a:p>
        </p:txBody>
      </p:sp>
      <p:cxnSp>
        <p:nvCxnSpPr>
          <p:cNvPr id="68" name="Straight Connector 67"/>
          <p:cNvCxnSpPr/>
          <p:nvPr/>
        </p:nvCxnSpPr>
        <p:spPr>
          <a:xfrm>
            <a:off x="10379420" y="3613019"/>
            <a:ext cx="1241749" cy="0"/>
          </a:xfrm>
          <a:prstGeom prst="line">
            <a:avLst/>
          </a:prstGeom>
          <a:ln w="9525"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9" name="Group 700"/>
          <p:cNvGrpSpPr/>
          <p:nvPr/>
        </p:nvGrpSpPr>
        <p:grpSpPr>
          <a:xfrm>
            <a:off x="10079841" y="2560074"/>
            <a:ext cx="1769123" cy="1219565"/>
            <a:chOff x="2843519" y="-2614818"/>
            <a:chExt cx="3853912" cy="2631039"/>
          </a:xfrm>
        </p:grpSpPr>
        <p:sp>
          <p:nvSpPr>
            <p:cNvPr id="70" name="Shape 697"/>
            <p:cNvSpPr/>
            <p:nvPr/>
          </p:nvSpPr>
          <p:spPr>
            <a:xfrm>
              <a:off x="3520320" y="-2614818"/>
              <a:ext cx="2374583" cy="2631039"/>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16500" spc="-989">
                  <a:latin typeface="Gotham Medium"/>
                  <a:ea typeface="Gotham Medium"/>
                  <a:cs typeface="Gotham Medium"/>
                  <a:sym typeface="Gotham Medium"/>
                </a:defRPr>
              </a:lvl1pPr>
            </a:lstStyle>
            <a:p>
              <a:pPr lvl="0">
                <a:defRPr sz="1800" spc="0">
                  <a:solidFill>
                    <a:srgbClr val="000000"/>
                  </a:solidFill>
                </a:defRPr>
              </a:pPr>
              <a:r>
                <a:rPr lang="en-US" sz="6700" b="1" spc="-300" dirty="0">
                  <a:solidFill>
                    <a:srgbClr val="FFFFFF"/>
                  </a:solidFill>
                  <a:latin typeface="+mn-lt"/>
                  <a:cs typeface="Salesforce Sans"/>
                </a:rPr>
                <a:t>27</a:t>
              </a:r>
              <a:endParaRPr sz="6700" b="1" spc="-300" dirty="0">
                <a:solidFill>
                  <a:srgbClr val="FFFFFF"/>
                </a:solidFill>
                <a:latin typeface="+mn-lt"/>
                <a:cs typeface="Salesforce Sans"/>
              </a:endParaRPr>
            </a:p>
          </p:txBody>
        </p:sp>
        <p:sp>
          <p:nvSpPr>
            <p:cNvPr id="71" name="Shape 698"/>
            <p:cNvSpPr/>
            <p:nvPr/>
          </p:nvSpPr>
          <p:spPr>
            <a:xfrm>
              <a:off x="5691725" y="-2111377"/>
              <a:ext cx="1005706" cy="1084508"/>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7000" spc="-419">
                  <a:latin typeface="Gotham Thin"/>
                  <a:ea typeface="Gotham Thin"/>
                  <a:cs typeface="Gotham Thin"/>
                  <a:sym typeface="Gotham Thin"/>
                </a:defRPr>
              </a:lvl1pPr>
            </a:lstStyle>
            <a:p>
              <a:pPr lvl="0">
                <a:defRPr sz="1800" spc="0">
                  <a:solidFill>
                    <a:srgbClr val="000000"/>
                  </a:solidFill>
                </a:defRPr>
              </a:pPr>
              <a:r>
                <a:rPr sz="2400" spc="-300" dirty="0">
                  <a:solidFill>
                    <a:srgbClr val="FFFFFF"/>
                  </a:solidFill>
                  <a:latin typeface="+mn-lt"/>
                  <a:cs typeface="Salesforce Sans"/>
                </a:rPr>
                <a:t>%</a:t>
              </a:r>
              <a:endParaRPr sz="2400" spc="-300" dirty="0">
                <a:solidFill>
                  <a:srgbClr val="FFFFFF"/>
                </a:solidFill>
                <a:latin typeface="+mn-lt"/>
                <a:cs typeface="Salesforce Sans"/>
              </a:endParaRPr>
            </a:p>
          </p:txBody>
        </p:sp>
        <p:sp>
          <p:nvSpPr>
            <p:cNvPr id="72" name="Shape 699"/>
            <p:cNvSpPr/>
            <p:nvPr/>
          </p:nvSpPr>
          <p:spPr>
            <a:xfrm>
              <a:off x="2843519" y="-2362577"/>
              <a:ext cx="698407" cy="1372235"/>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6000" spc="-360">
                  <a:latin typeface="Gotham Thin"/>
                  <a:ea typeface="Gotham Thin"/>
                  <a:cs typeface="Gotham Thin"/>
                  <a:sym typeface="Gotham Thin"/>
                </a:defRPr>
              </a:lvl1pPr>
            </a:lstStyle>
            <a:p>
              <a:pPr lvl="0">
                <a:defRPr sz="1800" spc="0">
                  <a:solidFill>
                    <a:srgbClr val="000000"/>
                  </a:solidFill>
                </a:defRPr>
              </a:pPr>
              <a:r>
                <a:rPr sz="3200" spc="-300" dirty="0">
                  <a:solidFill>
                    <a:schemeClr val="bg1"/>
                  </a:solidFill>
                  <a:latin typeface="+mn-lt"/>
                  <a:cs typeface="Salesforce Sans"/>
                </a:rPr>
                <a:t>+</a:t>
              </a:r>
              <a:endParaRPr sz="3200" spc="-300" dirty="0">
                <a:solidFill>
                  <a:schemeClr val="bg1"/>
                </a:solidFill>
                <a:latin typeface="+mn-lt"/>
                <a:cs typeface="Salesforce Sans"/>
              </a:endParaRPr>
            </a:p>
          </p:txBody>
        </p:sp>
      </p:grpSp>
      <p:graphicFrame>
        <p:nvGraphicFramePr>
          <p:cNvPr id="80" name="Chart 79"/>
          <p:cNvGraphicFramePr/>
          <p:nvPr/>
        </p:nvGraphicFramePr>
        <p:xfrm>
          <a:off x="68813" y="1193621"/>
          <a:ext cx="8800380" cy="4881753"/>
        </p:xfrm>
        <a:graphic>
          <a:graphicData uri="http://schemas.openxmlformats.org/drawingml/2006/chart">
            <c:chart xmlns:c="http://schemas.openxmlformats.org/drawingml/2006/chart" xmlns:r="http://schemas.openxmlformats.org/officeDocument/2006/relationships" r:id="rId1"/>
          </a:graphicData>
        </a:graphic>
      </p:graphicFrame>
      <p:sp>
        <p:nvSpPr>
          <p:cNvPr id="79" name="Footer Placeholder 2"/>
          <p:cNvSpPr txBox="1"/>
          <p:nvPr/>
        </p:nvSpPr>
        <p:spPr>
          <a:xfrm>
            <a:off x="338202" y="5934264"/>
            <a:ext cx="10783871" cy="450331"/>
          </a:xfrm>
          <a:prstGeom prst="rect">
            <a:avLst/>
          </a:prstGeom>
        </p:spPr>
        <p:txBody>
          <a:bodyPr lIns="91436" tIns="45719" rIns="91436" bIns="45719"/>
          <a:ls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r>
              <a:rPr lang="en-US" b="1" dirty="0">
                <a:solidFill>
                  <a:srgbClr val="7C868D"/>
                </a:solidFill>
              </a:rPr>
              <a:t>Source: </a:t>
            </a:r>
            <a:r>
              <a:rPr lang="en-US" dirty="0">
                <a:solidFill>
                  <a:srgbClr val="7C868D"/>
                </a:solidFill>
              </a:rPr>
              <a:t>Salesforce Customer Relationship Survey conducted March 2013 - April 2015, by an independent third-party, </a:t>
            </a:r>
            <a:r>
              <a:rPr lang="en-US" dirty="0" err="1">
                <a:solidFill>
                  <a:srgbClr val="7C868D"/>
                </a:solidFill>
              </a:rPr>
              <a:t>Confirmit</a:t>
            </a:r>
            <a:r>
              <a:rPr lang="en-US" dirty="0">
                <a:solidFill>
                  <a:srgbClr val="7C868D"/>
                </a:solidFill>
              </a:rPr>
              <a:t> Inc., on 1,200+ customers randomly selected.  Response sizes per question vary.</a:t>
            </a:r>
            <a:endParaRPr lang="en-US" dirty="0">
              <a:solidFill>
                <a:srgbClr val="7C868D"/>
              </a:solidFill>
            </a:endParaRPr>
          </a:p>
        </p:txBody>
      </p:sp>
      <p:grpSp>
        <p:nvGrpSpPr>
          <p:cNvPr id="29" name="Group 28"/>
          <p:cNvGrpSpPr/>
          <p:nvPr/>
        </p:nvGrpSpPr>
        <p:grpSpPr>
          <a:xfrm>
            <a:off x="4660893" y="1971527"/>
            <a:ext cx="2091790" cy="1830189"/>
            <a:chOff x="4921407" y="1782414"/>
            <a:chExt cx="2091791" cy="1830189"/>
          </a:xfrm>
        </p:grpSpPr>
        <p:sp>
          <p:nvSpPr>
            <p:cNvPr id="27" name="Shape 712"/>
            <p:cNvSpPr/>
            <p:nvPr/>
          </p:nvSpPr>
          <p:spPr>
            <a:xfrm>
              <a:off x="5179956" y="1782414"/>
              <a:ext cx="1784374" cy="696245"/>
            </a:xfrm>
            <a:prstGeom prst="rect">
              <a:avLst/>
            </a:prstGeom>
            <a:ln w="12700">
              <a:miter lim="400000"/>
            </a:ln>
          </p:spPr>
          <p:txBody>
            <a:bodyPr lIns="25395" tIns="25395" rIns="25395" bIns="25395" anchor="b">
              <a:spAutoFit/>
            </a:bodyPr>
            <a:lstStyle/>
            <a:p>
              <a:pPr defTabSz="412115">
                <a:lnSpc>
                  <a:spcPct val="90000"/>
                </a:lnSpc>
                <a:spcBef>
                  <a:spcPts val="600"/>
                </a:spcBef>
                <a:defRPr sz="1800" spc="0">
                  <a:solidFill>
                    <a:srgbClr val="000000"/>
                  </a:solidFill>
                </a:defRPr>
              </a:pPr>
              <a:r>
                <a:rPr lang="en-US" sz="2300" dirty="0">
                  <a:solidFill>
                    <a:schemeClr val="accent2"/>
                  </a:solidFill>
                  <a:cs typeface="Salesforce Sans"/>
                </a:rPr>
                <a:t>Sales Productivity</a:t>
              </a:r>
              <a:endParaRPr sz="2300" dirty="0">
                <a:solidFill>
                  <a:schemeClr val="accent2"/>
                </a:solidFill>
                <a:cs typeface="Salesforce Sans"/>
              </a:endParaRPr>
            </a:p>
          </p:txBody>
        </p:sp>
        <p:grpSp>
          <p:nvGrpSpPr>
            <p:cNvPr id="9" name="Group 696"/>
            <p:cNvGrpSpPr/>
            <p:nvPr/>
          </p:nvGrpSpPr>
          <p:grpSpPr>
            <a:xfrm>
              <a:off x="4921407" y="2126299"/>
              <a:ext cx="2091791" cy="1486304"/>
              <a:chOff x="2761209" y="-3364719"/>
              <a:chExt cx="4184671" cy="2972606"/>
            </a:xfrm>
          </p:grpSpPr>
          <p:sp>
            <p:nvSpPr>
              <p:cNvPr id="10" name="Shape 693"/>
              <p:cNvSpPr/>
              <p:nvPr/>
            </p:nvSpPr>
            <p:spPr>
              <a:xfrm>
                <a:off x="3149482" y="-3364719"/>
                <a:ext cx="2802972" cy="2972606"/>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16500" spc="-989">
                    <a:latin typeface="Gotham Medium"/>
                    <a:ea typeface="Gotham Medium"/>
                    <a:cs typeface="Gotham Medium"/>
                    <a:sym typeface="Gotham Medium"/>
                  </a:defRPr>
                </a:lvl1pPr>
              </a:lstStyle>
              <a:p>
                <a:pPr lvl="0">
                  <a:defRPr sz="1800" spc="0">
                    <a:solidFill>
                      <a:srgbClr val="000000"/>
                    </a:solidFill>
                  </a:defRPr>
                </a:pPr>
                <a:r>
                  <a:rPr lang="en-US" sz="8300" b="1" spc="0" dirty="0">
                    <a:solidFill>
                      <a:schemeClr val="accent1"/>
                    </a:solidFill>
                    <a:latin typeface="+mn-lt"/>
                    <a:cs typeface="Salesforce Sans"/>
                  </a:rPr>
                  <a:t>35</a:t>
                </a:r>
                <a:endParaRPr sz="8300" b="1" spc="0" dirty="0">
                  <a:solidFill>
                    <a:schemeClr val="accent1"/>
                  </a:solidFill>
                  <a:latin typeface="+mn-lt"/>
                  <a:cs typeface="Salesforce Sans"/>
                </a:endParaRPr>
              </a:p>
            </p:txBody>
          </p:sp>
          <p:sp>
            <p:nvSpPr>
              <p:cNvPr id="11" name="Shape 694"/>
              <p:cNvSpPr/>
              <p:nvPr/>
            </p:nvSpPr>
            <p:spPr>
              <a:xfrm>
                <a:off x="5698815" y="-2114896"/>
                <a:ext cx="1247065" cy="1372169"/>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7000" spc="-419">
                    <a:latin typeface="Gotham Thin"/>
                    <a:ea typeface="Gotham Thin"/>
                    <a:cs typeface="Gotham Thin"/>
                    <a:sym typeface="Gotham Thin"/>
                  </a:defRPr>
                </a:lvl1pPr>
              </a:lstStyle>
              <a:p>
                <a:pPr lvl="0">
                  <a:defRPr sz="1800" spc="0">
                    <a:solidFill>
                      <a:srgbClr val="000000"/>
                    </a:solidFill>
                  </a:defRPr>
                </a:pPr>
                <a:r>
                  <a:rPr sz="3500" spc="-209" dirty="0">
                    <a:solidFill>
                      <a:schemeClr val="accent1"/>
                    </a:solidFill>
                    <a:latin typeface="+mn-lt"/>
                    <a:cs typeface="Salesforce Sans"/>
                  </a:rPr>
                  <a:t>%</a:t>
                </a:r>
                <a:endParaRPr sz="3500" spc="-209" dirty="0">
                  <a:solidFill>
                    <a:schemeClr val="accent1"/>
                  </a:solidFill>
                  <a:latin typeface="+mn-lt"/>
                  <a:cs typeface="Salesforce Sans"/>
                </a:endParaRPr>
              </a:p>
            </p:txBody>
          </p:sp>
          <p:sp>
            <p:nvSpPr>
              <p:cNvPr id="12" name="Shape 695"/>
              <p:cNvSpPr/>
              <p:nvPr/>
            </p:nvSpPr>
            <p:spPr>
              <a:xfrm>
                <a:off x="2761209" y="-2857659"/>
                <a:ext cx="644180" cy="1238799"/>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6000" spc="-360">
                    <a:latin typeface="Gotham Thin"/>
                    <a:ea typeface="Gotham Thin"/>
                    <a:cs typeface="Gotham Thin"/>
                    <a:sym typeface="Gotham Thin"/>
                  </a:defRPr>
                </a:lvl1pPr>
              </a:lstStyle>
              <a:p>
                <a:pPr lvl="0">
                  <a:defRPr sz="1800" spc="0">
                    <a:solidFill>
                      <a:srgbClr val="000000"/>
                    </a:solidFill>
                  </a:defRPr>
                </a:pPr>
                <a:r>
                  <a:rPr sz="3100" spc="-180" dirty="0">
                    <a:solidFill>
                      <a:schemeClr val="accent1"/>
                    </a:solidFill>
                    <a:latin typeface="+mn-lt"/>
                    <a:cs typeface="Salesforce Sans"/>
                  </a:rPr>
                  <a:t>+</a:t>
                </a:r>
                <a:endParaRPr sz="3100" spc="-180" dirty="0">
                  <a:solidFill>
                    <a:schemeClr val="accent1"/>
                  </a:solidFill>
                  <a:latin typeface="+mn-lt"/>
                  <a:cs typeface="Salesforce Sans"/>
                </a:endParaRPr>
              </a:p>
            </p:txBody>
          </p:sp>
        </p:grpSp>
      </p:grpSp>
      <p:grpSp>
        <p:nvGrpSpPr>
          <p:cNvPr id="20" name="Group 19"/>
          <p:cNvGrpSpPr/>
          <p:nvPr/>
        </p:nvGrpSpPr>
        <p:grpSpPr>
          <a:xfrm>
            <a:off x="312934" y="2602615"/>
            <a:ext cx="2208106" cy="1580141"/>
            <a:chOff x="369489" y="2217120"/>
            <a:chExt cx="2208106" cy="1580143"/>
          </a:xfrm>
        </p:grpSpPr>
        <p:grpSp>
          <p:nvGrpSpPr>
            <p:cNvPr id="21" name="Group 708"/>
            <p:cNvGrpSpPr/>
            <p:nvPr/>
          </p:nvGrpSpPr>
          <p:grpSpPr>
            <a:xfrm>
              <a:off x="369489" y="2310957"/>
              <a:ext cx="2009724" cy="1486306"/>
              <a:chOff x="3049215" y="-3322357"/>
              <a:chExt cx="4020495" cy="2972611"/>
            </a:xfrm>
          </p:grpSpPr>
          <p:sp>
            <p:nvSpPr>
              <p:cNvPr id="22" name="Shape 705"/>
              <p:cNvSpPr/>
              <p:nvPr/>
            </p:nvSpPr>
            <p:spPr>
              <a:xfrm>
                <a:off x="3451441" y="-3322357"/>
                <a:ext cx="2616781" cy="2972611"/>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16500" spc="-989">
                    <a:latin typeface="Gotham Medium"/>
                    <a:ea typeface="Gotham Medium"/>
                    <a:cs typeface="Gotham Medium"/>
                    <a:sym typeface="Gotham Medium"/>
                  </a:defRPr>
                </a:lvl1pPr>
              </a:lstStyle>
              <a:p>
                <a:pPr lvl="0">
                  <a:defRPr sz="1800" spc="0">
                    <a:solidFill>
                      <a:srgbClr val="000000"/>
                    </a:solidFill>
                  </a:defRPr>
                </a:pPr>
                <a:r>
                  <a:rPr lang="en-US" sz="8300" b="1" spc="-495" dirty="0">
                    <a:solidFill>
                      <a:schemeClr val="accent1"/>
                    </a:solidFill>
                    <a:latin typeface="+mn-lt"/>
                    <a:cs typeface="Salesforce Sans"/>
                  </a:rPr>
                  <a:t>29</a:t>
                </a:r>
                <a:endParaRPr sz="8300" b="1" spc="-495" dirty="0">
                  <a:solidFill>
                    <a:schemeClr val="accent1"/>
                  </a:solidFill>
                  <a:latin typeface="+mn-lt"/>
                  <a:cs typeface="Salesforce Sans"/>
                </a:endParaRPr>
              </a:p>
            </p:txBody>
          </p:sp>
          <p:sp>
            <p:nvSpPr>
              <p:cNvPr id="23" name="Shape 706"/>
              <p:cNvSpPr/>
              <p:nvPr/>
            </p:nvSpPr>
            <p:spPr>
              <a:xfrm>
                <a:off x="5822645" y="-2116482"/>
                <a:ext cx="1247065" cy="1372171"/>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7000" spc="-419">
                    <a:latin typeface="Gotham Thin"/>
                    <a:ea typeface="Gotham Thin"/>
                    <a:cs typeface="Gotham Thin"/>
                    <a:sym typeface="Gotham Thin"/>
                  </a:defRPr>
                </a:lvl1pPr>
              </a:lstStyle>
              <a:p>
                <a:pPr lvl="0">
                  <a:defRPr sz="1800" spc="0">
                    <a:solidFill>
                      <a:srgbClr val="000000"/>
                    </a:solidFill>
                  </a:defRPr>
                </a:pPr>
                <a:r>
                  <a:rPr sz="3500" spc="-209" dirty="0">
                    <a:solidFill>
                      <a:schemeClr val="accent1"/>
                    </a:solidFill>
                    <a:latin typeface="+mn-lt"/>
                    <a:cs typeface="Salesforce Sans"/>
                  </a:rPr>
                  <a:t>%</a:t>
                </a:r>
                <a:endParaRPr sz="3500" spc="-209" dirty="0">
                  <a:solidFill>
                    <a:schemeClr val="accent1"/>
                  </a:solidFill>
                  <a:latin typeface="+mn-lt"/>
                  <a:cs typeface="Salesforce Sans"/>
                </a:endParaRPr>
              </a:p>
            </p:txBody>
          </p:sp>
          <p:sp>
            <p:nvSpPr>
              <p:cNvPr id="24" name="Shape 707"/>
              <p:cNvSpPr/>
              <p:nvPr/>
            </p:nvSpPr>
            <p:spPr>
              <a:xfrm>
                <a:off x="3049215" y="-2991341"/>
                <a:ext cx="644180" cy="1238801"/>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6000" spc="-360">
                    <a:latin typeface="Gotham Thin"/>
                    <a:ea typeface="Gotham Thin"/>
                    <a:cs typeface="Gotham Thin"/>
                    <a:sym typeface="Gotham Thin"/>
                  </a:defRPr>
                </a:lvl1pPr>
              </a:lstStyle>
              <a:p>
                <a:pPr lvl="0">
                  <a:defRPr sz="1800" spc="0">
                    <a:solidFill>
                      <a:srgbClr val="000000"/>
                    </a:solidFill>
                  </a:defRPr>
                </a:pPr>
                <a:r>
                  <a:rPr sz="3100" spc="-180" dirty="0">
                    <a:solidFill>
                      <a:schemeClr val="accent1"/>
                    </a:solidFill>
                    <a:latin typeface="+mn-lt"/>
                    <a:cs typeface="Salesforce Sans"/>
                  </a:rPr>
                  <a:t>+</a:t>
                </a:r>
                <a:endParaRPr sz="3100" spc="-180" dirty="0">
                  <a:solidFill>
                    <a:schemeClr val="accent1"/>
                  </a:solidFill>
                  <a:latin typeface="+mn-lt"/>
                  <a:cs typeface="Salesforce Sans"/>
                </a:endParaRPr>
              </a:p>
            </p:txBody>
          </p:sp>
        </p:grpSp>
        <p:sp>
          <p:nvSpPr>
            <p:cNvPr id="25" name="Shape 710"/>
            <p:cNvSpPr/>
            <p:nvPr/>
          </p:nvSpPr>
          <p:spPr>
            <a:xfrm>
              <a:off x="682163" y="2217120"/>
              <a:ext cx="1895432" cy="382314"/>
            </a:xfrm>
            <a:prstGeom prst="rect">
              <a:avLst/>
            </a:prstGeom>
            <a:ln w="12700">
              <a:miter lim="400000"/>
            </a:ln>
          </p:spPr>
          <p:txBody>
            <a:bodyPr lIns="25395" tIns="25395" rIns="25395" bIns="25395" anchor="b">
              <a:spAutoFit/>
            </a:bodyPr>
            <a:lstStyle/>
            <a:p>
              <a:pPr defTabSz="412115">
                <a:lnSpc>
                  <a:spcPct val="90000"/>
                </a:lnSpc>
                <a:spcBef>
                  <a:spcPts val="600"/>
                </a:spcBef>
                <a:defRPr sz="1800" spc="0">
                  <a:solidFill>
                    <a:srgbClr val="000000"/>
                  </a:solidFill>
                </a:defRPr>
              </a:pPr>
              <a:r>
                <a:rPr lang="en-US" sz="2300" dirty="0">
                  <a:solidFill>
                    <a:schemeClr val="accent2"/>
                  </a:solidFill>
                  <a:cs typeface="Salesforce Sans"/>
                </a:rPr>
                <a:t>Win Rate</a:t>
              </a:r>
              <a:endParaRPr sz="2300" dirty="0">
                <a:solidFill>
                  <a:schemeClr val="accent2"/>
                </a:solidFill>
                <a:cs typeface="Salesforce Sans"/>
              </a:endParaRPr>
            </a:p>
          </p:txBody>
        </p:sp>
      </p:grpSp>
      <p:grpSp>
        <p:nvGrpSpPr>
          <p:cNvPr id="30" name="Group 29"/>
          <p:cNvGrpSpPr/>
          <p:nvPr/>
        </p:nvGrpSpPr>
        <p:grpSpPr>
          <a:xfrm>
            <a:off x="6875165" y="1607971"/>
            <a:ext cx="2366661" cy="1872477"/>
            <a:chOff x="7248445" y="1150632"/>
            <a:chExt cx="2366660" cy="1872474"/>
          </a:xfrm>
        </p:grpSpPr>
        <p:sp>
          <p:nvSpPr>
            <p:cNvPr id="28" name="Shape 713"/>
            <p:cNvSpPr/>
            <p:nvPr/>
          </p:nvSpPr>
          <p:spPr>
            <a:xfrm>
              <a:off x="7506767" y="1150632"/>
              <a:ext cx="2108338" cy="702059"/>
            </a:xfrm>
            <a:prstGeom prst="rect">
              <a:avLst/>
            </a:prstGeom>
            <a:ln w="12700">
              <a:miter lim="400000"/>
            </a:ln>
          </p:spPr>
          <p:txBody>
            <a:bodyPr lIns="25395" tIns="25395" rIns="25395" bIns="25395" anchor="b">
              <a:spAutoFit/>
            </a:bodyPr>
            <a:lstStyle/>
            <a:p>
              <a:pPr defTabSz="412115">
                <a:lnSpc>
                  <a:spcPct val="90000"/>
                </a:lnSpc>
                <a:spcBef>
                  <a:spcPts val="600"/>
                </a:spcBef>
                <a:defRPr sz="1800" spc="0">
                  <a:solidFill>
                    <a:srgbClr val="000000"/>
                  </a:solidFill>
                </a:defRPr>
              </a:pPr>
              <a:r>
                <a:rPr lang="en-US" sz="2300" dirty="0">
                  <a:solidFill>
                    <a:schemeClr val="accent2"/>
                  </a:solidFill>
                  <a:cs typeface="Salesforce Sans"/>
                </a:rPr>
                <a:t>Forecast Accuracy</a:t>
              </a:r>
              <a:endParaRPr sz="2300" dirty="0">
                <a:solidFill>
                  <a:schemeClr val="accent2"/>
                </a:solidFill>
                <a:cs typeface="Salesforce Sans"/>
              </a:endParaRPr>
            </a:p>
          </p:txBody>
        </p:sp>
        <p:grpSp>
          <p:nvGrpSpPr>
            <p:cNvPr id="13" name="Group 700"/>
            <p:cNvGrpSpPr/>
            <p:nvPr/>
          </p:nvGrpSpPr>
          <p:grpSpPr>
            <a:xfrm>
              <a:off x="7248445" y="1536804"/>
              <a:ext cx="2017079" cy="1486302"/>
              <a:chOff x="2920011" y="-3249268"/>
              <a:chExt cx="4035209" cy="2972600"/>
            </a:xfrm>
          </p:grpSpPr>
          <p:sp>
            <p:nvSpPr>
              <p:cNvPr id="14" name="Shape 697"/>
              <p:cNvSpPr/>
              <p:nvPr/>
            </p:nvSpPr>
            <p:spPr>
              <a:xfrm>
                <a:off x="3220455" y="-3249268"/>
                <a:ext cx="2700351" cy="2972600"/>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16500" spc="-989">
                    <a:latin typeface="Gotham Medium"/>
                    <a:ea typeface="Gotham Medium"/>
                    <a:cs typeface="Gotham Medium"/>
                    <a:sym typeface="Gotham Medium"/>
                  </a:defRPr>
                </a:lvl1pPr>
              </a:lstStyle>
              <a:p>
                <a:pPr lvl="0">
                  <a:defRPr sz="1800" spc="0">
                    <a:solidFill>
                      <a:srgbClr val="000000"/>
                    </a:solidFill>
                  </a:defRPr>
                </a:pPr>
                <a:r>
                  <a:rPr lang="en-US" sz="8300" b="1" spc="-200" dirty="0">
                    <a:solidFill>
                      <a:schemeClr val="accent1"/>
                    </a:solidFill>
                    <a:latin typeface="+mn-lt"/>
                    <a:cs typeface="Salesforce Sans"/>
                  </a:rPr>
                  <a:t>40</a:t>
                </a:r>
                <a:endParaRPr sz="8300" b="1" spc="-200" dirty="0">
                  <a:solidFill>
                    <a:schemeClr val="accent1"/>
                  </a:solidFill>
                  <a:latin typeface="+mn-lt"/>
                  <a:cs typeface="Salesforce Sans"/>
                </a:endParaRPr>
              </a:p>
            </p:txBody>
          </p:sp>
          <p:sp>
            <p:nvSpPr>
              <p:cNvPr id="15" name="Shape 698"/>
              <p:cNvSpPr/>
              <p:nvPr/>
            </p:nvSpPr>
            <p:spPr>
              <a:xfrm>
                <a:off x="5708156" y="-2052523"/>
                <a:ext cx="1247064" cy="1372166"/>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7000" spc="-419">
                    <a:latin typeface="Gotham Thin"/>
                    <a:ea typeface="Gotham Thin"/>
                    <a:cs typeface="Gotham Thin"/>
                    <a:sym typeface="Gotham Thin"/>
                  </a:defRPr>
                </a:lvl1pPr>
              </a:lstStyle>
              <a:p>
                <a:pPr lvl="0">
                  <a:defRPr sz="1800" spc="0">
                    <a:solidFill>
                      <a:srgbClr val="000000"/>
                    </a:solidFill>
                  </a:defRPr>
                </a:pPr>
                <a:r>
                  <a:rPr sz="3500" spc="-209" dirty="0">
                    <a:solidFill>
                      <a:schemeClr val="accent1"/>
                    </a:solidFill>
                    <a:latin typeface="+mn-lt"/>
                    <a:cs typeface="Salesforce Sans"/>
                  </a:rPr>
                  <a:t>%</a:t>
                </a:r>
                <a:endParaRPr sz="3500" spc="-209" dirty="0">
                  <a:solidFill>
                    <a:schemeClr val="accent1"/>
                  </a:solidFill>
                  <a:latin typeface="+mn-lt"/>
                  <a:cs typeface="Salesforce Sans"/>
                </a:endParaRPr>
              </a:p>
            </p:txBody>
          </p:sp>
          <p:sp>
            <p:nvSpPr>
              <p:cNvPr id="16" name="Shape 699"/>
              <p:cNvSpPr/>
              <p:nvPr/>
            </p:nvSpPr>
            <p:spPr>
              <a:xfrm>
                <a:off x="2920011" y="-2991339"/>
                <a:ext cx="644179" cy="1238797"/>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6000" spc="-360">
                    <a:latin typeface="Gotham Thin"/>
                    <a:ea typeface="Gotham Thin"/>
                    <a:cs typeface="Gotham Thin"/>
                    <a:sym typeface="Gotham Thin"/>
                  </a:defRPr>
                </a:lvl1pPr>
              </a:lstStyle>
              <a:p>
                <a:pPr lvl="0">
                  <a:defRPr sz="1800" spc="0">
                    <a:solidFill>
                      <a:srgbClr val="000000"/>
                    </a:solidFill>
                  </a:defRPr>
                </a:pPr>
                <a:r>
                  <a:rPr sz="3100" spc="-180" dirty="0">
                    <a:solidFill>
                      <a:schemeClr val="accent1"/>
                    </a:solidFill>
                    <a:latin typeface="+mn-lt"/>
                    <a:cs typeface="Salesforce Sans"/>
                  </a:rPr>
                  <a:t>+</a:t>
                </a:r>
                <a:endParaRPr sz="3100" spc="-180" dirty="0">
                  <a:solidFill>
                    <a:schemeClr val="accent1"/>
                  </a:solidFill>
                  <a:latin typeface="+mn-lt"/>
                  <a:cs typeface="Salesforce Sans"/>
                </a:endParaRPr>
              </a:p>
            </p:txBody>
          </p:sp>
        </p:grpSp>
      </p:grpSp>
      <p:grpSp>
        <p:nvGrpSpPr>
          <p:cNvPr id="65" name="Group 64"/>
          <p:cNvGrpSpPr/>
          <p:nvPr/>
        </p:nvGrpSpPr>
        <p:grpSpPr>
          <a:xfrm>
            <a:off x="2481856" y="2062094"/>
            <a:ext cx="2104592" cy="1830186"/>
            <a:chOff x="4921407" y="1782416"/>
            <a:chExt cx="2104593" cy="1830185"/>
          </a:xfrm>
        </p:grpSpPr>
        <p:sp>
          <p:nvSpPr>
            <p:cNvPr id="77" name="Shape 712"/>
            <p:cNvSpPr/>
            <p:nvPr/>
          </p:nvSpPr>
          <p:spPr>
            <a:xfrm>
              <a:off x="5179956" y="1782416"/>
              <a:ext cx="1784374" cy="696244"/>
            </a:xfrm>
            <a:prstGeom prst="rect">
              <a:avLst/>
            </a:prstGeom>
            <a:ln w="12700">
              <a:miter lim="400000"/>
            </a:ln>
          </p:spPr>
          <p:txBody>
            <a:bodyPr lIns="25395" tIns="25395" rIns="25395" bIns="25395" anchor="b">
              <a:spAutoFit/>
            </a:bodyPr>
            <a:lstStyle/>
            <a:p>
              <a:pPr defTabSz="412115">
                <a:lnSpc>
                  <a:spcPct val="90000"/>
                </a:lnSpc>
                <a:spcBef>
                  <a:spcPts val="600"/>
                </a:spcBef>
                <a:defRPr sz="1800" spc="0">
                  <a:solidFill>
                    <a:srgbClr val="000000"/>
                  </a:solidFill>
                </a:defRPr>
              </a:pPr>
              <a:r>
                <a:rPr lang="en-US" sz="2300" dirty="0">
                  <a:solidFill>
                    <a:schemeClr val="accent2"/>
                  </a:solidFill>
                  <a:cs typeface="Salesforce Sans"/>
                </a:rPr>
                <a:t>Lead Conversion</a:t>
              </a:r>
              <a:endParaRPr sz="2300" dirty="0">
                <a:solidFill>
                  <a:schemeClr val="accent2"/>
                </a:solidFill>
                <a:cs typeface="Salesforce Sans"/>
              </a:endParaRPr>
            </a:p>
          </p:txBody>
        </p:sp>
        <p:grpSp>
          <p:nvGrpSpPr>
            <p:cNvPr id="81" name="Group 696"/>
            <p:cNvGrpSpPr/>
            <p:nvPr/>
          </p:nvGrpSpPr>
          <p:grpSpPr>
            <a:xfrm>
              <a:off x="4921407" y="2126298"/>
              <a:ext cx="2104593" cy="1486303"/>
              <a:chOff x="2761209" y="-3364719"/>
              <a:chExt cx="4210282" cy="2972603"/>
            </a:xfrm>
          </p:grpSpPr>
          <p:sp>
            <p:nvSpPr>
              <p:cNvPr id="82" name="Shape 693"/>
              <p:cNvSpPr/>
              <p:nvPr/>
            </p:nvSpPr>
            <p:spPr>
              <a:xfrm>
                <a:off x="3149480" y="-3364719"/>
                <a:ext cx="2802972" cy="2972603"/>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16500" spc="-989">
                    <a:latin typeface="Gotham Medium"/>
                    <a:ea typeface="Gotham Medium"/>
                    <a:cs typeface="Gotham Medium"/>
                    <a:sym typeface="Gotham Medium"/>
                  </a:defRPr>
                </a:lvl1pPr>
              </a:lstStyle>
              <a:p>
                <a:pPr lvl="0">
                  <a:defRPr sz="1800" spc="0">
                    <a:solidFill>
                      <a:srgbClr val="000000"/>
                    </a:solidFill>
                  </a:defRPr>
                </a:pPr>
                <a:r>
                  <a:rPr lang="en-US" sz="8300" b="1" spc="0" dirty="0">
                    <a:solidFill>
                      <a:schemeClr val="accent1"/>
                    </a:solidFill>
                    <a:latin typeface="+mn-lt"/>
                    <a:cs typeface="Salesforce Sans"/>
                  </a:rPr>
                  <a:t>34</a:t>
                </a:r>
                <a:endParaRPr sz="8300" b="1" spc="0" dirty="0">
                  <a:solidFill>
                    <a:schemeClr val="accent1"/>
                  </a:solidFill>
                  <a:latin typeface="+mn-lt"/>
                  <a:cs typeface="Salesforce Sans"/>
                </a:endParaRPr>
              </a:p>
            </p:txBody>
          </p:sp>
          <p:sp>
            <p:nvSpPr>
              <p:cNvPr id="83" name="Shape 694"/>
              <p:cNvSpPr/>
              <p:nvPr/>
            </p:nvSpPr>
            <p:spPr>
              <a:xfrm>
                <a:off x="5724426" y="-2124885"/>
                <a:ext cx="1247065" cy="1372168"/>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7000" spc="-419">
                    <a:latin typeface="Gotham Thin"/>
                    <a:ea typeface="Gotham Thin"/>
                    <a:cs typeface="Gotham Thin"/>
                    <a:sym typeface="Gotham Thin"/>
                  </a:defRPr>
                </a:lvl1pPr>
              </a:lstStyle>
              <a:p>
                <a:pPr lvl="0">
                  <a:defRPr sz="1800" spc="0">
                    <a:solidFill>
                      <a:srgbClr val="000000"/>
                    </a:solidFill>
                  </a:defRPr>
                </a:pPr>
                <a:r>
                  <a:rPr sz="3500" spc="-209" dirty="0">
                    <a:solidFill>
                      <a:schemeClr val="accent1"/>
                    </a:solidFill>
                    <a:latin typeface="+mn-lt"/>
                    <a:cs typeface="Salesforce Sans"/>
                  </a:rPr>
                  <a:t>%</a:t>
                </a:r>
                <a:endParaRPr sz="3500" spc="-209" dirty="0">
                  <a:solidFill>
                    <a:schemeClr val="accent1"/>
                  </a:solidFill>
                  <a:latin typeface="+mn-lt"/>
                  <a:cs typeface="Salesforce Sans"/>
                </a:endParaRPr>
              </a:p>
            </p:txBody>
          </p:sp>
          <p:sp>
            <p:nvSpPr>
              <p:cNvPr id="84" name="Shape 695"/>
              <p:cNvSpPr/>
              <p:nvPr/>
            </p:nvSpPr>
            <p:spPr>
              <a:xfrm>
                <a:off x="2761209" y="-2857660"/>
                <a:ext cx="644180" cy="1238798"/>
              </a:xfrm>
              <a:prstGeom prst="rect">
                <a:avLst/>
              </a:prstGeom>
              <a:noFill/>
              <a:ln w="12700" cap="flat">
                <a:noFill/>
                <a:miter lim="400000"/>
              </a:ln>
              <a:effectLst/>
            </p:spPr>
            <p:txBody>
              <a:bodyPr wrap="none" lIns="50800" tIns="50800" rIns="50800" bIns="50800" numCol="1" anchor="ctr">
                <a:spAutoFit/>
              </a:bodyPr>
              <a:lstStyle>
                <a:lvl1pPr algn="ctr" defTabSz="825500">
                  <a:lnSpc>
                    <a:spcPct val="110000"/>
                  </a:lnSpc>
                  <a:spcBef>
                    <a:spcPts val="1200"/>
                  </a:spcBef>
                  <a:defRPr sz="6000" spc="-360">
                    <a:latin typeface="Gotham Thin"/>
                    <a:ea typeface="Gotham Thin"/>
                    <a:cs typeface="Gotham Thin"/>
                    <a:sym typeface="Gotham Thin"/>
                  </a:defRPr>
                </a:lvl1pPr>
              </a:lstStyle>
              <a:p>
                <a:pPr lvl="0">
                  <a:defRPr sz="1800" spc="0">
                    <a:solidFill>
                      <a:srgbClr val="000000"/>
                    </a:solidFill>
                  </a:defRPr>
                </a:pPr>
                <a:r>
                  <a:rPr sz="3100" spc="-180" dirty="0">
                    <a:solidFill>
                      <a:schemeClr val="accent1"/>
                    </a:solidFill>
                    <a:latin typeface="+mn-lt"/>
                    <a:cs typeface="Salesforce Sans"/>
                  </a:rPr>
                  <a:t>+</a:t>
                </a:r>
                <a:endParaRPr sz="3100" spc="-180" dirty="0">
                  <a:solidFill>
                    <a:schemeClr val="accent1"/>
                  </a:solidFill>
                  <a:latin typeface="+mn-lt"/>
                  <a:cs typeface="Salesforce Sans"/>
                </a:endParaRPr>
              </a:p>
            </p:txBody>
          </p:sp>
        </p:grpSp>
      </p:grpSp>
      <p:sp>
        <p:nvSpPr>
          <p:cNvPr id="44" name="Text Placeholder 4"/>
          <p:cNvSpPr txBox="1"/>
          <p:nvPr/>
        </p:nvSpPr>
        <p:spPr>
          <a:xfrm>
            <a:off x="528968" y="1081137"/>
            <a:ext cx="11046141" cy="369332"/>
          </a:xfrm>
          <a:prstGeom prst="rect">
            <a:avLst/>
          </a:prstGeom>
        </p:spPr>
        <p:txBody>
          <a:bodyPr/>
          <a:lstStyle/>
          <a:p>
            <a:pPr marL="0" marR="0" lvl="0" indent="0" algn="l" defTabSz="914400" rtl="0" eaLnBrk="1" fontAlgn="base" latinLnBrk="0" hangingPunct="1">
              <a:lnSpc>
                <a:spcPct val="100000"/>
              </a:lnSpc>
              <a:spcBef>
                <a:spcPts val="1200"/>
              </a:spcBef>
              <a:spcAft>
                <a:spcPts val="200"/>
              </a:spcAft>
              <a:buClr>
                <a:srgbClr val="7F7F7F"/>
              </a:buClr>
              <a:buSzPct val="100000"/>
              <a:buFont typeface="Arial" panose="020B0604020202090204" pitchFamily="34" charset="0"/>
              <a:buChar char="​"/>
              <a:defRPr/>
            </a:pPr>
            <a:r>
              <a:rPr kumimoji="0" lang="en-GB" sz="2400" b="0" i="0" u="none" strike="noStrike" kern="1200" cap="none" spc="0" normalizeH="0" baseline="0" noProof="0" dirty="0" smtClean="0">
                <a:ln>
                  <a:noFill/>
                </a:ln>
                <a:solidFill>
                  <a:srgbClr val="5C656A"/>
                </a:solidFill>
                <a:effectLst/>
                <a:uLnTx/>
                <a:uFillTx/>
                <a:latin typeface="Salesforce Sans"/>
                <a:ea typeface="MS PGothic" charset="0"/>
                <a:cs typeface="MS PGothic" charset="0"/>
              </a:rPr>
              <a:t>Here are Improvements</a:t>
            </a:r>
            <a:r>
              <a:rPr kumimoji="0" lang="en-GB" sz="2400" b="0" i="0" u="none" strike="noStrike" kern="1200" cap="none" spc="0" normalizeH="0" noProof="0" dirty="0" smtClean="0">
                <a:ln>
                  <a:noFill/>
                </a:ln>
                <a:solidFill>
                  <a:srgbClr val="5C656A"/>
                </a:solidFill>
                <a:effectLst/>
                <a:uLnTx/>
                <a:uFillTx/>
                <a:latin typeface="Salesforce Sans"/>
                <a:ea typeface="MS PGothic" charset="0"/>
                <a:cs typeface="MS PGothic" charset="0"/>
              </a:rPr>
              <a:t> by other Salesforce Customers (Ave. %)</a:t>
            </a:r>
            <a:endParaRPr kumimoji="0" lang="en-GB" sz="2400" b="0" i="0" u="none" strike="noStrike" kern="1200" cap="none" spc="0" normalizeH="0" baseline="0" noProof="0" dirty="0">
              <a:ln>
                <a:noFill/>
              </a:ln>
              <a:solidFill>
                <a:srgbClr val="5C656A"/>
              </a:solidFill>
              <a:effectLst/>
              <a:uLnTx/>
              <a:uFillTx/>
              <a:latin typeface="Salesforce Sans"/>
              <a:ea typeface="MS PGothic" charset="0"/>
              <a:cs typeface="MS PGothic"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Rectangle 4"/>
          <p:cNvSpPr/>
          <p:nvPr/>
        </p:nvSpPr>
        <p:spPr>
          <a:xfrm>
            <a:off x="443909" y="1578243"/>
            <a:ext cx="6569516" cy="641385"/>
          </a:xfrm>
          <a:prstGeom prst="rect">
            <a:avLst/>
          </a:prstGeom>
          <a:noFill/>
          <a:ln>
            <a:solidFill>
              <a:schemeClr val="bg1">
                <a:lumMod val="50000"/>
              </a:schemeClr>
            </a:solidFill>
          </a:ln>
          <a:effectLst>
            <a:outerShdw blurRad="50800" dist="38100" dir="2700000" algn="tl" rotWithShape="0">
              <a:srgbClr val="000000">
                <a:alpha val="43000"/>
              </a:srgbClr>
            </a:outerShdw>
          </a:effectLst>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dirty="0" smtClean="0">
              <a:latin typeface="Salesforce Sans"/>
              <a:cs typeface="Salesforce Sans"/>
            </a:endParaRPr>
          </a:p>
        </p:txBody>
      </p:sp>
      <p:sp>
        <p:nvSpPr>
          <p:cNvPr id="6" name="TextBox 5"/>
          <p:cNvSpPr txBox="1"/>
          <p:nvPr/>
        </p:nvSpPr>
        <p:spPr>
          <a:xfrm>
            <a:off x="571500" y="1475183"/>
            <a:ext cx="9460508" cy="4952639"/>
          </a:xfrm>
          <a:prstGeom prst="rect">
            <a:avLst/>
          </a:prstGeom>
          <a:noFill/>
        </p:spPr>
        <p:txBody>
          <a:bodyPr wrap="square" rtlCol="0">
            <a:spAutoFit/>
          </a:bodyPr>
          <a:lstStyle/>
          <a:p>
            <a:pPr marL="514350" indent="-514350">
              <a:lnSpc>
                <a:spcPct val="150000"/>
              </a:lnSpc>
              <a:spcBef>
                <a:spcPts val="300"/>
              </a:spcBef>
              <a:spcAft>
                <a:spcPts val="600"/>
              </a:spcAft>
              <a:buFont typeface="+mj-lt"/>
              <a:buAutoNum type="arabicPeriod"/>
            </a:pPr>
            <a:r>
              <a:rPr lang="en-US" sz="2600" b="1" dirty="0" smtClean="0">
                <a:solidFill>
                  <a:schemeClr val="accent2">
                    <a:lumMod val="75000"/>
                  </a:schemeClr>
                </a:solidFill>
                <a:latin typeface="Salesforce Sans"/>
                <a:cs typeface="Salesforce Sans"/>
              </a:rPr>
              <a:t>Overview</a:t>
            </a:r>
            <a:endParaRPr lang="en-US" sz="2600" b="1" dirty="0" smtClean="0">
              <a:solidFill>
                <a:schemeClr val="accent2">
                  <a:lumMod val="75000"/>
                </a:schemeClr>
              </a:solidFill>
              <a:latin typeface="Salesforce Sans"/>
              <a:cs typeface="Salesforce Sans"/>
            </a:endParaRPr>
          </a:p>
          <a:p>
            <a:pPr marL="514350" indent="-514350">
              <a:lnSpc>
                <a:spcPct val="150000"/>
              </a:lnSpc>
              <a:spcBef>
                <a:spcPts val="300"/>
              </a:spcBef>
              <a:spcAft>
                <a:spcPts val="600"/>
              </a:spcAft>
              <a:buFont typeface="+mj-lt"/>
              <a:buAutoNum type="arabicPeriod"/>
            </a:pPr>
            <a:r>
              <a:rPr lang="en-US" sz="2600" dirty="0" smtClean="0">
                <a:solidFill>
                  <a:schemeClr val="accent2">
                    <a:lumMod val="75000"/>
                  </a:schemeClr>
                </a:solidFill>
                <a:latin typeface="Salesforce Sans"/>
                <a:cs typeface="Salesforce Sans"/>
              </a:rPr>
              <a:t>Current State Usage - Key Findings</a:t>
            </a:r>
            <a:endParaRPr lang="en-US" sz="2600" dirty="0" smtClean="0">
              <a:solidFill>
                <a:schemeClr val="accent2">
                  <a:lumMod val="75000"/>
                </a:schemeClr>
              </a:solidFill>
              <a:latin typeface="Salesforce Sans"/>
              <a:cs typeface="Salesforce Sans"/>
            </a:endParaRPr>
          </a:p>
          <a:p>
            <a:pPr marL="514350" indent="-514350">
              <a:lnSpc>
                <a:spcPct val="150000"/>
              </a:lnSpc>
              <a:spcBef>
                <a:spcPts val="300"/>
              </a:spcBef>
              <a:spcAft>
                <a:spcPts val="600"/>
              </a:spcAft>
              <a:buFont typeface="+mj-lt"/>
              <a:buAutoNum type="arabicPeriod"/>
            </a:pPr>
            <a:r>
              <a:rPr lang="en-US" sz="2600" dirty="0" smtClean="0">
                <a:solidFill>
                  <a:schemeClr val="accent2">
                    <a:lumMod val="75000"/>
                  </a:schemeClr>
                </a:solidFill>
                <a:latin typeface="Salesforce Sans"/>
                <a:cs typeface="Salesforce Sans"/>
              </a:rPr>
              <a:t>Recommendations Business Drivers &amp; Value Map</a:t>
            </a:r>
            <a:endParaRPr lang="en-US" sz="2600" dirty="0" smtClean="0">
              <a:solidFill>
                <a:schemeClr val="accent2">
                  <a:lumMod val="75000"/>
                </a:schemeClr>
              </a:solidFill>
              <a:latin typeface="Salesforce Sans"/>
              <a:cs typeface="Salesforce Sans"/>
            </a:endParaRPr>
          </a:p>
          <a:p>
            <a:pPr marL="514350" indent="-514350">
              <a:lnSpc>
                <a:spcPct val="150000"/>
              </a:lnSpc>
              <a:spcBef>
                <a:spcPts val="300"/>
              </a:spcBef>
              <a:spcAft>
                <a:spcPts val="600"/>
              </a:spcAft>
              <a:buFont typeface="+mj-lt"/>
              <a:buAutoNum type="arabicPeriod"/>
            </a:pPr>
            <a:r>
              <a:rPr lang="en-US" sz="2600" dirty="0" smtClean="0">
                <a:solidFill>
                  <a:schemeClr val="accent2">
                    <a:lumMod val="75000"/>
                  </a:schemeClr>
                </a:solidFill>
                <a:latin typeface="Salesforce Sans"/>
                <a:cs typeface="Salesforce Sans"/>
              </a:rPr>
              <a:t>Roadmap Next Steps</a:t>
            </a:r>
            <a:endParaRPr lang="en-US" sz="2600" dirty="0" smtClean="0">
              <a:solidFill>
                <a:schemeClr val="accent2">
                  <a:lumMod val="75000"/>
                </a:schemeClr>
              </a:solidFill>
              <a:latin typeface="Salesforce Sans"/>
              <a:cs typeface="Salesforce Sans"/>
            </a:endParaRPr>
          </a:p>
          <a:p>
            <a:pPr marL="514350" indent="-514350">
              <a:lnSpc>
                <a:spcPct val="150000"/>
              </a:lnSpc>
              <a:spcBef>
                <a:spcPts val="300"/>
              </a:spcBef>
              <a:spcAft>
                <a:spcPts val="600"/>
              </a:spcAft>
              <a:buFont typeface="+mj-lt"/>
              <a:buAutoNum type="arabicPeriod"/>
            </a:pPr>
            <a:r>
              <a:rPr lang="en-US" sz="2600" dirty="0" smtClean="0">
                <a:solidFill>
                  <a:schemeClr val="accent2">
                    <a:lumMod val="75000"/>
                  </a:schemeClr>
                </a:solidFill>
                <a:cs typeface="Salesforce Sans"/>
              </a:rPr>
              <a:t>Action Plan</a:t>
            </a:r>
            <a:endParaRPr lang="en-US" sz="2600" dirty="0" smtClean="0">
              <a:solidFill>
                <a:schemeClr val="accent2">
                  <a:lumMod val="75000"/>
                </a:schemeClr>
              </a:solidFill>
              <a:cs typeface="Salesforce Sans"/>
            </a:endParaRPr>
          </a:p>
          <a:p>
            <a:pPr marL="514350" indent="-514350">
              <a:lnSpc>
                <a:spcPct val="150000"/>
              </a:lnSpc>
              <a:spcBef>
                <a:spcPts val="300"/>
              </a:spcBef>
              <a:spcAft>
                <a:spcPts val="600"/>
              </a:spcAft>
              <a:buFont typeface="+mj-lt"/>
              <a:buAutoNum type="arabicPeriod"/>
            </a:pPr>
            <a:endParaRPr lang="en-US" sz="2600" dirty="0" smtClean="0">
              <a:solidFill>
                <a:schemeClr val="accent2">
                  <a:lumMod val="75000"/>
                </a:schemeClr>
              </a:solidFill>
              <a:latin typeface="Salesforce Sans"/>
              <a:cs typeface="Salesforce Sans"/>
            </a:endParaRPr>
          </a:p>
          <a:p>
            <a:pPr marL="342900" indent="-342900">
              <a:lnSpc>
                <a:spcPct val="150000"/>
              </a:lnSpc>
              <a:spcBef>
                <a:spcPts val="300"/>
              </a:spcBef>
              <a:spcAft>
                <a:spcPts val="600"/>
              </a:spcAft>
              <a:buFont typeface="Arial" panose="020B0604020202090204"/>
              <a:buChar char="•"/>
            </a:pPr>
            <a:endParaRPr lang="en-US" sz="2600" dirty="0" smtClean="0">
              <a:solidFill>
                <a:schemeClr val="accent2">
                  <a:lumMod val="75000"/>
                </a:schemeClr>
              </a:solidFill>
              <a:latin typeface="Salesforce Sans"/>
              <a:cs typeface="Salesforce San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Default Theme">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Salesforce">
      <a:majorFont>
        <a:latin typeface="Salesforce Sans"/>
        <a:ea typeface=""/>
        <a:cs typeface=""/>
      </a:majorFont>
      <a:minorFont>
        <a:latin typeface="Salesforce San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cene3d>
          <a:camera prst="orthographicFront"/>
          <a:lightRig rig="contrasting" dir="t">
            <a:rot lat="0" lon="0" rev="2400000"/>
          </a:lightRig>
        </a:scene3d>
        <a:sp3d prstMaterial="powder">
          <a:bevelB w="0" h="0"/>
        </a:sp3d>
      </a:spPr>
      <a:bodyPr rot="0" spcFirstLastPara="0" vertOverflow="overflow" horzOverflow="overflow" vert="horz" wrap="square" lIns="91440" tIns="45720" rIns="91440" bIns="45720" numCol="1" spcCol="0" rtlCol="0" fromWordArt="0" anchor="t" anchorCtr="0" forceAA="0" compatLnSpc="1">
        <a:noAutofit/>
      </a:bodyPr>
      <a:lstStyle>
        <a:defPPr algn="ctr">
          <a:defRPr dirty="0" smtClean="0">
            <a:latin typeface="Salesforce Sans"/>
            <a:cs typeface="Salesforce Sans"/>
          </a:defRPr>
        </a:defPPr>
      </a:lstStyle>
      <a:style>
        <a:lnRef idx="2">
          <a:schemeClr val="accent1">
            <a:shade val="50000"/>
          </a:schemeClr>
        </a:lnRef>
        <a:fillRef idx="1">
          <a:schemeClr val="accent1"/>
        </a:fillRef>
        <a:effectRef idx="0">
          <a:schemeClr val="accent1"/>
        </a:effectRef>
        <a:fontRef idx="minor">
          <a:schemeClr val="lt1"/>
        </a:fontRef>
      </a:style>
    </a:spDef>
    <a:lnDef>
      <a:spPr>
        <a:ln w="9525" cmpd="sng">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300"/>
          </a:spcBef>
          <a:spcAft>
            <a:spcPts val="600"/>
          </a:spcAft>
          <a:defRPr sz="2000" dirty="0" smtClean="0">
            <a:solidFill>
              <a:schemeClr val="accent2">
                <a:lumMod val="75000"/>
              </a:schemeClr>
            </a:solidFill>
            <a:latin typeface="Salesforce Sans"/>
            <a:cs typeface="Salesforce Sans"/>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Theme.thmx</Template>
  <TotalTime>0</TotalTime>
  <Words>620</Words>
  <Application>WPS Writer</Application>
  <PresentationFormat>Custom</PresentationFormat>
  <Paragraphs>64</Paragraphs>
  <Slides>4</Slides>
  <Notes>46</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4</vt:i4>
      </vt:variant>
    </vt:vector>
  </HeadingPairs>
  <TitlesOfParts>
    <vt:vector size="33" baseType="lpstr">
      <vt:lpstr>Arial</vt:lpstr>
      <vt:lpstr>SimSun</vt:lpstr>
      <vt:lpstr>Wingdings</vt:lpstr>
      <vt:lpstr>Salesforce Sans</vt:lpstr>
      <vt:lpstr>Thonburi</vt:lpstr>
      <vt:lpstr>MS PGothic</vt:lpstr>
      <vt:lpstr>Hiragino Maru Gothic ProN</vt:lpstr>
      <vt:lpstr>Salesforce Sans</vt:lpstr>
      <vt:lpstr>苹方-简</vt:lpstr>
      <vt:lpstr>Arial</vt:lpstr>
      <vt:lpstr>Salesforce Sans Light</vt:lpstr>
      <vt:lpstr>VAG Rounded Std Light</vt:lpstr>
      <vt:lpstr>Gotham</vt:lpstr>
      <vt:lpstr>Salesforce Sans Light</vt:lpstr>
      <vt:lpstr>Lucida Grande</vt:lpstr>
      <vt:lpstr>Gotham Black</vt:lpstr>
      <vt:lpstr>Gotham Medium</vt:lpstr>
      <vt:lpstr>Gotham Thin</vt:lpstr>
      <vt:lpstr>MS PGothic</vt:lpstr>
      <vt:lpstr>VAG Rounded Std Light</vt:lpstr>
      <vt:lpstr>VAG Rounded Std Thin</vt:lpstr>
      <vt:lpstr>Myriad Pro</vt:lpstr>
      <vt:lpstr>ヒラギノ角ゴ Pro W3</vt:lpstr>
      <vt:lpstr>微软雅黑</vt:lpstr>
      <vt:lpstr>汉仪旗黑</vt:lpstr>
      <vt:lpstr>Arial Unicode MS</vt:lpstr>
      <vt:lpstr>Calibri</vt:lpstr>
      <vt:lpstr>Helvetica Neue</vt:lpstr>
      <vt:lpstr>Default Theme</vt:lpstr>
      <vt:lpstr>CRM Diagnostics &amp; Assessment</vt:lpstr>
      <vt:lpstr>How Does Legrand Achieve these Results?</vt:lpstr>
      <vt:lpstr>Agenda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Salesforce.com</dc:creator>
  <cp:lastModifiedBy>kaya</cp:lastModifiedBy>
  <cp:revision>703</cp:revision>
  <dcterms:created xsi:type="dcterms:W3CDTF">2022-11-19T13:46:07Z</dcterms:created>
  <dcterms:modified xsi:type="dcterms:W3CDTF">2022-11-19T13:46:07Z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