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1495642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6381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1">
  <a:themeElements>
    <a:clrScheme name="Theme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2018-05-10T08:15:50Z</dcterms:created>
  <dcterms:modified xsi:type="dcterms:W3CDTF">2018-05-10T08:15:50Z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