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0561067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HPPresentationLogo1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7334250" cy="4572000"/>
          <a:chOff x="95250" y="95250"/>
          <a:chExt cx="7334250" cy="457200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2171700" cy="3429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%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Thank you for using PHPPresentation!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71">
  <a:themeElements>
    <a:clrScheme name="Theme7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1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2018-01-22T04:13:23Z</dcterms:created>
  <dcterms:modified xsi:type="dcterms:W3CDTF">2018-01-22T04:13:23Z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