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5" r:id="rId2"/>
    <p:sldId id="258" r:id="rId3"/>
    <p:sldId id="276" r:id="rId4"/>
    <p:sldId id="283" r:id="rId5"/>
    <p:sldId id="278" r:id="rId6"/>
    <p:sldId id="277" r:id="rId7"/>
    <p:sldId id="261" r:id="rId8"/>
    <p:sldId id="279" r:id="rId9"/>
    <p:sldId id="266" r:id="rId10"/>
    <p:sldId id="295" r:id="rId11"/>
    <p:sldId id="265" r:id="rId12"/>
    <p:sldId id="296" r:id="rId13"/>
    <p:sldId id="284" r:id="rId14"/>
    <p:sldId id="290" r:id="rId15"/>
    <p:sldId id="292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a Moulika" initials="HM" lastIdx="1" clrIdx="0">
    <p:extLst>
      <p:ext uri="{19B8F6BF-5375-455C-9EA6-DF929625EA0E}">
        <p15:presenceInfo xmlns:p15="http://schemas.microsoft.com/office/powerpoint/2012/main" userId="bf2b556955983a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5T17:59:43.70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8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64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1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88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0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2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5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7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783B-0D00-46F5-A57F-D717B22D039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3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A84914-6188-F27A-FFD7-ED876B615D03}"/>
              </a:ext>
            </a:extLst>
          </p:cNvPr>
          <p:cNvSpPr txBox="1"/>
          <p:nvPr/>
        </p:nvSpPr>
        <p:spPr>
          <a:xfrm>
            <a:off x="3435926" y="429486"/>
            <a:ext cx="7481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RESUME CLASSIFICA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TION </a:t>
            </a:r>
            <a:endParaRPr lang="en-US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03623-2A4B-16E4-9093-3B68E5BDDAC6}"/>
              </a:ext>
            </a:extLst>
          </p:cNvPr>
          <p:cNvSpPr/>
          <p:nvPr/>
        </p:nvSpPr>
        <p:spPr>
          <a:xfrm>
            <a:off x="-1647536" y="1030273"/>
            <a:ext cx="83112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Team members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9DC20-8C22-F628-BC98-F24CD21BFE01}"/>
              </a:ext>
            </a:extLst>
          </p:cNvPr>
          <p:cNvSpPr txBox="1"/>
          <p:nvPr/>
        </p:nvSpPr>
        <p:spPr>
          <a:xfrm>
            <a:off x="1308098" y="2033350"/>
            <a:ext cx="702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Priya Sanjay Jadhav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S. Ayesha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Mr.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Jarajapu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 Kumar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Mr. Bhargav. 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Nikhil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6.) Harsha Moulika Nandyala</a:t>
            </a:r>
          </a:p>
        </p:txBody>
      </p:sp>
      <p:pic>
        <p:nvPicPr>
          <p:cNvPr id="4104" name="Picture 8" descr="What is Resume Parsing? HireAbility Resume and Job Parsing Solutions.">
            <a:extLst>
              <a:ext uri="{FF2B5EF4-FFF2-40B4-BE49-F238E27FC236}">
                <a16:creationId xmlns:a16="http://schemas.microsoft.com/office/drawing/2014/main" id="{874B3939-2BEE-5C07-432C-774DB668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31" y="4003743"/>
            <a:ext cx="56673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677-E6DC-427F-8C11-9EC7956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64" y="1708"/>
            <a:ext cx="9230146" cy="6155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DF183-E01E-4BA8-B959-F3987E14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6" y="889001"/>
            <a:ext cx="5724693" cy="531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054675-C0AF-470C-B17F-B004CD7E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889000"/>
            <a:ext cx="5035677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3796E-EB29-4B24-B12E-EDB01C7B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155700"/>
            <a:ext cx="9182100" cy="548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/>
          <a:lstStyle/>
          <a:p>
            <a:pPr algn="ctr"/>
            <a:r>
              <a:rPr lang="en-IN" dirty="0"/>
              <a:t>Word cloud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2F87E-3AFB-49D5-92C1-AC6F4D1B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62" y="896472"/>
            <a:ext cx="5939828" cy="30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38AC06-658A-2413-0F2E-EA77FA2D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0953"/>
            <a:ext cx="1219200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1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1719-2E7B-9E58-705D-EAFE4EEEC073}"/>
              </a:ext>
            </a:extLst>
          </p:cNvPr>
          <p:cNvSpPr txBox="1"/>
          <p:nvPr/>
        </p:nvSpPr>
        <p:spPr>
          <a:xfrm>
            <a:off x="147783" y="48266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TF-IDF is better than Count Vectorizers because it not only focuses on the frequency of words present in the corpus but also provides the importance of the words</a:t>
            </a: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entury Schoolbook" panose="02040604050505020304" pitchFamily="18" charset="0"/>
              </a:rPr>
              <a:t>We can then remove the words that are less important for analysis, hence making the model building less complex by reducing the input dimensions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E20772-BC44-D542-0716-D721BDD5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976591"/>
            <a:ext cx="5634182" cy="37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E93C3-06A2-4AFB-94D6-C9083564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5" y="1396895"/>
            <a:ext cx="6383905" cy="33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620655" cy="7064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83CAD-ED0A-1761-A53C-B5AA2B0A5EAE}"/>
              </a:ext>
            </a:extLst>
          </p:cNvPr>
          <p:cNvSpPr txBox="1"/>
          <p:nvPr/>
        </p:nvSpPr>
        <p:spPr>
          <a:xfrm>
            <a:off x="4457258" y="453588"/>
            <a:ext cx="3131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on Testing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E5FDC-6509-F942-2002-BBCF90BC0CDC}"/>
              </a:ext>
            </a:extLst>
          </p:cNvPr>
          <p:cNvSpPr txBox="1"/>
          <p:nvPr/>
        </p:nvSpPr>
        <p:spPr>
          <a:xfrm>
            <a:off x="0" y="5288340"/>
            <a:ext cx="12046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Here, we have taken Model building algorithms such as Decision Tree Classifier,  Logistic Regression, SVM, Random , Forest,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Among these algorithms, 100% Accuracy, Precision, Recall and F1-score have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100% Test accuracy is achieved by using the model Random Forest, Decision Tree and Logistic Regression.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40D5D-1A6B-4F0B-905C-F3BAD722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4" y="988291"/>
            <a:ext cx="9555498" cy="39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93164" cy="52613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Deployment-Logistic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578C2-9F03-4675-B9D1-A25C8452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6" y="1265382"/>
            <a:ext cx="7035211" cy="559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33567-A7EA-44B9-9032-4EF7B2F062CE}"/>
              </a:ext>
            </a:extLst>
          </p:cNvPr>
          <p:cNvSpPr txBox="1"/>
          <p:nvPr/>
        </p:nvSpPr>
        <p:spPr>
          <a:xfrm>
            <a:off x="7437582" y="1016108"/>
            <a:ext cx="475441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resume classification using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text extraction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deployable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2B-2054-489A-9BC6-A12AFC7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1" y="2711511"/>
            <a:ext cx="8596668" cy="143497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206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666658-8984-FAB3-6C57-41FD24752FC1}"/>
              </a:ext>
            </a:extLst>
          </p:cNvPr>
          <p:cNvSpPr txBox="1"/>
          <p:nvPr/>
        </p:nvSpPr>
        <p:spPr>
          <a:xfrm>
            <a:off x="2592925" y="2644170"/>
            <a:ext cx="912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1.Reduce manual human effort in resume screening by 80%.</a:t>
            </a:r>
          </a:p>
          <a:p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Achieve accuracy of 95% or higher in resume classification.</a:t>
            </a:r>
          </a:p>
          <a:p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Automate resume categorization into relevant job categories.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31C1-D5CC-4B55-AB0B-D2B23BA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BUSSINESS OBJECTIVE</a:t>
            </a:r>
          </a:p>
        </p:txBody>
      </p:sp>
    </p:spTree>
    <p:extLst>
      <p:ext uri="{BB962C8B-B14F-4D97-AF65-F5344CB8AC3E}">
        <p14:creationId xmlns:p14="http://schemas.microsoft.com/office/powerpoint/2010/main" val="1628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D3856-D99D-0899-6D88-278E97DBFF1D}"/>
              </a:ext>
            </a:extLst>
          </p:cNvPr>
          <p:cNvSpPr/>
          <p:nvPr/>
        </p:nvSpPr>
        <p:spPr>
          <a:xfrm>
            <a:off x="1213218" y="674709"/>
            <a:ext cx="9765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PROJECT ARCHITECTURE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0900D-4568-5162-AE2C-1D9C9907372F}"/>
              </a:ext>
            </a:extLst>
          </p:cNvPr>
          <p:cNvSpPr/>
          <p:nvPr/>
        </p:nvSpPr>
        <p:spPr>
          <a:xfrm>
            <a:off x="728870" y="2027583"/>
            <a:ext cx="2385392" cy="1369296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Collection of Data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3DDBC-E483-1902-F23C-1D9FC4D2EAF1}"/>
              </a:ext>
            </a:extLst>
          </p:cNvPr>
          <p:cNvSpPr/>
          <p:nvPr/>
        </p:nvSpPr>
        <p:spPr>
          <a:xfrm>
            <a:off x="5050138" y="2027583"/>
            <a:ext cx="2570459" cy="1369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Business Understanding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7D268-59AC-2676-CA8B-5BFA7736E39D}"/>
              </a:ext>
            </a:extLst>
          </p:cNvPr>
          <p:cNvSpPr/>
          <p:nvPr/>
        </p:nvSpPr>
        <p:spPr>
          <a:xfrm>
            <a:off x="9035730" y="2027582"/>
            <a:ext cx="2760030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Exploratory Data Analysis(EDA)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45D35B-9439-43C7-63D4-A24D32BF344A}"/>
              </a:ext>
            </a:extLst>
          </p:cNvPr>
          <p:cNvSpPr/>
          <p:nvPr/>
        </p:nvSpPr>
        <p:spPr>
          <a:xfrm>
            <a:off x="9077738" y="5155095"/>
            <a:ext cx="2558002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Model Building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163497-C43B-1E75-14A7-63577EB58C37}"/>
              </a:ext>
            </a:extLst>
          </p:cNvPr>
          <p:cNvSpPr/>
          <p:nvPr/>
        </p:nvSpPr>
        <p:spPr>
          <a:xfrm>
            <a:off x="3592996" y="250088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8364F4-CAB9-CF31-9DF3-8F80833EC397}"/>
              </a:ext>
            </a:extLst>
          </p:cNvPr>
          <p:cNvSpPr/>
          <p:nvPr/>
        </p:nvSpPr>
        <p:spPr>
          <a:xfrm>
            <a:off x="7838959" y="25146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C64D48-233C-E849-4750-D2A29526EB66}"/>
              </a:ext>
            </a:extLst>
          </p:cNvPr>
          <p:cNvSpPr/>
          <p:nvPr/>
        </p:nvSpPr>
        <p:spPr>
          <a:xfrm>
            <a:off x="10215437" y="3858542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708733-E62C-4902-B249-9AA3B231D1D5}"/>
              </a:ext>
            </a:extLst>
          </p:cNvPr>
          <p:cNvSpPr/>
          <p:nvPr/>
        </p:nvSpPr>
        <p:spPr>
          <a:xfrm>
            <a:off x="5050138" y="5155095"/>
            <a:ext cx="2558002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Model Evaluation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C9F6590-3E16-4E91-A04A-24E67574EB22}"/>
              </a:ext>
            </a:extLst>
          </p:cNvPr>
          <p:cNvSpPr/>
          <p:nvPr/>
        </p:nvSpPr>
        <p:spPr>
          <a:xfrm>
            <a:off x="3826135" y="548483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CA70D3-477F-43D3-BF3F-0E0D694CC3F0}"/>
              </a:ext>
            </a:extLst>
          </p:cNvPr>
          <p:cNvSpPr/>
          <p:nvPr/>
        </p:nvSpPr>
        <p:spPr>
          <a:xfrm>
            <a:off x="943306" y="4994807"/>
            <a:ext cx="2760031" cy="136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Deployment</a:t>
            </a:r>
            <a:endParaRPr lang="en-IN" sz="2800" dirty="0">
              <a:latin typeface="Century Schoolbook" panose="0204060405050502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EDDBDC-BC2E-48C6-AE8E-71E1222AB8E1}"/>
              </a:ext>
            </a:extLst>
          </p:cNvPr>
          <p:cNvSpPr/>
          <p:nvPr/>
        </p:nvSpPr>
        <p:spPr>
          <a:xfrm rot="10800000">
            <a:off x="7976533" y="5679454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FE-5FFC-4754-A77D-5094044B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609600"/>
            <a:ext cx="7391936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all category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18150-A9E8-40EA-AAD6-3982FEE6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2" y="1454048"/>
            <a:ext cx="11119108" cy="54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Text 	Resume 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AA4A3-AE26-4FAA-A6CA-15406A53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3" y="1511201"/>
            <a:ext cx="10280072" cy="53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D2C39-3028-45F9-89A0-0D38BF89FBF3}"/>
              </a:ext>
            </a:extLst>
          </p:cNvPr>
          <p:cNvSpPr/>
          <p:nvPr/>
        </p:nvSpPr>
        <p:spPr>
          <a:xfrm>
            <a:off x="4108418" y="105751"/>
            <a:ext cx="31854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2221-E7A2-8B51-58CE-A1328EA4E7DE}"/>
              </a:ext>
            </a:extLst>
          </p:cNvPr>
          <p:cNvSpPr txBox="1"/>
          <p:nvPr/>
        </p:nvSpPr>
        <p:spPr>
          <a:xfrm>
            <a:off x="277907" y="1078387"/>
            <a:ext cx="741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 Extracting and Modifying the Dataset, given data contains a total of 4 Classes and 79 rows . </a:t>
            </a:r>
            <a:endParaRPr lang="en-IN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12F6D-0924-ABE3-8A2B-76217AED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2555715"/>
            <a:ext cx="5438095" cy="4019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AD1F4-A6DD-ED34-FDD4-E326592A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84" y="1029081"/>
            <a:ext cx="300000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356761" y="210326"/>
            <a:ext cx="96030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All Unwanted Character’s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Tokenization </a:t>
            </a:r>
            <a:r>
              <a:rPr lang="en-IN" sz="2200" dirty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essentially splitting a phrase, sentence, paragraph, or an entire text document into smaller units, such as individual words or terms. Each of these smaller units are called tokens.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Stop-words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stop word is a commonly used word (such as “the”, “a”, “an”, “in”) that a search engine has been programmed to ignore, both when indexing entries for searching and when retrieving them as the result of a search query.</a:t>
            </a: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algn="ctr"/>
            <a:endParaRPr lang="en-IN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EE233-32C5-4C31-9E9B-0E0E24FD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90" y="2937164"/>
            <a:ext cx="1067141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295835" y="114046"/>
            <a:ext cx="7148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–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E2204-F418-DFB3-BF27-CAAF7473D241}"/>
              </a:ext>
            </a:extLst>
          </p:cNvPr>
          <p:cNvSpPr txBox="1"/>
          <p:nvPr/>
        </p:nvSpPr>
        <p:spPr>
          <a:xfrm>
            <a:off x="2461979" y="1000606"/>
            <a:ext cx="9359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Cleaned data in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AD6DA-6D30-F184-4FE5-E5348771C502}"/>
              </a:ext>
            </a:extLst>
          </p:cNvPr>
          <p:cNvSpPr txBox="1"/>
          <p:nvPr/>
        </p:nvSpPr>
        <p:spPr>
          <a:xfrm>
            <a:off x="98124" y="5750004"/>
            <a:ext cx="10230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79 rows and 3 Column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four Classes – Peoplesoft, Workday, React JS Developer and SQL Developer.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BC409-3D07-A9AD-3C39-F01D5F11B092}"/>
              </a:ext>
            </a:extLst>
          </p:cNvPr>
          <p:cNvSpPr txBox="1"/>
          <p:nvPr/>
        </p:nvSpPr>
        <p:spPr>
          <a:xfrm>
            <a:off x="0" y="1646354"/>
            <a:ext cx="2525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natural language processing, text preprocessing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practice of cleaning and preparing text data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NLTK and re are common Python libraries used to handle many text preprocessing tasks.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04CB5-194E-4616-8A4A-1423CF03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91" y="1409596"/>
            <a:ext cx="9254835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677-E6DC-427F-8C11-9EC7956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64" y="1708"/>
            <a:ext cx="9230146" cy="6155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Labels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884D4-C73E-4568-922E-30167662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695019"/>
            <a:ext cx="4521200" cy="4914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4213B-DF90-46DC-8FCF-3AF01969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58" y="1910810"/>
            <a:ext cx="5512083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13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1704</TotalTime>
  <Words>439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Arial</vt:lpstr>
      <vt:lpstr>Book Antiqua</vt:lpstr>
      <vt:lpstr>Century Gothic</vt:lpstr>
      <vt:lpstr>Century Schoolbook</vt:lpstr>
      <vt:lpstr>Cooper Black</vt:lpstr>
      <vt:lpstr>Times New Roman</vt:lpstr>
      <vt:lpstr>Wingdings</vt:lpstr>
      <vt:lpstr>Wingdings 3</vt:lpstr>
      <vt:lpstr>Wisp</vt:lpstr>
      <vt:lpstr>PowerPoint Presentation</vt:lpstr>
      <vt:lpstr>BUSSINESS OBJECTIVE</vt:lpstr>
      <vt:lpstr>PowerPoint Presentation</vt:lpstr>
      <vt:lpstr>         Merging all category files</vt:lpstr>
      <vt:lpstr>PowerPoint Presentation</vt:lpstr>
      <vt:lpstr>PowerPoint Presentation</vt:lpstr>
      <vt:lpstr>PowerPoint Presentation</vt:lpstr>
      <vt:lpstr>PowerPoint Presentation</vt:lpstr>
      <vt:lpstr>           Labels</vt:lpstr>
      <vt:lpstr>Labels</vt:lpstr>
      <vt:lpstr>Histogram</vt:lpstr>
      <vt:lpstr>Word cloud </vt:lpstr>
      <vt:lpstr>TF-IDF</vt:lpstr>
      <vt:lpstr>Model- Evaluation</vt:lpstr>
      <vt:lpstr>Deployment-Logistic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Details and Cleaning</dc:title>
  <dc:creator>Venkat Satya sai</dc:creator>
  <cp:lastModifiedBy>Harsha Moulika</cp:lastModifiedBy>
  <cp:revision>67</cp:revision>
  <dcterms:created xsi:type="dcterms:W3CDTF">2021-11-03T10:03:37Z</dcterms:created>
  <dcterms:modified xsi:type="dcterms:W3CDTF">2024-09-21T09:53:54Z</dcterms:modified>
</cp:coreProperties>
</file>