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5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5EAE-0CE2-4F23-BB03-C3278D569F3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3275-F789-4DA1-BF50-553CA29A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component.html#provided-interfac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ml-diagrams.org/component.html#required-interfa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Architecture Design D Architecture Design Drawing Uses Cad Drafting And D Modeling Services To Design D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33019"/>
            <a:ext cx="8531225" cy="68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878185"/>
            <a:ext cx="54087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701" y="2079535"/>
            <a:ext cx="294747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ChiVTSE61217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TranDBSE61263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KhoiNTSE61038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0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Conceptual Diagram:</a:t>
            </a:r>
            <a:endParaRPr lang="en-US" dirty="0"/>
          </a:p>
        </p:txBody>
      </p:sp>
      <p:pic>
        <p:nvPicPr>
          <p:cNvPr id="5122" name="Picture 2" descr="Concept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690688"/>
            <a:ext cx="7088486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76400" y="2052935"/>
            <a:ext cx="1647825" cy="923330"/>
            <a:chOff x="1676400" y="2052935"/>
            <a:chExt cx="1647825" cy="923330"/>
          </a:xfrm>
        </p:grpSpPr>
        <p:sp>
          <p:nvSpPr>
            <p:cNvPr id="5" name="Oval 4"/>
            <p:cNvSpPr/>
            <p:nvPr/>
          </p:nvSpPr>
          <p:spPr>
            <a:xfrm>
              <a:off x="2552700" y="2085975"/>
              <a:ext cx="771525" cy="8572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76400" y="2052935"/>
              <a:ext cx="704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dirty="0" smtClean="0">
                  <a:solidFill>
                    <a:srgbClr val="002060"/>
                  </a:solidFill>
                </a:rPr>
                <a:t>…</a:t>
              </a:r>
              <a:endParaRPr lang="en-US" dirty="0">
                <a:solidFill>
                  <a:srgbClr val="002060"/>
                </a:solidFill>
              </a:endParaRPr>
            </a:p>
            <a:p>
              <a:r>
                <a:rPr lang="en-US" dirty="0" smtClean="0">
                  <a:solidFill>
                    <a:srgbClr val="002060"/>
                  </a:solidFill>
                </a:rPr>
                <a:t>many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15325" y="2666910"/>
            <a:ext cx="1706861" cy="1200329"/>
            <a:chOff x="8315325" y="2666910"/>
            <a:chExt cx="1706861" cy="1200329"/>
          </a:xfrm>
        </p:grpSpPr>
        <p:sp>
          <p:nvSpPr>
            <p:cNvPr id="8" name="Oval 7"/>
            <p:cNvSpPr/>
            <p:nvPr/>
          </p:nvSpPr>
          <p:spPr>
            <a:xfrm>
              <a:off x="8315325" y="2838450"/>
              <a:ext cx="771525" cy="8572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58611" y="2666910"/>
              <a:ext cx="6635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 and only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28825" y="4268788"/>
            <a:ext cx="3181350" cy="931862"/>
            <a:chOff x="2028825" y="4268788"/>
            <a:chExt cx="3181350" cy="931862"/>
          </a:xfrm>
        </p:grpSpPr>
        <p:sp>
          <p:nvSpPr>
            <p:cNvPr id="10" name="Oval 9"/>
            <p:cNvSpPr/>
            <p:nvPr/>
          </p:nvSpPr>
          <p:spPr>
            <a:xfrm>
              <a:off x="2938462" y="4268788"/>
              <a:ext cx="2271713" cy="93186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28825" y="4273054"/>
              <a:ext cx="876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1</a:t>
              </a:r>
            </a:p>
            <a:p>
              <a:r>
                <a:rPr lang="en-US" dirty="0" smtClean="0">
                  <a:solidFill>
                    <a:srgbClr val="92D050"/>
                  </a:solidFill>
                </a:rPr>
                <a:t>…</a:t>
              </a:r>
              <a:endParaRPr lang="en-US" dirty="0">
                <a:solidFill>
                  <a:srgbClr val="92D050"/>
                </a:solidFill>
              </a:endParaRPr>
            </a:p>
            <a:p>
              <a:r>
                <a:rPr lang="en-US" dirty="0" smtClean="0">
                  <a:solidFill>
                    <a:srgbClr val="92D050"/>
                  </a:solidFill>
                </a:rPr>
                <a:t>0 or 1</a:t>
              </a:r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8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-hkg3-1.xx.fbcdn.net/v/t1.0-9/13394141_1142176929177406_917307975332417833_n.jpg?oh=9f85e5fcc89c43dc50e29c03b453e0eb&amp;oe=580A68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1690688"/>
            <a:ext cx="5665629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Class Diagram: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 presentation will contains: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</p:spPr>
        <p:txBody>
          <a:bodyPr/>
          <a:lstStyle/>
          <a:p>
            <a:r>
              <a:rPr lang="en-US" dirty="0" smtClean="0"/>
              <a:t>Diagram:</a:t>
            </a:r>
          </a:p>
          <a:p>
            <a:pPr lvl="1"/>
            <a:r>
              <a:rPr lang="en-US" dirty="0" smtClean="0"/>
              <a:t>Component Diagram.</a:t>
            </a:r>
          </a:p>
          <a:p>
            <a:pPr lvl="1"/>
            <a:r>
              <a:rPr lang="en-US" dirty="0" smtClean="0"/>
              <a:t>Schematic.</a:t>
            </a:r>
          </a:p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System architect.</a:t>
            </a:r>
          </a:p>
          <a:p>
            <a:pPr lvl="1"/>
            <a:r>
              <a:rPr lang="en-US" dirty="0" smtClean="0"/>
              <a:t>Conceptual diagram.</a:t>
            </a:r>
          </a:p>
          <a:p>
            <a:pPr lvl="1"/>
            <a:r>
              <a:rPr lang="en-US" dirty="0" smtClean="0"/>
              <a:t>Class Diagram.</a:t>
            </a:r>
          </a:p>
        </p:txBody>
      </p:sp>
    </p:spTree>
    <p:extLst>
      <p:ext uri="{BB962C8B-B14F-4D97-AF65-F5344CB8AC3E}">
        <p14:creationId xmlns:p14="http://schemas.microsoft.com/office/powerpoint/2010/main" val="27783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125"/>
            <a:ext cx="12192000" cy="44077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68600" y="0"/>
            <a:ext cx="4793343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Component diagram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16425" y="1902551"/>
            <a:ext cx="571500" cy="61912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61943" y="2771007"/>
            <a:ext cx="571500" cy="619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837" y="4799473"/>
            <a:ext cx="60960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specifies an </a:t>
            </a:r>
            <a:r>
              <a:rPr lang="en-US" i="1" dirty="0" smtClean="0"/>
              <a:t>interaction point</a:t>
            </a:r>
            <a:r>
              <a:rPr lang="en-US" dirty="0" smtClean="0"/>
              <a:t> through which a classifier can communicate with its environment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92837" y="18636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/>
                </a:solidFill>
              </a:rPr>
              <a:t>delegate connector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04965" y="1903449"/>
            <a:ext cx="571500" cy="61912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52640" y="2651923"/>
            <a:ext cx="6096000" cy="258532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70C0"/>
                </a:solidFill>
              </a:rPr>
              <a:t>interface </a:t>
            </a:r>
            <a:r>
              <a:rPr lang="en-US" dirty="0" smtClean="0"/>
              <a:t>is a classifier that declares of a set of coherent public features and obligations.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component </a:t>
            </a:r>
            <a:r>
              <a:rPr lang="en-US" dirty="0" smtClean="0"/>
              <a:t>is a class representing a modular part of a system with encapsulated content and whose manifestation is replaceable within its environment.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Assembly connector.</a:t>
            </a:r>
          </a:p>
          <a:p>
            <a:r>
              <a:rPr lang="en-US" dirty="0" smtClean="0"/>
              <a:t>A component has its behavior defined in terms of </a:t>
            </a:r>
            <a:r>
              <a:rPr lang="en-US" dirty="0" smtClean="0">
                <a:hlinkClick r:id="rId3"/>
              </a:rPr>
              <a:t>provided interfaces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required interfaces</a:t>
            </a:r>
            <a:r>
              <a:rPr lang="en-US" dirty="0" smtClean="0"/>
              <a:t> (potentially exposed via </a:t>
            </a:r>
            <a:r>
              <a:rPr lang="en-US" b="1" dirty="0" smtClean="0">
                <a:solidFill>
                  <a:srgbClr val="FF0000"/>
                </a:solidFill>
              </a:rPr>
              <a:t>ports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/>
      <p:bldP spid="16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32" t="18642" r="38820" b="25432"/>
          <a:stretch/>
        </p:blipFill>
        <p:spPr>
          <a:xfrm>
            <a:off x="2362200" y="0"/>
            <a:ext cx="8226796" cy="68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11" t="19012" r="38472" b="25063"/>
          <a:stretch/>
        </p:blipFill>
        <p:spPr>
          <a:xfrm>
            <a:off x="1562100" y="15721"/>
            <a:ext cx="9334500" cy="68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479" t="19444" r="38646" b="25000"/>
          <a:stretch/>
        </p:blipFill>
        <p:spPr>
          <a:xfrm>
            <a:off x="1489710" y="0"/>
            <a:ext cx="918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313" t="15741" r="12604" b="8148"/>
          <a:stretch/>
        </p:blipFill>
        <p:spPr>
          <a:xfrm>
            <a:off x="2136033" y="1396435"/>
            <a:ext cx="7919933" cy="54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542" t="29815" r="15417" b="27036"/>
          <a:stretch/>
        </p:blipFill>
        <p:spPr>
          <a:xfrm>
            <a:off x="1009650" y="933450"/>
            <a:ext cx="102489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667" t="15185" r="18958" b="11667"/>
          <a:stretch/>
        </p:blipFill>
        <p:spPr>
          <a:xfrm>
            <a:off x="2209800" y="209550"/>
            <a:ext cx="7772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This presentation will contains:</vt:lpstr>
      <vt:lpstr>Component diagram</vt:lpstr>
      <vt:lpstr>PowerPoint Presentation</vt:lpstr>
      <vt:lpstr>PowerPoint Presentation</vt:lpstr>
      <vt:lpstr>PowerPoint Presentation</vt:lpstr>
      <vt:lpstr>System architect:</vt:lpstr>
      <vt:lpstr>PowerPoint Presentation</vt:lpstr>
      <vt:lpstr>PowerPoint Presentation</vt:lpstr>
      <vt:lpstr>Conceptual Diagram:</vt:lpstr>
      <vt:lpstr>Class Diagram: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vo tran</dc:creator>
  <cp:lastModifiedBy>chi vo tran</cp:lastModifiedBy>
  <cp:revision>15</cp:revision>
  <dcterms:created xsi:type="dcterms:W3CDTF">2016-06-10T03:05:01Z</dcterms:created>
  <dcterms:modified xsi:type="dcterms:W3CDTF">2016-06-10T04:40:22Z</dcterms:modified>
</cp:coreProperties>
</file>