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8" d="100"/>
          <a:sy n="88" d="100"/>
        </p:scale>
        <p:origin x="8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85C9F-FCD6-4993-9528-4311BF84B060}" type="doc">
      <dgm:prSet loTypeId="urn:microsoft.com/office/officeart/2008/layout/AscendingPictureAccentProcess" loCatId="process" qsTypeId="urn:microsoft.com/office/officeart/2005/8/quickstyle/simple4" qsCatId="simple" csTypeId="urn:microsoft.com/office/officeart/2005/8/colors/colorful1" csCatId="colorful" phldr="1"/>
      <dgm:spPr/>
      <dgm:t>
        <a:bodyPr/>
        <a:lstStyle/>
        <a:p>
          <a:endParaRPr lang="en-US"/>
        </a:p>
      </dgm:t>
    </dgm:pt>
    <dgm:pt modelId="{AB1508C4-962A-456C-9EFB-7744E7A6850E}">
      <dgm:prSet phldrT="[Text]"/>
      <dgm:spPr/>
      <dgm:t>
        <a:bodyPr/>
        <a:lstStyle/>
        <a:p>
          <a:r>
            <a:rPr lang="en-US" dirty="0" smtClean="0"/>
            <a:t>What we need to consider when doing EMG</a:t>
          </a:r>
          <a:endParaRPr lang="en-US" dirty="0"/>
        </a:p>
      </dgm:t>
    </dgm:pt>
    <dgm:pt modelId="{2228883B-4DCC-4D74-AFD0-B6D0AFC41D97}" type="parTrans" cxnId="{9D92BF6C-C70E-4372-9CE8-102B09C068E5}">
      <dgm:prSet/>
      <dgm:spPr/>
      <dgm:t>
        <a:bodyPr/>
        <a:lstStyle/>
        <a:p>
          <a:endParaRPr lang="en-US"/>
        </a:p>
      </dgm:t>
    </dgm:pt>
    <dgm:pt modelId="{0DD5DE82-B95D-4528-A702-A258F5E2C4C0}" type="sibTrans" cxnId="{9D92BF6C-C70E-4372-9CE8-102B09C068E5}">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up of hand holding pencil and sketching" title="Sample Picture"/>
        </a:ext>
      </dgm:extLst>
    </dgm:pt>
    <dgm:pt modelId="{FE41D54D-1250-4C9D-AE1C-6ADFB89E3A98}">
      <dgm:prSet phldrT="[Text]"/>
      <dgm:spPr/>
      <dgm:t>
        <a:bodyPr/>
        <a:lstStyle/>
        <a:p>
          <a:r>
            <a:rPr lang="en-US" dirty="0" smtClean="0"/>
            <a:t>Why we need to know where to place electrode?</a:t>
          </a:r>
          <a:endParaRPr lang="en-US" dirty="0"/>
        </a:p>
      </dgm:t>
    </dgm:pt>
    <dgm:pt modelId="{E407F257-8AE5-49F2-A8D0-34676DBB7188}" type="parTrans" cxnId="{E63875D3-AF8D-481A-AADA-3FF7DCF57D9B}">
      <dgm:prSet/>
      <dgm:spPr/>
      <dgm:t>
        <a:bodyPr/>
        <a:lstStyle/>
        <a:p>
          <a:endParaRPr lang="en-US"/>
        </a:p>
      </dgm:t>
    </dgm:pt>
    <dgm:pt modelId="{58C2F588-1BB4-4D51-A46C-70E04AC3E278}" type="sibTrans" cxnId="{E63875D3-AF8D-481A-AADA-3FF7DCF57D9B}">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up of finger pushing power button" title="Sample Picture"/>
        </a:ext>
      </dgm:extLst>
    </dgm:pt>
    <dgm:pt modelId="{C439EFA3-ACE9-4C38-B298-4238E6E66A25}">
      <dgm:prSet phldrT="[Text]"/>
      <dgm:spPr/>
      <dgm:t>
        <a:bodyPr/>
        <a:lstStyle/>
        <a:p>
          <a:r>
            <a:rPr lang="en-US" dirty="0" smtClean="0"/>
            <a:t>Where we places electrode?</a:t>
          </a:r>
          <a:endParaRPr lang="en-US" dirty="0"/>
        </a:p>
      </dgm:t>
    </dgm:pt>
    <dgm:pt modelId="{4ED2BF27-E356-4271-BA0C-541D11CE4E57}" type="sibTrans" cxnId="{E5C3E95D-1AA4-4834-866B-0747BAC89A42}">
      <dgm:prSet/>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B2A4E454-63C8-4F5E-9A0E-B5946C12C4D5}" type="parTrans" cxnId="{E5C3E95D-1AA4-4834-866B-0747BAC89A42}">
      <dgm:prSet/>
      <dgm:spPr/>
      <dgm:t>
        <a:bodyPr/>
        <a:lstStyle/>
        <a:p>
          <a:endParaRPr lang="en-US"/>
        </a:p>
      </dgm:t>
    </dgm:pt>
    <dgm:pt modelId="{2F80060B-2178-4C39-88DE-E22E8C663FD1}">
      <dgm:prSet phldrT="[Text]"/>
      <dgm:spPr/>
      <dgm:t>
        <a:bodyPr/>
        <a:lstStyle/>
        <a:p>
          <a:r>
            <a:rPr lang="en-US" dirty="0" smtClean="0"/>
            <a:t>How your muscle tissue work?</a:t>
          </a:r>
          <a:endParaRPr lang="en-US" dirty="0"/>
        </a:p>
      </dgm:t>
    </dgm:pt>
    <dgm:pt modelId="{24613E54-F040-4D87-9E02-F9F71F79060E}" type="sibTrans" cxnId="{1D8ECA4B-E737-4CD8-ACFC-DE18A28E6C07}">
      <dgm:prSet/>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8B1FFC24-0A78-4047-BFB1-2046A9542B6F}" type="parTrans" cxnId="{1D8ECA4B-E737-4CD8-ACFC-DE18A28E6C07}">
      <dgm:prSet/>
      <dgm:spPr/>
      <dgm:t>
        <a:bodyPr/>
        <a:lstStyle/>
        <a:p>
          <a:endParaRPr lang="en-US"/>
        </a:p>
      </dgm:t>
    </dgm:pt>
    <dgm:pt modelId="{28102DFD-5914-47DE-A80F-58C721024B80}" type="pres">
      <dgm:prSet presAssocID="{0FA85C9F-FCD6-4993-9528-4311BF84B060}" presName="Name0" presStyleCnt="0">
        <dgm:presLayoutVars>
          <dgm:chMax val="7"/>
          <dgm:chPref val="7"/>
          <dgm:dir/>
        </dgm:presLayoutVars>
      </dgm:prSet>
      <dgm:spPr/>
      <dgm:t>
        <a:bodyPr/>
        <a:lstStyle/>
        <a:p>
          <a:endParaRPr lang="en-US"/>
        </a:p>
      </dgm:t>
    </dgm:pt>
    <dgm:pt modelId="{173C0D5B-2D86-456D-A251-8B716EB11AFA}" type="pres">
      <dgm:prSet presAssocID="{0FA85C9F-FCD6-4993-9528-4311BF84B060}" presName="dot1" presStyleLbl="alignNode1" presStyleIdx="0" presStyleCnt="13"/>
      <dgm:spPr/>
      <dgm:t>
        <a:bodyPr/>
        <a:lstStyle/>
        <a:p>
          <a:endParaRPr lang="en-US"/>
        </a:p>
      </dgm:t>
    </dgm:pt>
    <dgm:pt modelId="{8DC00181-D81A-4F72-A6D3-399EA3C15E73}" type="pres">
      <dgm:prSet presAssocID="{0FA85C9F-FCD6-4993-9528-4311BF84B060}" presName="dot2" presStyleLbl="alignNode1" presStyleIdx="1" presStyleCnt="13"/>
      <dgm:spPr/>
      <dgm:t>
        <a:bodyPr/>
        <a:lstStyle/>
        <a:p>
          <a:endParaRPr lang="en-US"/>
        </a:p>
      </dgm:t>
    </dgm:pt>
    <dgm:pt modelId="{226876B2-78A7-408C-8E45-1C8F63D543CB}" type="pres">
      <dgm:prSet presAssocID="{0FA85C9F-FCD6-4993-9528-4311BF84B060}" presName="dot3" presStyleLbl="alignNode1" presStyleIdx="2" presStyleCnt="13"/>
      <dgm:spPr/>
      <dgm:t>
        <a:bodyPr/>
        <a:lstStyle/>
        <a:p>
          <a:endParaRPr lang="en-US"/>
        </a:p>
      </dgm:t>
    </dgm:pt>
    <dgm:pt modelId="{23B56457-2346-4EA1-A1AC-1DD61A1D74A4}" type="pres">
      <dgm:prSet presAssocID="{0FA85C9F-FCD6-4993-9528-4311BF84B060}" presName="dot4" presStyleLbl="alignNode1" presStyleIdx="3" presStyleCnt="13"/>
      <dgm:spPr/>
      <dgm:t>
        <a:bodyPr/>
        <a:lstStyle/>
        <a:p>
          <a:endParaRPr lang="en-US"/>
        </a:p>
      </dgm:t>
    </dgm:pt>
    <dgm:pt modelId="{1C728761-B222-436F-8742-41E3FE1663C6}" type="pres">
      <dgm:prSet presAssocID="{0FA85C9F-FCD6-4993-9528-4311BF84B060}" presName="dot5" presStyleLbl="alignNode1" presStyleIdx="4" presStyleCnt="13"/>
      <dgm:spPr/>
      <dgm:t>
        <a:bodyPr/>
        <a:lstStyle/>
        <a:p>
          <a:endParaRPr lang="en-US"/>
        </a:p>
      </dgm:t>
    </dgm:pt>
    <dgm:pt modelId="{3D62AC57-7E65-4F55-B2C5-DE2DA495D972}" type="pres">
      <dgm:prSet presAssocID="{0FA85C9F-FCD6-4993-9528-4311BF84B060}" presName="dot6" presStyleLbl="alignNode1" presStyleIdx="5" presStyleCnt="13"/>
      <dgm:spPr/>
      <dgm:t>
        <a:bodyPr/>
        <a:lstStyle/>
        <a:p>
          <a:endParaRPr lang="en-US"/>
        </a:p>
      </dgm:t>
    </dgm:pt>
    <dgm:pt modelId="{B9F44449-A2CF-46FB-A980-E172ECF811A0}" type="pres">
      <dgm:prSet presAssocID="{0FA85C9F-FCD6-4993-9528-4311BF84B060}" presName="dotArrow1" presStyleLbl="alignNode1" presStyleIdx="6" presStyleCnt="13"/>
      <dgm:spPr/>
      <dgm:t>
        <a:bodyPr/>
        <a:lstStyle/>
        <a:p>
          <a:endParaRPr lang="en-US"/>
        </a:p>
      </dgm:t>
    </dgm:pt>
    <dgm:pt modelId="{E648252E-CAA2-455A-A82D-AC6BB7541290}" type="pres">
      <dgm:prSet presAssocID="{0FA85C9F-FCD6-4993-9528-4311BF84B060}" presName="dotArrow2" presStyleLbl="alignNode1" presStyleIdx="7" presStyleCnt="13"/>
      <dgm:spPr/>
      <dgm:t>
        <a:bodyPr/>
        <a:lstStyle/>
        <a:p>
          <a:endParaRPr lang="en-US"/>
        </a:p>
      </dgm:t>
    </dgm:pt>
    <dgm:pt modelId="{714104D8-930A-4A1F-B402-2BE77935EFCA}" type="pres">
      <dgm:prSet presAssocID="{0FA85C9F-FCD6-4993-9528-4311BF84B060}" presName="dotArrow3" presStyleLbl="alignNode1" presStyleIdx="8" presStyleCnt="13"/>
      <dgm:spPr/>
      <dgm:t>
        <a:bodyPr/>
        <a:lstStyle/>
        <a:p>
          <a:endParaRPr lang="en-US"/>
        </a:p>
      </dgm:t>
    </dgm:pt>
    <dgm:pt modelId="{3F3A5ABE-0386-4878-B907-72E8EB073835}" type="pres">
      <dgm:prSet presAssocID="{0FA85C9F-FCD6-4993-9528-4311BF84B060}" presName="dotArrow4" presStyleLbl="alignNode1" presStyleIdx="9" presStyleCnt="13"/>
      <dgm:spPr/>
      <dgm:t>
        <a:bodyPr/>
        <a:lstStyle/>
        <a:p>
          <a:endParaRPr lang="en-US"/>
        </a:p>
      </dgm:t>
    </dgm:pt>
    <dgm:pt modelId="{66B157D2-617F-4600-81C1-54D22E05BD4D}" type="pres">
      <dgm:prSet presAssocID="{0FA85C9F-FCD6-4993-9528-4311BF84B060}" presName="dotArrow5" presStyleLbl="alignNode1" presStyleIdx="10" presStyleCnt="13"/>
      <dgm:spPr/>
      <dgm:t>
        <a:bodyPr/>
        <a:lstStyle/>
        <a:p>
          <a:endParaRPr lang="en-US"/>
        </a:p>
      </dgm:t>
    </dgm:pt>
    <dgm:pt modelId="{416A2F15-73F9-46F3-AD47-B996F5DC5F04}" type="pres">
      <dgm:prSet presAssocID="{0FA85C9F-FCD6-4993-9528-4311BF84B060}" presName="dotArrow6" presStyleLbl="alignNode1" presStyleIdx="11" presStyleCnt="13"/>
      <dgm:spPr/>
      <dgm:t>
        <a:bodyPr/>
        <a:lstStyle/>
        <a:p>
          <a:endParaRPr lang="en-US"/>
        </a:p>
      </dgm:t>
    </dgm:pt>
    <dgm:pt modelId="{DA7AAD41-5E68-49D8-BAB9-31F95DE8BA53}" type="pres">
      <dgm:prSet presAssocID="{0FA85C9F-FCD6-4993-9528-4311BF84B060}" presName="dotArrow7" presStyleLbl="alignNode1" presStyleIdx="12" presStyleCnt="13"/>
      <dgm:spPr/>
      <dgm:t>
        <a:bodyPr/>
        <a:lstStyle/>
        <a:p>
          <a:endParaRPr lang="en-US"/>
        </a:p>
      </dgm:t>
    </dgm:pt>
    <dgm:pt modelId="{AFAE8CB1-BD31-4AB5-813F-04CE280D7BC3}" type="pres">
      <dgm:prSet presAssocID="{AB1508C4-962A-456C-9EFB-7744E7A6850E}" presName="parTx1" presStyleLbl="node1" presStyleIdx="0" presStyleCnt="4"/>
      <dgm:spPr/>
      <dgm:t>
        <a:bodyPr/>
        <a:lstStyle/>
        <a:p>
          <a:endParaRPr lang="en-US"/>
        </a:p>
      </dgm:t>
    </dgm:pt>
    <dgm:pt modelId="{7A566C52-34DA-42C8-B174-71CC7A781691}" type="pres">
      <dgm:prSet presAssocID="{0DD5DE82-B95D-4528-A702-A258F5E2C4C0}" presName="picture1" presStyleCnt="0"/>
      <dgm:spPr/>
      <dgm:t>
        <a:bodyPr/>
        <a:lstStyle/>
        <a:p>
          <a:endParaRPr lang="en-US"/>
        </a:p>
      </dgm:t>
    </dgm:pt>
    <dgm:pt modelId="{1BDDF1A7-8F9A-491D-B616-D31125DA6177}" type="pres">
      <dgm:prSet presAssocID="{0DD5DE82-B95D-4528-A702-A258F5E2C4C0}" presName="imageRepeatNode" presStyleLbl="fgImgPlace1" presStyleIdx="0" presStyleCnt="4"/>
      <dgm:spPr/>
      <dgm:t>
        <a:bodyPr/>
        <a:lstStyle/>
        <a:p>
          <a:endParaRPr lang="en-US"/>
        </a:p>
      </dgm:t>
    </dgm:pt>
    <dgm:pt modelId="{25CE29FA-35B5-4976-AE6F-6E275956B89D}" type="pres">
      <dgm:prSet presAssocID="{C439EFA3-ACE9-4C38-B298-4238E6E66A25}" presName="parTx2" presStyleLbl="node1" presStyleIdx="1" presStyleCnt="4"/>
      <dgm:spPr/>
      <dgm:t>
        <a:bodyPr/>
        <a:lstStyle/>
        <a:p>
          <a:endParaRPr lang="en-US"/>
        </a:p>
      </dgm:t>
    </dgm:pt>
    <dgm:pt modelId="{303E2316-F5E0-4CA7-9B70-76FC5CD2449E}" type="pres">
      <dgm:prSet presAssocID="{4ED2BF27-E356-4271-BA0C-541D11CE4E57}" presName="picture2" presStyleCnt="0"/>
      <dgm:spPr/>
      <dgm:t>
        <a:bodyPr/>
        <a:lstStyle/>
        <a:p>
          <a:endParaRPr lang="en-US"/>
        </a:p>
      </dgm:t>
    </dgm:pt>
    <dgm:pt modelId="{E7155B03-8DE3-4B3E-A115-8567A0C88F58}" type="pres">
      <dgm:prSet presAssocID="{4ED2BF27-E356-4271-BA0C-541D11CE4E57}" presName="imageRepeatNode" presStyleLbl="fgImgPlace1" presStyleIdx="1" presStyleCnt="4"/>
      <dgm:spPr/>
      <dgm:t>
        <a:bodyPr/>
        <a:lstStyle/>
        <a:p>
          <a:endParaRPr lang="en-US"/>
        </a:p>
      </dgm:t>
    </dgm:pt>
    <dgm:pt modelId="{8AC6C774-0726-4DC6-85BD-9C11D5F25993}" type="pres">
      <dgm:prSet presAssocID="{FE41D54D-1250-4C9D-AE1C-6ADFB89E3A98}" presName="parTx3" presStyleLbl="node1" presStyleIdx="2" presStyleCnt="4"/>
      <dgm:spPr/>
      <dgm:t>
        <a:bodyPr/>
        <a:lstStyle/>
        <a:p>
          <a:endParaRPr lang="en-US"/>
        </a:p>
      </dgm:t>
    </dgm:pt>
    <dgm:pt modelId="{2877FDAE-AF59-43BE-B8F3-61DDC319D974}" type="pres">
      <dgm:prSet presAssocID="{58C2F588-1BB4-4D51-A46C-70E04AC3E278}" presName="picture3" presStyleCnt="0"/>
      <dgm:spPr/>
    </dgm:pt>
    <dgm:pt modelId="{BD330E29-DA28-4F5D-921B-C021D1F357B7}" type="pres">
      <dgm:prSet presAssocID="{58C2F588-1BB4-4D51-A46C-70E04AC3E278}" presName="imageRepeatNode" presStyleLbl="fgImgPlace1" presStyleIdx="2" presStyleCnt="4"/>
      <dgm:spPr/>
      <dgm:t>
        <a:bodyPr/>
        <a:lstStyle/>
        <a:p>
          <a:endParaRPr lang="en-US"/>
        </a:p>
      </dgm:t>
    </dgm:pt>
    <dgm:pt modelId="{F93F330F-4C3E-4BF5-B382-F9A8A7248FE4}" type="pres">
      <dgm:prSet presAssocID="{2F80060B-2178-4C39-88DE-E22E8C663FD1}" presName="parTx4" presStyleLbl="node1" presStyleIdx="3" presStyleCnt="4"/>
      <dgm:spPr/>
      <dgm:t>
        <a:bodyPr/>
        <a:lstStyle/>
        <a:p>
          <a:endParaRPr lang="en-US"/>
        </a:p>
      </dgm:t>
    </dgm:pt>
    <dgm:pt modelId="{45B4E1AC-02CE-4EF8-9242-A70DEA7A1843}" type="pres">
      <dgm:prSet presAssocID="{24613E54-F040-4D87-9E02-F9F71F79060E}" presName="picture4" presStyleCnt="0"/>
      <dgm:spPr/>
    </dgm:pt>
    <dgm:pt modelId="{6BFFBD56-1663-40C9-A9CA-11AB837289A3}" type="pres">
      <dgm:prSet presAssocID="{24613E54-F040-4D87-9E02-F9F71F79060E}" presName="imageRepeatNode" presStyleLbl="fgImgPlace1" presStyleIdx="3" presStyleCnt="4"/>
      <dgm:spPr/>
      <dgm:t>
        <a:bodyPr/>
        <a:lstStyle/>
        <a:p>
          <a:endParaRPr lang="en-US"/>
        </a:p>
      </dgm:t>
    </dgm:pt>
  </dgm:ptLst>
  <dgm:cxnLst>
    <dgm:cxn modelId="{9D92BF6C-C70E-4372-9CE8-102B09C068E5}" srcId="{0FA85C9F-FCD6-4993-9528-4311BF84B060}" destId="{AB1508C4-962A-456C-9EFB-7744E7A6850E}" srcOrd="0" destOrd="0" parTransId="{2228883B-4DCC-4D74-AFD0-B6D0AFC41D97}" sibTransId="{0DD5DE82-B95D-4528-A702-A258F5E2C4C0}"/>
    <dgm:cxn modelId="{E4D09605-9DC6-49F8-BB1F-CD0FB23667CE}" type="presOf" srcId="{AB1508C4-962A-456C-9EFB-7744E7A6850E}" destId="{AFAE8CB1-BD31-4AB5-813F-04CE280D7BC3}" srcOrd="0" destOrd="0" presId="urn:microsoft.com/office/officeart/2008/layout/AscendingPictureAccentProcess"/>
    <dgm:cxn modelId="{11332D71-F9A3-45F1-BFA6-C88801A7D829}" type="presOf" srcId="{C439EFA3-ACE9-4C38-B298-4238E6E66A25}" destId="{25CE29FA-35B5-4976-AE6F-6E275956B89D}" srcOrd="0" destOrd="0" presId="urn:microsoft.com/office/officeart/2008/layout/AscendingPictureAccentProcess"/>
    <dgm:cxn modelId="{EE7CB8BE-7474-453F-8E06-1233585140B3}" type="presOf" srcId="{24613E54-F040-4D87-9E02-F9F71F79060E}" destId="{6BFFBD56-1663-40C9-A9CA-11AB837289A3}" srcOrd="0" destOrd="0" presId="urn:microsoft.com/office/officeart/2008/layout/AscendingPictureAccentProcess"/>
    <dgm:cxn modelId="{1D8ECA4B-E737-4CD8-ACFC-DE18A28E6C07}" srcId="{0FA85C9F-FCD6-4993-9528-4311BF84B060}" destId="{2F80060B-2178-4C39-88DE-E22E8C663FD1}" srcOrd="3" destOrd="0" parTransId="{8B1FFC24-0A78-4047-BFB1-2046A9542B6F}" sibTransId="{24613E54-F040-4D87-9E02-F9F71F79060E}"/>
    <dgm:cxn modelId="{18C4A17E-DE75-4E03-BD90-FBBD58B36650}" type="presOf" srcId="{0DD5DE82-B95D-4528-A702-A258F5E2C4C0}" destId="{1BDDF1A7-8F9A-491D-B616-D31125DA6177}" srcOrd="0" destOrd="0" presId="urn:microsoft.com/office/officeart/2008/layout/AscendingPictureAccentProcess"/>
    <dgm:cxn modelId="{225AEBE3-DB82-43E4-8CEE-ECC3AF368781}" type="presOf" srcId="{4ED2BF27-E356-4271-BA0C-541D11CE4E57}" destId="{E7155B03-8DE3-4B3E-A115-8567A0C88F58}" srcOrd="0" destOrd="0" presId="urn:microsoft.com/office/officeart/2008/layout/AscendingPictureAccentProcess"/>
    <dgm:cxn modelId="{9B98FCFD-B84D-4186-A2AB-C0E232A1ED24}" type="presOf" srcId="{FE41D54D-1250-4C9D-AE1C-6ADFB89E3A98}" destId="{8AC6C774-0726-4DC6-85BD-9C11D5F25993}" srcOrd="0" destOrd="0" presId="urn:microsoft.com/office/officeart/2008/layout/AscendingPictureAccentProcess"/>
    <dgm:cxn modelId="{C2A7850E-D331-4EF3-B7C6-5313BAFE9A1E}" type="presOf" srcId="{58C2F588-1BB4-4D51-A46C-70E04AC3E278}" destId="{BD330E29-DA28-4F5D-921B-C021D1F357B7}" srcOrd="0" destOrd="0" presId="urn:microsoft.com/office/officeart/2008/layout/AscendingPictureAccentProcess"/>
    <dgm:cxn modelId="{CDECC730-91BD-44CE-AFD2-CE8921E1A074}" type="presOf" srcId="{2F80060B-2178-4C39-88DE-E22E8C663FD1}" destId="{F93F330F-4C3E-4BF5-B382-F9A8A7248FE4}" srcOrd="0" destOrd="0" presId="urn:microsoft.com/office/officeart/2008/layout/AscendingPictureAccentProcess"/>
    <dgm:cxn modelId="{76D192B2-45A3-4F29-A5B6-88EA0F721843}" type="presOf" srcId="{0FA85C9F-FCD6-4993-9528-4311BF84B060}" destId="{28102DFD-5914-47DE-A80F-58C721024B80}" srcOrd="0" destOrd="0" presId="urn:microsoft.com/office/officeart/2008/layout/AscendingPictureAccentProcess"/>
    <dgm:cxn modelId="{E5C3E95D-1AA4-4834-866B-0747BAC89A42}" srcId="{0FA85C9F-FCD6-4993-9528-4311BF84B060}" destId="{C439EFA3-ACE9-4C38-B298-4238E6E66A25}" srcOrd="1" destOrd="0" parTransId="{B2A4E454-63C8-4F5E-9A0E-B5946C12C4D5}" sibTransId="{4ED2BF27-E356-4271-BA0C-541D11CE4E57}"/>
    <dgm:cxn modelId="{E63875D3-AF8D-481A-AADA-3FF7DCF57D9B}" srcId="{0FA85C9F-FCD6-4993-9528-4311BF84B060}" destId="{FE41D54D-1250-4C9D-AE1C-6ADFB89E3A98}" srcOrd="2" destOrd="0" parTransId="{E407F257-8AE5-49F2-A8D0-34676DBB7188}" sibTransId="{58C2F588-1BB4-4D51-A46C-70E04AC3E278}"/>
    <dgm:cxn modelId="{410286D6-B7B4-449A-AC5D-25DA42175346}" type="presParOf" srcId="{28102DFD-5914-47DE-A80F-58C721024B80}" destId="{173C0D5B-2D86-456D-A251-8B716EB11AFA}" srcOrd="0" destOrd="0" presId="urn:microsoft.com/office/officeart/2008/layout/AscendingPictureAccentProcess"/>
    <dgm:cxn modelId="{AC5E2811-7581-4929-AFA5-9B1154C6D94D}" type="presParOf" srcId="{28102DFD-5914-47DE-A80F-58C721024B80}" destId="{8DC00181-D81A-4F72-A6D3-399EA3C15E73}" srcOrd="1" destOrd="0" presId="urn:microsoft.com/office/officeart/2008/layout/AscendingPictureAccentProcess"/>
    <dgm:cxn modelId="{75826D70-5551-4BCB-A515-6F2408F04985}" type="presParOf" srcId="{28102DFD-5914-47DE-A80F-58C721024B80}" destId="{226876B2-78A7-408C-8E45-1C8F63D543CB}" srcOrd="2" destOrd="0" presId="urn:microsoft.com/office/officeart/2008/layout/AscendingPictureAccentProcess"/>
    <dgm:cxn modelId="{5541EE5A-F300-4330-94E6-07944BA09F74}" type="presParOf" srcId="{28102DFD-5914-47DE-A80F-58C721024B80}" destId="{23B56457-2346-4EA1-A1AC-1DD61A1D74A4}" srcOrd="3" destOrd="0" presId="urn:microsoft.com/office/officeart/2008/layout/AscendingPictureAccentProcess"/>
    <dgm:cxn modelId="{668F764C-3B01-4221-99C6-125A90AC4CF1}" type="presParOf" srcId="{28102DFD-5914-47DE-A80F-58C721024B80}" destId="{1C728761-B222-436F-8742-41E3FE1663C6}" srcOrd="4" destOrd="0" presId="urn:microsoft.com/office/officeart/2008/layout/AscendingPictureAccentProcess"/>
    <dgm:cxn modelId="{6CE2CBC4-2A0C-404A-849F-75D68A85F743}" type="presParOf" srcId="{28102DFD-5914-47DE-A80F-58C721024B80}" destId="{3D62AC57-7E65-4F55-B2C5-DE2DA495D972}" srcOrd="5" destOrd="0" presId="urn:microsoft.com/office/officeart/2008/layout/AscendingPictureAccentProcess"/>
    <dgm:cxn modelId="{EABC1D06-BC0B-4941-8C5D-94CB49C7456A}" type="presParOf" srcId="{28102DFD-5914-47DE-A80F-58C721024B80}" destId="{B9F44449-A2CF-46FB-A980-E172ECF811A0}" srcOrd="6" destOrd="0" presId="urn:microsoft.com/office/officeart/2008/layout/AscendingPictureAccentProcess"/>
    <dgm:cxn modelId="{D169650D-DBD7-41AF-BCBB-88883D4BCC44}" type="presParOf" srcId="{28102DFD-5914-47DE-A80F-58C721024B80}" destId="{E648252E-CAA2-455A-A82D-AC6BB7541290}" srcOrd="7" destOrd="0" presId="urn:microsoft.com/office/officeart/2008/layout/AscendingPictureAccentProcess"/>
    <dgm:cxn modelId="{566E6613-9A94-40D9-89DF-E6DC42AE0C1D}" type="presParOf" srcId="{28102DFD-5914-47DE-A80F-58C721024B80}" destId="{714104D8-930A-4A1F-B402-2BE77935EFCA}" srcOrd="8" destOrd="0" presId="urn:microsoft.com/office/officeart/2008/layout/AscendingPictureAccentProcess"/>
    <dgm:cxn modelId="{0FDCC9AF-9A51-4103-B343-63BC9D128542}" type="presParOf" srcId="{28102DFD-5914-47DE-A80F-58C721024B80}" destId="{3F3A5ABE-0386-4878-B907-72E8EB073835}" srcOrd="9" destOrd="0" presId="urn:microsoft.com/office/officeart/2008/layout/AscendingPictureAccentProcess"/>
    <dgm:cxn modelId="{8A406EC4-B2E3-4794-A1F4-9D323C23E38A}" type="presParOf" srcId="{28102DFD-5914-47DE-A80F-58C721024B80}" destId="{66B157D2-617F-4600-81C1-54D22E05BD4D}" srcOrd="10" destOrd="0" presId="urn:microsoft.com/office/officeart/2008/layout/AscendingPictureAccentProcess"/>
    <dgm:cxn modelId="{7117E5B0-9446-46D3-8456-D05909223C7F}" type="presParOf" srcId="{28102DFD-5914-47DE-A80F-58C721024B80}" destId="{416A2F15-73F9-46F3-AD47-B996F5DC5F04}" srcOrd="11" destOrd="0" presId="urn:microsoft.com/office/officeart/2008/layout/AscendingPictureAccentProcess"/>
    <dgm:cxn modelId="{B4B0227B-64E1-405A-9344-3AAE7EB1A922}" type="presParOf" srcId="{28102DFD-5914-47DE-A80F-58C721024B80}" destId="{DA7AAD41-5E68-49D8-BAB9-31F95DE8BA53}" srcOrd="12" destOrd="0" presId="urn:microsoft.com/office/officeart/2008/layout/AscendingPictureAccentProcess"/>
    <dgm:cxn modelId="{90696BD0-73EA-4DE4-A7F4-24B6C0251F41}" type="presParOf" srcId="{28102DFD-5914-47DE-A80F-58C721024B80}" destId="{AFAE8CB1-BD31-4AB5-813F-04CE280D7BC3}" srcOrd="13" destOrd="0" presId="urn:microsoft.com/office/officeart/2008/layout/AscendingPictureAccentProcess"/>
    <dgm:cxn modelId="{E1DFEBD2-BF41-4F03-B735-7B3CA3DD24EE}" type="presParOf" srcId="{28102DFD-5914-47DE-A80F-58C721024B80}" destId="{7A566C52-34DA-42C8-B174-71CC7A781691}" srcOrd="14" destOrd="0" presId="urn:microsoft.com/office/officeart/2008/layout/AscendingPictureAccentProcess"/>
    <dgm:cxn modelId="{D2B9FCE2-93CE-4A4F-A306-3EF377D8F39D}" type="presParOf" srcId="{7A566C52-34DA-42C8-B174-71CC7A781691}" destId="{1BDDF1A7-8F9A-491D-B616-D31125DA6177}" srcOrd="0" destOrd="0" presId="urn:microsoft.com/office/officeart/2008/layout/AscendingPictureAccentProcess"/>
    <dgm:cxn modelId="{2D900CB0-F913-4FE8-B7D3-871D23FBAC31}" type="presParOf" srcId="{28102DFD-5914-47DE-A80F-58C721024B80}" destId="{25CE29FA-35B5-4976-AE6F-6E275956B89D}" srcOrd="15" destOrd="0" presId="urn:microsoft.com/office/officeart/2008/layout/AscendingPictureAccentProcess"/>
    <dgm:cxn modelId="{02B11B0C-9799-4255-BBA8-D9D2F58ECC14}" type="presParOf" srcId="{28102DFD-5914-47DE-A80F-58C721024B80}" destId="{303E2316-F5E0-4CA7-9B70-76FC5CD2449E}" srcOrd="16" destOrd="0" presId="urn:microsoft.com/office/officeart/2008/layout/AscendingPictureAccentProcess"/>
    <dgm:cxn modelId="{2A2B0CA2-1EFE-46F0-8C1E-DECAA017C1E9}" type="presParOf" srcId="{303E2316-F5E0-4CA7-9B70-76FC5CD2449E}" destId="{E7155B03-8DE3-4B3E-A115-8567A0C88F58}" srcOrd="0" destOrd="0" presId="urn:microsoft.com/office/officeart/2008/layout/AscendingPictureAccentProcess"/>
    <dgm:cxn modelId="{032BA8BA-9DA0-41E2-90D5-C8AB158C6A3B}" type="presParOf" srcId="{28102DFD-5914-47DE-A80F-58C721024B80}" destId="{8AC6C774-0726-4DC6-85BD-9C11D5F25993}" srcOrd="17" destOrd="0" presId="urn:microsoft.com/office/officeart/2008/layout/AscendingPictureAccentProcess"/>
    <dgm:cxn modelId="{9FA24F62-1613-49CC-B414-AE6629D81C01}" type="presParOf" srcId="{28102DFD-5914-47DE-A80F-58C721024B80}" destId="{2877FDAE-AF59-43BE-B8F3-61DDC319D974}" srcOrd="18" destOrd="0" presId="urn:microsoft.com/office/officeart/2008/layout/AscendingPictureAccentProcess"/>
    <dgm:cxn modelId="{DAA63862-DB39-49C5-9035-196B2DFCC614}" type="presParOf" srcId="{2877FDAE-AF59-43BE-B8F3-61DDC319D974}" destId="{BD330E29-DA28-4F5D-921B-C021D1F357B7}" srcOrd="0" destOrd="0" presId="urn:microsoft.com/office/officeart/2008/layout/AscendingPictureAccentProcess"/>
    <dgm:cxn modelId="{2A6F86E0-679E-407F-A4D9-09DF1709773F}" type="presParOf" srcId="{28102DFD-5914-47DE-A80F-58C721024B80}" destId="{F93F330F-4C3E-4BF5-B382-F9A8A7248FE4}" srcOrd="19" destOrd="0" presId="urn:microsoft.com/office/officeart/2008/layout/AscendingPictureAccentProcess"/>
    <dgm:cxn modelId="{599D7523-015A-465E-B99D-7408E4E29D78}" type="presParOf" srcId="{28102DFD-5914-47DE-A80F-58C721024B80}" destId="{45B4E1AC-02CE-4EF8-9242-A70DEA7A1843}" srcOrd="20" destOrd="0" presId="urn:microsoft.com/office/officeart/2008/layout/AscendingPictureAccentProcess"/>
    <dgm:cxn modelId="{4CE7A35C-72A8-45F5-AFA9-7FBCB14ECC99}" type="presParOf" srcId="{45B4E1AC-02CE-4EF8-9242-A70DEA7A1843}" destId="{6BFFBD56-1663-40C9-A9CA-11AB837289A3}"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C0D5B-2D86-456D-A251-8B716EB11AFA}">
      <dsp:nvSpPr>
        <dsp:cNvPr id="0" name=""/>
        <dsp:cNvSpPr/>
      </dsp:nvSpPr>
      <dsp:spPr>
        <a:xfrm>
          <a:off x="2580036" y="4763702"/>
          <a:ext cx="123236" cy="12323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DC00181-D81A-4F72-A6D3-399EA3C15E73}">
      <dsp:nvSpPr>
        <dsp:cNvPr id="0" name=""/>
        <dsp:cNvSpPr/>
      </dsp:nvSpPr>
      <dsp:spPr>
        <a:xfrm>
          <a:off x="2305521" y="4888876"/>
          <a:ext cx="123236" cy="12323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26876B2-78A7-408C-8E45-1C8F63D543CB}">
      <dsp:nvSpPr>
        <dsp:cNvPr id="0" name=""/>
        <dsp:cNvSpPr/>
      </dsp:nvSpPr>
      <dsp:spPr>
        <a:xfrm>
          <a:off x="2022888" y="4991926"/>
          <a:ext cx="123236" cy="12323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3B56457-2346-4EA1-A1AC-1DD61A1D74A4}">
      <dsp:nvSpPr>
        <dsp:cNvPr id="0" name=""/>
        <dsp:cNvSpPr/>
      </dsp:nvSpPr>
      <dsp:spPr>
        <a:xfrm>
          <a:off x="1732139" y="5072270"/>
          <a:ext cx="123236" cy="12323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C728761-B222-436F-8742-41E3FE1663C6}">
      <dsp:nvSpPr>
        <dsp:cNvPr id="0" name=""/>
        <dsp:cNvSpPr/>
      </dsp:nvSpPr>
      <dsp:spPr>
        <a:xfrm>
          <a:off x="3863321" y="3718063"/>
          <a:ext cx="123236" cy="123236"/>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D62AC57-7E65-4F55-B2C5-DE2DA495D972}">
      <dsp:nvSpPr>
        <dsp:cNvPr id="0" name=""/>
        <dsp:cNvSpPr/>
      </dsp:nvSpPr>
      <dsp:spPr>
        <a:xfrm>
          <a:off x="4595361" y="2183955"/>
          <a:ext cx="123236" cy="12323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9F44449-A2CF-46FB-A980-E172ECF811A0}">
      <dsp:nvSpPr>
        <dsp:cNvPr id="0" name=""/>
        <dsp:cNvSpPr/>
      </dsp:nvSpPr>
      <dsp:spPr>
        <a:xfrm>
          <a:off x="4397592" y="269667"/>
          <a:ext cx="123236" cy="12323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648252E-CAA2-455A-A82D-AC6BB7541290}">
      <dsp:nvSpPr>
        <dsp:cNvPr id="0" name=""/>
        <dsp:cNvSpPr/>
      </dsp:nvSpPr>
      <dsp:spPr>
        <a:xfrm>
          <a:off x="4573223" y="145075"/>
          <a:ext cx="123236" cy="12323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14104D8-930A-4A1F-B402-2BE77935EFCA}">
      <dsp:nvSpPr>
        <dsp:cNvPr id="0" name=""/>
        <dsp:cNvSpPr/>
      </dsp:nvSpPr>
      <dsp:spPr>
        <a:xfrm>
          <a:off x="4748854" y="20483"/>
          <a:ext cx="123236" cy="12323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F3A5ABE-0386-4878-B907-72E8EB073835}">
      <dsp:nvSpPr>
        <dsp:cNvPr id="0" name=""/>
        <dsp:cNvSpPr/>
      </dsp:nvSpPr>
      <dsp:spPr>
        <a:xfrm>
          <a:off x="4924484" y="145075"/>
          <a:ext cx="123236" cy="123236"/>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6B157D2-617F-4600-81C1-54D22E05BD4D}">
      <dsp:nvSpPr>
        <dsp:cNvPr id="0" name=""/>
        <dsp:cNvSpPr/>
      </dsp:nvSpPr>
      <dsp:spPr>
        <a:xfrm>
          <a:off x="5100853" y="269667"/>
          <a:ext cx="123236" cy="12323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16A2F15-73F9-46F3-AD47-B996F5DC5F04}">
      <dsp:nvSpPr>
        <dsp:cNvPr id="0" name=""/>
        <dsp:cNvSpPr/>
      </dsp:nvSpPr>
      <dsp:spPr>
        <a:xfrm>
          <a:off x="4748854" y="283640"/>
          <a:ext cx="123236" cy="12323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A7AAD41-5E68-49D8-BAB9-31F95DE8BA53}">
      <dsp:nvSpPr>
        <dsp:cNvPr id="0" name=""/>
        <dsp:cNvSpPr/>
      </dsp:nvSpPr>
      <dsp:spPr>
        <a:xfrm>
          <a:off x="4748854" y="546796"/>
          <a:ext cx="123236" cy="12323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FAE8CB1-BD31-4AB5-813F-04CE280D7BC3}">
      <dsp:nvSpPr>
        <dsp:cNvPr id="0" name=""/>
        <dsp:cNvSpPr/>
      </dsp:nvSpPr>
      <dsp:spPr>
        <a:xfrm>
          <a:off x="1029247" y="5319612"/>
          <a:ext cx="2652908" cy="71145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1532"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What we need to consider when doing EMG</a:t>
          </a:r>
          <a:endParaRPr lang="en-US" sz="1400" kern="1200" dirty="0"/>
        </a:p>
      </dsp:txBody>
      <dsp:txXfrm>
        <a:off x="1063977" y="5354342"/>
        <a:ext cx="2583448" cy="641993"/>
      </dsp:txXfrm>
    </dsp:sp>
    <dsp:sp modelId="{1BDDF1A7-8F9A-491D-B616-D31125DA6177}">
      <dsp:nvSpPr>
        <dsp:cNvPr id="0" name=""/>
        <dsp:cNvSpPr/>
      </dsp:nvSpPr>
      <dsp:spPr>
        <a:xfrm>
          <a:off x="293886" y="4621840"/>
          <a:ext cx="1230152" cy="1230197"/>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25CE29FA-35B5-4976-AE6F-6E275956B89D}">
      <dsp:nvSpPr>
        <dsp:cNvPr id="0" name=""/>
        <dsp:cNvSpPr/>
      </dsp:nvSpPr>
      <dsp:spPr>
        <a:xfrm>
          <a:off x="3410592" y="4460861"/>
          <a:ext cx="2652908" cy="71145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1532"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Where we places electrode?</a:t>
          </a:r>
          <a:endParaRPr lang="en-US" sz="1400" kern="1200" dirty="0"/>
        </a:p>
      </dsp:txBody>
      <dsp:txXfrm>
        <a:off x="3445322" y="4495591"/>
        <a:ext cx="2583448" cy="641993"/>
      </dsp:txXfrm>
    </dsp:sp>
    <dsp:sp modelId="{E7155B03-8DE3-4B3E-A115-8567A0C88F58}">
      <dsp:nvSpPr>
        <dsp:cNvPr id="0" name=""/>
        <dsp:cNvSpPr/>
      </dsp:nvSpPr>
      <dsp:spPr>
        <a:xfrm>
          <a:off x="2675231" y="3763089"/>
          <a:ext cx="1230152" cy="1230197"/>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8AC6C774-0726-4DC6-85BD-9C11D5F25993}">
      <dsp:nvSpPr>
        <dsp:cNvPr id="0" name=""/>
        <dsp:cNvSpPr/>
      </dsp:nvSpPr>
      <dsp:spPr>
        <a:xfrm>
          <a:off x="4424527" y="3106653"/>
          <a:ext cx="2652908" cy="711453"/>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1532"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Why we need to know where to place electrode?</a:t>
          </a:r>
          <a:endParaRPr lang="en-US" sz="1400" kern="1200" dirty="0"/>
        </a:p>
      </dsp:txBody>
      <dsp:txXfrm>
        <a:off x="4459257" y="3141383"/>
        <a:ext cx="2583448" cy="641993"/>
      </dsp:txXfrm>
    </dsp:sp>
    <dsp:sp modelId="{BD330E29-DA28-4F5D-921B-C021D1F357B7}">
      <dsp:nvSpPr>
        <dsp:cNvPr id="0" name=""/>
        <dsp:cNvSpPr/>
      </dsp:nvSpPr>
      <dsp:spPr>
        <a:xfrm>
          <a:off x="3689166" y="2408881"/>
          <a:ext cx="1230152" cy="1230197"/>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F93F330F-4C3E-4BF5-B382-F9A8A7248FE4}">
      <dsp:nvSpPr>
        <dsp:cNvPr id="0" name=""/>
        <dsp:cNvSpPr/>
      </dsp:nvSpPr>
      <dsp:spPr>
        <a:xfrm>
          <a:off x="4869507" y="1493365"/>
          <a:ext cx="2455018" cy="71145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1532"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How your muscle tissue work?</a:t>
          </a:r>
          <a:endParaRPr lang="en-US" sz="1400" kern="1200" dirty="0"/>
        </a:p>
      </dsp:txBody>
      <dsp:txXfrm>
        <a:off x="4904237" y="1528095"/>
        <a:ext cx="2385558" cy="641993"/>
      </dsp:txXfrm>
    </dsp:sp>
    <dsp:sp modelId="{6BFFBD56-1663-40C9-A9CA-11AB837289A3}">
      <dsp:nvSpPr>
        <dsp:cNvPr id="0" name=""/>
        <dsp:cNvSpPr/>
      </dsp:nvSpPr>
      <dsp:spPr>
        <a:xfrm>
          <a:off x="4134146" y="795593"/>
          <a:ext cx="1230152" cy="1230197"/>
        </a:xfrm>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7EDE5-CADC-4680-B798-5FF2B9DB17AA}" type="datetimeFigureOut">
              <a:rPr lang="en-US" smtClean="0"/>
              <a:t>5/18/2016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05DC6-5078-46B7-93AB-5DB67026EDAD}" type="slidenum">
              <a:rPr lang="en-US" smtClean="0"/>
              <a:t>‹#›</a:t>
            </a:fld>
            <a:endParaRPr lang="en-US"/>
          </a:p>
        </p:txBody>
      </p:sp>
    </p:spTree>
    <p:extLst>
      <p:ext uri="{BB962C8B-B14F-4D97-AF65-F5344CB8AC3E}">
        <p14:creationId xmlns:p14="http://schemas.microsoft.com/office/powerpoint/2010/main" val="1090417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effectLst/>
              </a:rPr>
              <a:t>Là tế bào để nó co</a:t>
            </a:r>
          </a:p>
          <a:p>
            <a:r>
              <a:rPr lang="vi-VN" dirty="0" smtClean="0">
                <a:effectLst/>
              </a:rPr>
              <a:t>Thì cần phải có sự thay đổi điện thế qua màng</a:t>
            </a:r>
          </a:p>
          <a:p>
            <a:r>
              <a:rPr lang="vi-VN" dirty="0" smtClean="0">
                <a:effectLst/>
              </a:rPr>
              <a:t>Thì tb cơ tim hay cơ vân thì cũng vậy</a:t>
            </a:r>
          </a:p>
          <a:p>
            <a:r>
              <a:rPr lang="vi-VN" dirty="0" smtClean="0">
                <a:effectLst/>
              </a:rPr>
              <a:t>Sẽ có sự trao đổi ion là tăng điện thế màng tb lên cao hơn mức nghỉ</a:t>
            </a:r>
          </a:p>
          <a:p>
            <a:r>
              <a:rPr lang="en-US" dirty="0" smtClean="0"/>
              <a:t>Depolarization</a:t>
            </a:r>
          </a:p>
          <a:p>
            <a:r>
              <a:rPr lang="vi-VN" dirty="0" smtClean="0">
                <a:effectLst/>
              </a:rPr>
              <a:t>Để cho tế bào co lại</a:t>
            </a:r>
          </a:p>
          <a:p>
            <a:r>
              <a:rPr lang="vi-VN" dirty="0" smtClean="0">
                <a:effectLst/>
              </a:rPr>
              <a:t>Vì khi nó khử nó sẽ kích hoạt 1 chuỗi phản ứng nội bào</a:t>
            </a:r>
          </a:p>
          <a:p>
            <a:r>
              <a:rPr lang="vi-VN" dirty="0" smtClean="0">
                <a:effectLst/>
              </a:rPr>
              <a:t>Kết cục là tế bào cơ co lại</a:t>
            </a:r>
          </a:p>
          <a:p>
            <a:endParaRPr lang="en-US" dirty="0"/>
          </a:p>
        </p:txBody>
      </p:sp>
      <p:sp>
        <p:nvSpPr>
          <p:cNvPr id="4" name="Slide Number Placeholder 3"/>
          <p:cNvSpPr>
            <a:spLocks noGrp="1"/>
          </p:cNvSpPr>
          <p:nvPr>
            <p:ph type="sldNum" sz="quarter" idx="10"/>
          </p:nvPr>
        </p:nvSpPr>
        <p:spPr/>
        <p:txBody>
          <a:bodyPr/>
          <a:lstStyle/>
          <a:p>
            <a:fld id="{BD005DC6-5078-46B7-93AB-5DB67026EDAD}" type="slidenum">
              <a:rPr lang="en-US" smtClean="0"/>
              <a:t>2</a:t>
            </a:fld>
            <a:endParaRPr lang="en-US"/>
          </a:p>
        </p:txBody>
      </p:sp>
    </p:spTree>
    <p:extLst>
      <p:ext uri="{BB962C8B-B14F-4D97-AF65-F5344CB8AC3E}">
        <p14:creationId xmlns:p14="http://schemas.microsoft.com/office/powerpoint/2010/main" val="61887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9BC0DD-79D9-4464-ABB6-AD4247034C3E}"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04A9C-AD30-422F-98ED-FC1096316C67}" type="slidenum">
              <a:rPr lang="en-US" smtClean="0"/>
              <a:t>‹#›</a:t>
            </a:fld>
            <a:endParaRPr lang="en-US"/>
          </a:p>
        </p:txBody>
      </p:sp>
    </p:spTree>
    <p:extLst>
      <p:ext uri="{BB962C8B-B14F-4D97-AF65-F5344CB8AC3E}">
        <p14:creationId xmlns:p14="http://schemas.microsoft.com/office/powerpoint/2010/main" val="319507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BC0DD-79D9-4464-ABB6-AD4247034C3E}"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04A9C-AD30-422F-98ED-FC1096316C67}" type="slidenum">
              <a:rPr lang="en-US" smtClean="0"/>
              <a:t>‹#›</a:t>
            </a:fld>
            <a:endParaRPr lang="en-US"/>
          </a:p>
        </p:txBody>
      </p:sp>
    </p:spTree>
    <p:extLst>
      <p:ext uri="{BB962C8B-B14F-4D97-AF65-F5344CB8AC3E}">
        <p14:creationId xmlns:p14="http://schemas.microsoft.com/office/powerpoint/2010/main" val="178132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BC0DD-79D9-4464-ABB6-AD4247034C3E}"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04A9C-AD30-422F-98ED-FC1096316C67}" type="slidenum">
              <a:rPr lang="en-US" smtClean="0"/>
              <a:t>‹#›</a:t>
            </a:fld>
            <a:endParaRPr lang="en-US"/>
          </a:p>
        </p:txBody>
      </p:sp>
    </p:spTree>
    <p:extLst>
      <p:ext uri="{BB962C8B-B14F-4D97-AF65-F5344CB8AC3E}">
        <p14:creationId xmlns:p14="http://schemas.microsoft.com/office/powerpoint/2010/main" val="225584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BC0DD-79D9-4464-ABB6-AD4247034C3E}"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04A9C-AD30-422F-98ED-FC1096316C67}" type="slidenum">
              <a:rPr lang="en-US" smtClean="0"/>
              <a:t>‹#›</a:t>
            </a:fld>
            <a:endParaRPr lang="en-US"/>
          </a:p>
        </p:txBody>
      </p:sp>
    </p:spTree>
    <p:extLst>
      <p:ext uri="{BB962C8B-B14F-4D97-AF65-F5344CB8AC3E}">
        <p14:creationId xmlns:p14="http://schemas.microsoft.com/office/powerpoint/2010/main" val="355450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BC0DD-79D9-4464-ABB6-AD4247034C3E}"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04A9C-AD30-422F-98ED-FC1096316C67}" type="slidenum">
              <a:rPr lang="en-US" smtClean="0"/>
              <a:t>‹#›</a:t>
            </a:fld>
            <a:endParaRPr lang="en-US"/>
          </a:p>
        </p:txBody>
      </p:sp>
    </p:spTree>
    <p:extLst>
      <p:ext uri="{BB962C8B-B14F-4D97-AF65-F5344CB8AC3E}">
        <p14:creationId xmlns:p14="http://schemas.microsoft.com/office/powerpoint/2010/main" val="11426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9BC0DD-79D9-4464-ABB6-AD4247034C3E}"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04A9C-AD30-422F-98ED-FC1096316C67}" type="slidenum">
              <a:rPr lang="en-US" smtClean="0"/>
              <a:t>‹#›</a:t>
            </a:fld>
            <a:endParaRPr lang="en-US"/>
          </a:p>
        </p:txBody>
      </p:sp>
    </p:spTree>
    <p:extLst>
      <p:ext uri="{BB962C8B-B14F-4D97-AF65-F5344CB8AC3E}">
        <p14:creationId xmlns:p14="http://schemas.microsoft.com/office/powerpoint/2010/main" val="203595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9BC0DD-79D9-4464-ABB6-AD4247034C3E}" type="datetimeFigureOut">
              <a:rPr lang="en-US" smtClean="0"/>
              <a:t>5/17/2016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04A9C-AD30-422F-98ED-FC1096316C67}" type="slidenum">
              <a:rPr lang="en-US" smtClean="0"/>
              <a:t>‹#›</a:t>
            </a:fld>
            <a:endParaRPr lang="en-US"/>
          </a:p>
        </p:txBody>
      </p:sp>
    </p:spTree>
    <p:extLst>
      <p:ext uri="{BB962C8B-B14F-4D97-AF65-F5344CB8AC3E}">
        <p14:creationId xmlns:p14="http://schemas.microsoft.com/office/powerpoint/2010/main" val="119846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9BC0DD-79D9-4464-ABB6-AD4247034C3E}" type="datetimeFigureOut">
              <a:rPr lang="en-US" smtClean="0"/>
              <a:t>5/17/2016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04A9C-AD30-422F-98ED-FC1096316C67}" type="slidenum">
              <a:rPr lang="en-US" smtClean="0"/>
              <a:t>‹#›</a:t>
            </a:fld>
            <a:endParaRPr lang="en-US"/>
          </a:p>
        </p:txBody>
      </p:sp>
    </p:spTree>
    <p:extLst>
      <p:ext uri="{BB962C8B-B14F-4D97-AF65-F5344CB8AC3E}">
        <p14:creationId xmlns:p14="http://schemas.microsoft.com/office/powerpoint/2010/main" val="311134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BC0DD-79D9-4464-ABB6-AD4247034C3E}" type="datetimeFigureOut">
              <a:rPr lang="en-US" smtClean="0"/>
              <a:t>5/17/2016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04A9C-AD30-422F-98ED-FC1096316C67}" type="slidenum">
              <a:rPr lang="en-US" smtClean="0"/>
              <a:t>‹#›</a:t>
            </a:fld>
            <a:endParaRPr lang="en-US"/>
          </a:p>
        </p:txBody>
      </p:sp>
    </p:spTree>
    <p:extLst>
      <p:ext uri="{BB962C8B-B14F-4D97-AF65-F5344CB8AC3E}">
        <p14:creationId xmlns:p14="http://schemas.microsoft.com/office/powerpoint/2010/main" val="398694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BC0DD-79D9-4464-ABB6-AD4247034C3E}"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04A9C-AD30-422F-98ED-FC1096316C67}" type="slidenum">
              <a:rPr lang="en-US" smtClean="0"/>
              <a:t>‹#›</a:t>
            </a:fld>
            <a:endParaRPr lang="en-US"/>
          </a:p>
        </p:txBody>
      </p:sp>
    </p:spTree>
    <p:extLst>
      <p:ext uri="{BB962C8B-B14F-4D97-AF65-F5344CB8AC3E}">
        <p14:creationId xmlns:p14="http://schemas.microsoft.com/office/powerpoint/2010/main" val="279558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BC0DD-79D9-4464-ABB6-AD4247034C3E}"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04A9C-AD30-422F-98ED-FC1096316C67}" type="slidenum">
              <a:rPr lang="en-US" smtClean="0"/>
              <a:t>‹#›</a:t>
            </a:fld>
            <a:endParaRPr lang="en-US"/>
          </a:p>
        </p:txBody>
      </p:sp>
    </p:spTree>
    <p:extLst>
      <p:ext uri="{BB962C8B-B14F-4D97-AF65-F5344CB8AC3E}">
        <p14:creationId xmlns:p14="http://schemas.microsoft.com/office/powerpoint/2010/main" val="334480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BC0DD-79D9-4464-ABB6-AD4247034C3E}" type="datetimeFigureOut">
              <a:rPr lang="en-US" smtClean="0"/>
              <a:t>5/17/2016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04A9C-AD30-422F-98ED-FC1096316C67}" type="slidenum">
              <a:rPr lang="en-US" smtClean="0"/>
              <a:t>‹#›</a:t>
            </a:fld>
            <a:endParaRPr lang="en-US"/>
          </a:p>
        </p:txBody>
      </p:sp>
    </p:spTree>
    <p:extLst>
      <p:ext uri="{BB962C8B-B14F-4D97-AF65-F5344CB8AC3E}">
        <p14:creationId xmlns:p14="http://schemas.microsoft.com/office/powerpoint/2010/main" val="3783592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descr="Ascending Picture Accent Process" title="SmartArt"/>
          <p:cNvGraphicFramePr>
            <a:graphicFrameLocks/>
          </p:cNvGraphicFramePr>
          <p:nvPr>
            <p:extLst>
              <p:ext uri="{D42A27DB-BD31-4B8C-83A1-F6EECF244321}">
                <p14:modId xmlns:p14="http://schemas.microsoft.com/office/powerpoint/2010/main" val="535934730"/>
              </p:ext>
            </p:extLst>
          </p:nvPr>
        </p:nvGraphicFramePr>
        <p:xfrm>
          <a:off x="3960812" y="273050"/>
          <a:ext cx="7618413" cy="6051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txBox="1">
            <a:spLocks/>
          </p:cNvSpPr>
          <p:nvPr/>
        </p:nvSpPr>
        <p:spPr>
          <a:xfrm>
            <a:off x="88557" y="851287"/>
            <a:ext cx="6614652" cy="13255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solidFill>
                  <a:schemeClr val="tx1">
                    <a:lumMod val="95000"/>
                  </a:schemeClr>
                </a:solidFill>
              </a:rPr>
              <a:t>EMG part</a:t>
            </a:r>
            <a:endParaRPr lang="en-US" b="1" dirty="0"/>
          </a:p>
        </p:txBody>
      </p:sp>
      <p:sp>
        <p:nvSpPr>
          <p:cNvPr id="6" name="Title 4"/>
          <p:cNvSpPr txBox="1">
            <a:spLocks/>
          </p:cNvSpPr>
          <p:nvPr/>
        </p:nvSpPr>
        <p:spPr>
          <a:xfrm>
            <a:off x="1068860" y="1796320"/>
            <a:ext cx="6614652"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tx1">
                    <a:lumMod val="95000"/>
                  </a:schemeClr>
                </a:solidFill>
              </a:rPr>
              <a:t>Date: </a:t>
            </a:r>
            <a:r>
              <a:rPr lang="en-US" dirty="0" smtClean="0">
                <a:solidFill>
                  <a:schemeClr val="tx1">
                    <a:lumMod val="95000"/>
                  </a:schemeClr>
                </a:solidFill>
              </a:rPr>
              <a:t>18/5/2016</a:t>
            </a:r>
            <a:endParaRPr lang="en-US" dirty="0"/>
          </a:p>
        </p:txBody>
      </p:sp>
      <p:sp>
        <p:nvSpPr>
          <p:cNvPr id="7" name="Title 4"/>
          <p:cNvSpPr txBox="1">
            <a:spLocks/>
          </p:cNvSpPr>
          <p:nvPr/>
        </p:nvSpPr>
        <p:spPr>
          <a:xfrm>
            <a:off x="1068860" y="2734898"/>
            <a:ext cx="6614652"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tx1">
                    <a:lumMod val="95000"/>
                  </a:schemeClr>
                </a:solidFill>
              </a:rPr>
              <a:t>Võ </a:t>
            </a:r>
            <a:r>
              <a:rPr lang="en-US" dirty="0" err="1" smtClean="0">
                <a:solidFill>
                  <a:schemeClr val="tx1">
                    <a:lumMod val="95000"/>
                  </a:schemeClr>
                </a:solidFill>
              </a:rPr>
              <a:t>Trần</a:t>
            </a:r>
            <a:r>
              <a:rPr lang="en-US" dirty="0" smtClean="0">
                <a:solidFill>
                  <a:schemeClr val="tx1">
                    <a:lumMod val="95000"/>
                  </a:schemeClr>
                </a:solidFill>
              </a:rPr>
              <a:t> Chí</a:t>
            </a:r>
            <a:endParaRPr lang="en-US" dirty="0"/>
          </a:p>
        </p:txBody>
      </p:sp>
    </p:spTree>
    <p:extLst>
      <p:ext uri="{BB962C8B-B14F-4D97-AF65-F5344CB8AC3E}">
        <p14:creationId xmlns:p14="http://schemas.microsoft.com/office/powerpoint/2010/main" val="2467411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assets.menshealth.co.uk/main/assets/bicepcurl.gif?mtime=142970301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54434" y="1474237"/>
            <a:ext cx="5981700" cy="33623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clipartlord.com/wp-content/uploads/2013/08/brain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0266" y="1535721"/>
            <a:ext cx="593725" cy="5063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4566" y="1788910"/>
            <a:ext cx="5808250" cy="4351331"/>
          </a:xfrm>
          <a:prstGeom prst="ellipse">
            <a:avLst/>
          </a:prstGeom>
          <a:ln>
            <a:noFill/>
          </a:ln>
          <a:effectLst>
            <a:softEdge rad="112500"/>
          </a:effectLst>
        </p:spPr>
      </p:pic>
      <p:sp>
        <p:nvSpPr>
          <p:cNvPr id="10" name="Oval 9"/>
          <p:cNvSpPr/>
          <p:nvPr/>
        </p:nvSpPr>
        <p:spPr>
          <a:xfrm>
            <a:off x="1625177" y="2439913"/>
            <a:ext cx="333286" cy="32474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318407" y="0"/>
            <a:ext cx="7539135" cy="1031051"/>
          </a:xfrm>
          <a:prstGeom prst="rect">
            <a:avLst/>
          </a:prstGeom>
          <a:noFill/>
        </p:spPr>
        <p:txBody>
          <a:bodyPr wrap="square" rtlCol="0">
            <a:spAutoFit/>
          </a:bodyPr>
          <a:lstStyle/>
          <a:p>
            <a:pPr lvl="0"/>
            <a:r>
              <a:rPr lang="en-US" sz="4300" b="1" dirty="0" smtClean="0"/>
              <a:t>How your muscle tissue work?</a:t>
            </a:r>
          </a:p>
          <a:p>
            <a:endParaRPr lang="en-US" dirty="0"/>
          </a:p>
        </p:txBody>
      </p:sp>
      <p:sp>
        <p:nvSpPr>
          <p:cNvPr id="21" name="TextBox 20"/>
          <p:cNvSpPr txBox="1"/>
          <p:nvPr/>
        </p:nvSpPr>
        <p:spPr>
          <a:xfrm>
            <a:off x="8246882" y="1345724"/>
            <a:ext cx="4145550" cy="184665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smtClean="0"/>
              <a:t>If your muscle need </a:t>
            </a:r>
            <a:r>
              <a:rPr lang="en-US" sz="2400" b="1" dirty="0" smtClean="0">
                <a:solidFill>
                  <a:schemeClr val="accent1">
                    <a:lumMod val="75000"/>
                  </a:schemeClr>
                </a:solidFill>
              </a:rPr>
              <a:t>convulsions</a:t>
            </a:r>
            <a:r>
              <a:rPr lang="en-US" sz="2000" dirty="0" smtClean="0"/>
              <a:t>, </a:t>
            </a:r>
            <a:r>
              <a:rPr lang="en-US" sz="2000" dirty="0" smtClean="0"/>
              <a:t>there must be </a:t>
            </a:r>
            <a:r>
              <a:rPr lang="en-US" sz="2400" b="1" dirty="0" smtClean="0">
                <a:solidFill>
                  <a:schemeClr val="accent1">
                    <a:lumMod val="75000"/>
                  </a:schemeClr>
                </a:solidFill>
              </a:rPr>
              <a:t>voltage</a:t>
            </a:r>
            <a:r>
              <a:rPr lang="en-US" sz="2400" b="1" dirty="0" smtClean="0"/>
              <a:t> </a:t>
            </a:r>
            <a:r>
              <a:rPr lang="en-US" sz="2400" b="1" dirty="0" smtClean="0">
                <a:solidFill>
                  <a:schemeClr val="accent1">
                    <a:lumMod val="75000"/>
                  </a:schemeClr>
                </a:solidFill>
              </a:rPr>
              <a:t>change</a:t>
            </a:r>
            <a:r>
              <a:rPr lang="en-US" sz="2400" dirty="0" smtClean="0">
                <a:solidFill>
                  <a:schemeClr val="accent1">
                    <a:lumMod val="75000"/>
                  </a:schemeClr>
                </a:solidFill>
              </a:rPr>
              <a:t> </a:t>
            </a:r>
            <a:r>
              <a:rPr lang="en-US" sz="2000" dirty="0" smtClean="0"/>
              <a:t>between cell </a:t>
            </a:r>
            <a:r>
              <a:rPr lang="en-US" sz="2400" b="1" dirty="0" smtClean="0">
                <a:solidFill>
                  <a:schemeClr val="accent1">
                    <a:lumMod val="75000"/>
                  </a:schemeClr>
                </a:solidFill>
              </a:rPr>
              <a:t>membrane</a:t>
            </a:r>
            <a:r>
              <a:rPr lang="en-US" sz="2000" dirty="0" smtClean="0"/>
              <a:t>.</a:t>
            </a:r>
            <a:endParaRPr lang="en-US" dirty="0" smtClean="0"/>
          </a:p>
          <a:p>
            <a:endParaRPr lang="en-US" dirty="0"/>
          </a:p>
        </p:txBody>
      </p:sp>
    </p:spTree>
    <p:extLst>
      <p:ext uri="{BB962C8B-B14F-4D97-AF65-F5344CB8AC3E}">
        <p14:creationId xmlns:p14="http://schemas.microsoft.com/office/powerpoint/2010/main" val="192662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barn(inVertical)">
                                      <p:cBhvr>
                                        <p:cTn id="7" dur="500"/>
                                        <p:tgtEl>
                                          <p:spTgt spid="103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70" y="1129033"/>
            <a:ext cx="5808250" cy="4351331"/>
          </a:xfrm>
          <a:prstGeom prst="ellipse">
            <a:avLst/>
          </a:prstGeom>
          <a:ln>
            <a:noFill/>
          </a:ln>
          <a:effectLst>
            <a:softEdge rad="112500"/>
          </a:effectLst>
        </p:spPr>
      </p:pic>
      <p:sp>
        <p:nvSpPr>
          <p:cNvPr id="5" name="TextBox 4"/>
          <p:cNvSpPr txBox="1"/>
          <p:nvPr/>
        </p:nvSpPr>
        <p:spPr>
          <a:xfrm>
            <a:off x="499621" y="0"/>
            <a:ext cx="11692379" cy="1046440"/>
          </a:xfrm>
          <a:prstGeom prst="rect">
            <a:avLst/>
          </a:prstGeom>
          <a:noFill/>
        </p:spPr>
        <p:txBody>
          <a:bodyPr wrap="square" rtlCol="0">
            <a:spAutoFit/>
          </a:bodyPr>
          <a:lstStyle/>
          <a:p>
            <a:pPr lvl="0"/>
            <a:r>
              <a:rPr lang="en-US" sz="4400" b="1" dirty="0" smtClean="0"/>
              <a:t>Why we need to know where to place electrode?</a:t>
            </a:r>
          </a:p>
          <a:p>
            <a:endParaRPr lang="en-US" b="1" dirty="0"/>
          </a:p>
        </p:txBody>
      </p:sp>
      <p:pic>
        <p:nvPicPr>
          <p:cNvPr id="2054" name="Picture 6" descr="http://cdn.bio-medical.com/media/catalog/product/cache/2/small_image/200x/9df78eab33525d08d6e5fb8d27136e95/3/5/35mm-coviden-single_1_1.jpg"/>
          <p:cNvPicPr>
            <a:picLocks noChangeAspect="1" noChangeArrowheads="1"/>
          </p:cNvPicPr>
          <p:nvPr/>
        </p:nvPicPr>
        <p:blipFill rotWithShape="1">
          <a:blip r:embed="rId3">
            <a:extLst>
              <a:ext uri="{28A0092B-C50C-407E-A947-70E740481C1C}">
                <a14:useLocalDpi xmlns:a14="http://schemas.microsoft.com/office/drawing/2010/main" val="0"/>
              </a:ext>
            </a:extLst>
          </a:blip>
          <a:srcRect l="10446" t="19058" r="15743" b="16970"/>
          <a:stretch/>
        </p:blipFill>
        <p:spPr bwMode="auto">
          <a:xfrm rot="5755969">
            <a:off x="7469983" y="1563553"/>
            <a:ext cx="1406112" cy="12186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cdn.bio-medical.com/media/catalog/product/cache/2/small_image/200x/9df78eab33525d08d6e5fb8d27136e95/3/5/35mm-coviden-single_1_1.jpg"/>
          <p:cNvPicPr>
            <a:picLocks noChangeAspect="1" noChangeArrowheads="1"/>
          </p:cNvPicPr>
          <p:nvPr/>
        </p:nvPicPr>
        <p:blipFill rotWithShape="1">
          <a:blip r:embed="rId3">
            <a:extLst>
              <a:ext uri="{28A0092B-C50C-407E-A947-70E740481C1C}">
                <a14:useLocalDpi xmlns:a14="http://schemas.microsoft.com/office/drawing/2010/main" val="0"/>
              </a:ext>
            </a:extLst>
          </a:blip>
          <a:srcRect l="10446" t="19058" r="15743" b="16970"/>
          <a:stretch/>
        </p:blipFill>
        <p:spPr bwMode="auto">
          <a:xfrm rot="5755969">
            <a:off x="9000887" y="1529051"/>
            <a:ext cx="1406112" cy="121864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6345810" y="1944453"/>
            <a:ext cx="884548" cy="615887"/>
            <a:chOff x="7415752" y="3893269"/>
            <a:chExt cx="884548" cy="615887"/>
          </a:xfrm>
        </p:grpSpPr>
        <p:sp>
          <p:nvSpPr>
            <p:cNvPr id="8" name="Oval 7"/>
            <p:cNvSpPr/>
            <p:nvPr/>
          </p:nvSpPr>
          <p:spPr>
            <a:xfrm>
              <a:off x="7598004" y="3893270"/>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750404" y="4045670"/>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587006" y="4106944"/>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872952" y="3893269"/>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893376" y="4229493"/>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025352" y="4000106"/>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177752" y="4152506"/>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56135" y="4323757"/>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415752" y="4029957"/>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415752" y="4257773"/>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067770" y="4386607"/>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8" name="Group 2057"/>
          <p:cNvGrpSpPr/>
          <p:nvPr/>
        </p:nvGrpSpPr>
        <p:grpSpPr>
          <a:xfrm>
            <a:off x="7535944" y="3824343"/>
            <a:ext cx="2631652" cy="2227666"/>
            <a:chOff x="7217004" y="4012879"/>
            <a:chExt cx="2631652" cy="2227666"/>
          </a:xfrm>
        </p:grpSpPr>
        <p:grpSp>
          <p:nvGrpSpPr>
            <p:cNvPr id="2057" name="Group 2056"/>
            <p:cNvGrpSpPr/>
            <p:nvPr/>
          </p:nvGrpSpPr>
          <p:grpSpPr>
            <a:xfrm>
              <a:off x="7217004" y="4012879"/>
              <a:ext cx="2049548" cy="2227666"/>
              <a:chOff x="7217004" y="4012879"/>
              <a:chExt cx="2049548" cy="2227666"/>
            </a:xfrm>
          </p:grpSpPr>
          <p:grpSp>
            <p:nvGrpSpPr>
              <p:cNvPr id="2049" name="Group 2048"/>
              <p:cNvGrpSpPr/>
              <p:nvPr/>
            </p:nvGrpSpPr>
            <p:grpSpPr>
              <a:xfrm>
                <a:off x="7217004" y="4012879"/>
                <a:ext cx="1634766" cy="2227665"/>
                <a:chOff x="7217004" y="4012879"/>
                <a:chExt cx="1634766" cy="2227665"/>
              </a:xfrm>
            </p:grpSpPr>
            <p:grpSp>
              <p:nvGrpSpPr>
                <p:cNvPr id="29" name="Group 28"/>
                <p:cNvGrpSpPr/>
                <p:nvPr/>
              </p:nvGrpSpPr>
              <p:grpSpPr>
                <a:xfrm>
                  <a:off x="7217004" y="4012879"/>
                  <a:ext cx="996885" cy="1140644"/>
                  <a:chOff x="6912204" y="3949831"/>
                  <a:chExt cx="996885" cy="1140644"/>
                </a:xfrm>
              </p:grpSpPr>
              <p:cxnSp>
                <p:nvCxnSpPr>
                  <p:cNvPr id="22" name="Straight Connector 21"/>
                  <p:cNvCxnSpPr/>
                  <p:nvPr/>
                </p:nvCxnSpPr>
                <p:spPr>
                  <a:xfrm>
                    <a:off x="6912204" y="5090474"/>
                    <a:ext cx="582104" cy="0"/>
                  </a:xfrm>
                  <a:prstGeom prst="line">
                    <a:avLst/>
                  </a:prstGeom>
                  <a:ln w="825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494308" y="3949831"/>
                    <a:ext cx="414781" cy="1140644"/>
                  </a:xfrm>
                  <a:prstGeom prst="line">
                    <a:avLst/>
                  </a:prstGeom>
                  <a:ln w="82550"/>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flipH="1" flipV="1">
                  <a:off x="8213890" y="4012879"/>
                  <a:ext cx="637880" cy="2227665"/>
                </a:xfrm>
                <a:prstGeom prst="line">
                  <a:avLst/>
                </a:prstGeom>
                <a:ln w="82550"/>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nvCxnSpPr>
            <p:spPr>
              <a:xfrm flipV="1">
                <a:off x="8851770" y="5126711"/>
                <a:ext cx="414782" cy="1113834"/>
              </a:xfrm>
              <a:prstGeom prst="line">
                <a:avLst/>
              </a:prstGeom>
              <a:ln w="82550"/>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a:off x="9266552" y="5126711"/>
              <a:ext cx="582104" cy="0"/>
            </a:xfrm>
            <a:prstGeom prst="line">
              <a:avLst/>
            </a:prstGeom>
            <a:ln w="825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698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animEffect transition="in" filter="wipe(left)">
                                      <p:cBhvr>
                                        <p:cTn id="7" dur="2000"/>
                                        <p:tgtEl>
                                          <p:spTgt spid="2058"/>
                                        </p:tgtEl>
                                      </p:cBhvr>
                                    </p:animEffect>
                                  </p:childTnLst>
                                </p:cTn>
                              </p:par>
                              <p:par>
                                <p:cTn id="8" presetID="42" presetClass="path" presetSubtype="0" accel="50000" decel="50000" fill="hold" nodeType="withEffect">
                                  <p:stCondLst>
                                    <p:cond delay="0"/>
                                  </p:stCondLst>
                                  <p:childTnLst>
                                    <p:animMotion origin="layout" path="M -8.33333E-7 -2.22222E-6 L 0.35221 -0.00486 " pathEditMode="relative" rAng="0" ptsTypes="AA">
                                      <p:cBhvr>
                                        <p:cTn id="9" dur="2000" fill="hold"/>
                                        <p:tgtEl>
                                          <p:spTgt spid="10"/>
                                        </p:tgtEl>
                                        <p:attrNameLst>
                                          <p:attrName>ppt_x</p:attrName>
                                          <p:attrName>ppt_y</p:attrName>
                                        </p:attrNameLst>
                                      </p:cBhvr>
                                      <p:rCtr x="17604"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70" y="1129033"/>
            <a:ext cx="5808250" cy="4351331"/>
          </a:xfrm>
          <a:prstGeom prst="ellipse">
            <a:avLst/>
          </a:prstGeom>
          <a:ln>
            <a:noFill/>
          </a:ln>
          <a:effectLst>
            <a:softEdge rad="112500"/>
          </a:effectLst>
        </p:spPr>
      </p:pic>
      <p:sp>
        <p:nvSpPr>
          <p:cNvPr id="5" name="TextBox 4"/>
          <p:cNvSpPr txBox="1"/>
          <p:nvPr/>
        </p:nvSpPr>
        <p:spPr>
          <a:xfrm>
            <a:off x="499621" y="0"/>
            <a:ext cx="11692379" cy="1046440"/>
          </a:xfrm>
          <a:prstGeom prst="rect">
            <a:avLst/>
          </a:prstGeom>
          <a:noFill/>
        </p:spPr>
        <p:txBody>
          <a:bodyPr wrap="square" rtlCol="0">
            <a:spAutoFit/>
          </a:bodyPr>
          <a:lstStyle/>
          <a:p>
            <a:pPr lvl="0"/>
            <a:r>
              <a:rPr lang="en-US" sz="4400" b="1" dirty="0" smtClean="0"/>
              <a:t>Why we need to know where to place electrode?</a:t>
            </a:r>
          </a:p>
          <a:p>
            <a:endParaRPr lang="en-US" b="1" dirty="0"/>
          </a:p>
        </p:txBody>
      </p:sp>
      <p:pic>
        <p:nvPicPr>
          <p:cNvPr id="2054" name="Picture 6" descr="http://cdn.bio-medical.com/media/catalog/product/cache/2/small_image/200x/9df78eab33525d08d6e5fb8d27136e95/3/5/35mm-coviden-single_1_1.jpg"/>
          <p:cNvPicPr>
            <a:picLocks noChangeAspect="1" noChangeArrowheads="1"/>
          </p:cNvPicPr>
          <p:nvPr/>
        </p:nvPicPr>
        <p:blipFill rotWithShape="1">
          <a:blip r:embed="rId3">
            <a:extLst>
              <a:ext uri="{28A0092B-C50C-407E-A947-70E740481C1C}">
                <a14:useLocalDpi xmlns:a14="http://schemas.microsoft.com/office/drawing/2010/main" val="0"/>
              </a:ext>
            </a:extLst>
          </a:blip>
          <a:srcRect l="10446" t="19058" r="15743" b="16970"/>
          <a:stretch/>
        </p:blipFill>
        <p:spPr bwMode="auto">
          <a:xfrm rot="5755969">
            <a:off x="7469983" y="1563553"/>
            <a:ext cx="1406112" cy="12186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cdn.bio-medical.com/media/catalog/product/cache/2/small_image/200x/9df78eab33525d08d6e5fb8d27136e95/3/5/35mm-coviden-single_1_1.jpg"/>
          <p:cNvPicPr>
            <a:picLocks noChangeAspect="1" noChangeArrowheads="1"/>
          </p:cNvPicPr>
          <p:nvPr/>
        </p:nvPicPr>
        <p:blipFill rotWithShape="1">
          <a:blip r:embed="rId3">
            <a:extLst>
              <a:ext uri="{28A0092B-C50C-407E-A947-70E740481C1C}">
                <a14:useLocalDpi xmlns:a14="http://schemas.microsoft.com/office/drawing/2010/main" val="0"/>
              </a:ext>
            </a:extLst>
          </a:blip>
          <a:srcRect l="10446" t="19058" r="15743" b="16970"/>
          <a:stretch/>
        </p:blipFill>
        <p:spPr bwMode="auto">
          <a:xfrm rot="5755969">
            <a:off x="9000887" y="1529051"/>
            <a:ext cx="1406112" cy="121864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8493553" y="666120"/>
            <a:ext cx="884548" cy="615887"/>
            <a:chOff x="7415752" y="3893269"/>
            <a:chExt cx="884548" cy="615887"/>
          </a:xfrm>
        </p:grpSpPr>
        <p:sp>
          <p:nvSpPr>
            <p:cNvPr id="8" name="Oval 7"/>
            <p:cNvSpPr/>
            <p:nvPr/>
          </p:nvSpPr>
          <p:spPr>
            <a:xfrm>
              <a:off x="7598004" y="3893270"/>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750404" y="4045670"/>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587006" y="4106944"/>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872952" y="3893269"/>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893376" y="4229493"/>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025352" y="4000106"/>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177752" y="4152506"/>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56135" y="4323757"/>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415752" y="4029957"/>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415752" y="4257773"/>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067770" y="4386607"/>
              <a:ext cx="122548" cy="1225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8" name="Group 2057"/>
          <p:cNvGrpSpPr/>
          <p:nvPr/>
        </p:nvGrpSpPr>
        <p:grpSpPr>
          <a:xfrm>
            <a:off x="7573653" y="5360716"/>
            <a:ext cx="2631652" cy="343399"/>
            <a:chOff x="7217004" y="5007064"/>
            <a:chExt cx="2631652" cy="343399"/>
          </a:xfrm>
        </p:grpSpPr>
        <p:grpSp>
          <p:nvGrpSpPr>
            <p:cNvPr id="2057" name="Group 2056"/>
            <p:cNvGrpSpPr/>
            <p:nvPr/>
          </p:nvGrpSpPr>
          <p:grpSpPr>
            <a:xfrm>
              <a:off x="7217004" y="5007064"/>
              <a:ext cx="2049548" cy="343399"/>
              <a:chOff x="7217004" y="5007064"/>
              <a:chExt cx="2049548" cy="343399"/>
            </a:xfrm>
          </p:grpSpPr>
          <p:grpSp>
            <p:nvGrpSpPr>
              <p:cNvPr id="2049" name="Group 2048"/>
              <p:cNvGrpSpPr/>
              <p:nvPr/>
            </p:nvGrpSpPr>
            <p:grpSpPr>
              <a:xfrm>
                <a:off x="7217004" y="5007064"/>
                <a:ext cx="1467444" cy="343399"/>
                <a:chOff x="7217004" y="5007064"/>
                <a:chExt cx="1467444" cy="343399"/>
              </a:xfrm>
            </p:grpSpPr>
            <p:grpSp>
              <p:nvGrpSpPr>
                <p:cNvPr id="29" name="Group 28"/>
                <p:cNvGrpSpPr/>
                <p:nvPr/>
              </p:nvGrpSpPr>
              <p:grpSpPr>
                <a:xfrm>
                  <a:off x="7217004" y="5007064"/>
                  <a:ext cx="1039304" cy="146459"/>
                  <a:chOff x="6912204" y="4944016"/>
                  <a:chExt cx="1039304" cy="146459"/>
                </a:xfrm>
              </p:grpSpPr>
              <p:cxnSp>
                <p:nvCxnSpPr>
                  <p:cNvPr id="22" name="Straight Connector 21"/>
                  <p:cNvCxnSpPr/>
                  <p:nvPr/>
                </p:nvCxnSpPr>
                <p:spPr>
                  <a:xfrm>
                    <a:off x="6912204" y="5090474"/>
                    <a:ext cx="582104" cy="0"/>
                  </a:xfrm>
                  <a:prstGeom prst="line">
                    <a:avLst/>
                  </a:prstGeom>
                  <a:ln w="825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494308" y="4944016"/>
                    <a:ext cx="457200" cy="146459"/>
                  </a:xfrm>
                  <a:prstGeom prst="line">
                    <a:avLst/>
                  </a:prstGeom>
                  <a:ln w="82550"/>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flipH="1" flipV="1">
                  <a:off x="8198178" y="5007064"/>
                  <a:ext cx="486270" cy="343399"/>
                </a:xfrm>
                <a:prstGeom prst="line">
                  <a:avLst/>
                </a:prstGeom>
                <a:ln w="82550"/>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nvCxnSpPr>
            <p:spPr>
              <a:xfrm flipV="1">
                <a:off x="8655378" y="5126711"/>
                <a:ext cx="611174" cy="223751"/>
              </a:xfrm>
              <a:prstGeom prst="line">
                <a:avLst/>
              </a:prstGeom>
              <a:ln w="82550"/>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a:off x="9266552" y="5126711"/>
              <a:ext cx="582104" cy="0"/>
            </a:xfrm>
            <a:prstGeom prst="line">
              <a:avLst/>
            </a:prstGeom>
            <a:ln w="825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934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animEffect transition="in" filter="wipe(left)">
                                      <p:cBhvr>
                                        <p:cTn id="7" dur="2000"/>
                                        <p:tgtEl>
                                          <p:spTgt spid="2058"/>
                                        </p:tgtEl>
                                      </p:cBhvr>
                                    </p:animEffect>
                                  </p:childTnLst>
                                </p:cTn>
                              </p:par>
                              <p:par>
                                <p:cTn id="8" presetID="42" presetClass="path" presetSubtype="0" accel="50000" decel="50000" fill="hold" nodeType="withEffect">
                                  <p:stCondLst>
                                    <p:cond delay="0"/>
                                  </p:stCondLst>
                                  <p:childTnLst>
                                    <p:animMotion origin="layout" path="M -2.5E-6 3.7037E-7 L 0.00117 0.31968 " pathEditMode="relative" rAng="0" ptsTypes="AA">
                                      <p:cBhvr>
                                        <p:cTn id="9" dur="2000" fill="hold"/>
                                        <p:tgtEl>
                                          <p:spTgt spid="10"/>
                                        </p:tgtEl>
                                        <p:attrNameLst>
                                          <p:attrName>ppt_x</p:attrName>
                                          <p:attrName>ppt_y</p:attrName>
                                        </p:attrNameLst>
                                      </p:cBhvr>
                                      <p:rCtr x="52" y="1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0064" y="0"/>
            <a:ext cx="8306050" cy="1031051"/>
          </a:xfrm>
          <a:prstGeom prst="rect">
            <a:avLst/>
          </a:prstGeom>
          <a:noFill/>
        </p:spPr>
        <p:txBody>
          <a:bodyPr wrap="square" rtlCol="0">
            <a:spAutoFit/>
          </a:bodyPr>
          <a:lstStyle/>
          <a:p>
            <a:pPr lvl="0"/>
            <a:r>
              <a:rPr lang="en-US" sz="4300" b="1" dirty="0" smtClean="0"/>
              <a:t>Where do we place the electrode?</a:t>
            </a:r>
          </a:p>
          <a:p>
            <a:endParaRPr lang="en-US" dirty="0"/>
          </a:p>
        </p:txBody>
      </p:sp>
      <p:pic>
        <p:nvPicPr>
          <p:cNvPr id="3074" name="Picture 2" descr="https://backyardbrains.com/experiments/img/electrodos_brazos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204" y="1031051"/>
            <a:ext cx="5513899" cy="4365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886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Consider:</a:t>
            </a:r>
            <a:endParaRPr lang="en-US" b="1" dirty="0"/>
          </a:p>
        </p:txBody>
      </p:sp>
      <p:sp>
        <p:nvSpPr>
          <p:cNvPr id="5" name="Rectangle 4"/>
          <p:cNvSpPr/>
          <p:nvPr/>
        </p:nvSpPr>
        <p:spPr>
          <a:xfrm>
            <a:off x="1083930" y="1690688"/>
            <a:ext cx="1184940" cy="369332"/>
          </a:xfrm>
          <a:prstGeom prst="rect">
            <a:avLst/>
          </a:prstGeom>
        </p:spPr>
        <p:txBody>
          <a:bodyPr wrap="none">
            <a:spAutoFit/>
          </a:bodyPr>
          <a:lstStyle/>
          <a:p>
            <a:r>
              <a:rPr lang="vi-VN" dirty="0" smtClean="0"/>
              <a:t>Chỉnh lưu</a:t>
            </a:r>
            <a:endParaRPr lang="en-US" dirty="0"/>
          </a:p>
        </p:txBody>
      </p:sp>
      <p:sp>
        <p:nvSpPr>
          <p:cNvPr id="6" name="Rectangle 5"/>
          <p:cNvSpPr/>
          <p:nvPr/>
        </p:nvSpPr>
        <p:spPr>
          <a:xfrm>
            <a:off x="1083930" y="2155763"/>
            <a:ext cx="554960" cy="369332"/>
          </a:xfrm>
          <a:prstGeom prst="rect">
            <a:avLst/>
          </a:prstGeom>
        </p:spPr>
        <p:txBody>
          <a:bodyPr wrap="none">
            <a:spAutoFit/>
          </a:bodyPr>
          <a:lstStyle/>
          <a:p>
            <a:r>
              <a:rPr lang="en-US" dirty="0" err="1" smtClean="0"/>
              <a:t>Lọc</a:t>
            </a:r>
            <a:r>
              <a:rPr lang="en-US" dirty="0" smtClean="0"/>
              <a:t> </a:t>
            </a:r>
            <a:endParaRPr lang="en-US" dirty="0"/>
          </a:p>
        </p:txBody>
      </p:sp>
      <p:sp>
        <p:nvSpPr>
          <p:cNvPr id="7" name="Rectangle 6"/>
          <p:cNvSpPr/>
          <p:nvPr/>
        </p:nvSpPr>
        <p:spPr>
          <a:xfrm>
            <a:off x="1083930" y="2690071"/>
            <a:ext cx="2870209" cy="369332"/>
          </a:xfrm>
          <a:prstGeom prst="rect">
            <a:avLst/>
          </a:prstGeom>
        </p:spPr>
        <p:txBody>
          <a:bodyPr wrap="none">
            <a:spAutoFit/>
          </a:bodyPr>
          <a:lstStyle/>
          <a:p>
            <a:r>
              <a:rPr lang="en-US" dirty="0" err="1" smtClean="0"/>
              <a:t>Lấy</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điện</a:t>
            </a:r>
            <a:r>
              <a:rPr lang="en-US" dirty="0" smtClean="0"/>
              <a:t> </a:t>
            </a:r>
            <a:r>
              <a:rPr lang="en-US" dirty="0" err="1" smtClean="0"/>
              <a:t>áp</a:t>
            </a:r>
            <a:r>
              <a:rPr lang="en-US" dirty="0" smtClean="0"/>
              <a:t> </a:t>
            </a:r>
            <a:r>
              <a:rPr lang="en-US" dirty="0" err="1" smtClean="0"/>
              <a:t>trung</a:t>
            </a:r>
            <a:r>
              <a:rPr lang="en-US" dirty="0" smtClean="0"/>
              <a:t> </a:t>
            </a:r>
            <a:r>
              <a:rPr lang="en-US" dirty="0" err="1" smtClean="0"/>
              <a:t>bình</a:t>
            </a:r>
            <a:endParaRPr lang="en-US" dirty="0"/>
          </a:p>
        </p:txBody>
      </p:sp>
      <p:sp>
        <p:nvSpPr>
          <p:cNvPr id="8" name="Rectangle 7"/>
          <p:cNvSpPr/>
          <p:nvPr/>
        </p:nvSpPr>
        <p:spPr>
          <a:xfrm>
            <a:off x="1083930" y="3320122"/>
            <a:ext cx="1424301" cy="369332"/>
          </a:xfrm>
          <a:prstGeom prst="rect">
            <a:avLst/>
          </a:prstGeom>
        </p:spPr>
        <p:txBody>
          <a:bodyPr wrap="none">
            <a:spAutoFit/>
          </a:bodyPr>
          <a:lstStyle/>
          <a:p>
            <a:r>
              <a:rPr lang="en-US" dirty="0" err="1" smtClean="0"/>
              <a:t>Lấy</a:t>
            </a:r>
            <a:r>
              <a:rPr lang="en-US" dirty="0" smtClean="0"/>
              <a:t> </a:t>
            </a:r>
            <a:r>
              <a:rPr lang="en-US" dirty="0" err="1" smtClean="0"/>
              <a:t>tích</a:t>
            </a:r>
            <a:r>
              <a:rPr lang="en-US" dirty="0" smtClean="0"/>
              <a:t> </a:t>
            </a:r>
            <a:r>
              <a:rPr lang="en-US" dirty="0" err="1" smtClean="0"/>
              <a:t>phân</a:t>
            </a:r>
            <a:endParaRPr lang="en-US" dirty="0"/>
          </a:p>
        </p:txBody>
      </p:sp>
      <p:sp>
        <p:nvSpPr>
          <p:cNvPr id="9" name="Rectangle 8"/>
          <p:cNvSpPr/>
          <p:nvPr/>
        </p:nvSpPr>
        <p:spPr>
          <a:xfrm>
            <a:off x="1083930" y="3950173"/>
            <a:ext cx="3541354" cy="369332"/>
          </a:xfrm>
          <a:prstGeom prst="rect">
            <a:avLst/>
          </a:prstGeom>
        </p:spPr>
        <p:txBody>
          <a:bodyPr wrap="none">
            <a:spAutoFit/>
          </a:bodyPr>
          <a:lstStyle/>
          <a:p>
            <a:r>
              <a:rPr lang="vi-VN" dirty="0" smtClean="0"/>
              <a:t>Số điểm biên độ vượt quá mốc 0</a:t>
            </a:r>
            <a:endParaRPr lang="en-US" dirty="0"/>
          </a:p>
        </p:txBody>
      </p:sp>
      <p:sp>
        <p:nvSpPr>
          <p:cNvPr id="10" name="Rectangle 9"/>
          <p:cNvSpPr/>
          <p:nvPr/>
        </p:nvSpPr>
        <p:spPr>
          <a:xfrm>
            <a:off x="1102613" y="4599914"/>
            <a:ext cx="508473" cy="369332"/>
          </a:xfrm>
          <a:prstGeom prst="rect">
            <a:avLst/>
          </a:prstGeom>
        </p:spPr>
        <p:txBody>
          <a:bodyPr wrap="none">
            <a:spAutoFit/>
          </a:bodyPr>
          <a:lstStyle/>
          <a:p>
            <a:r>
              <a:rPr lang="en-US" dirty="0" smtClean="0"/>
              <a:t>FFT</a:t>
            </a:r>
            <a:endParaRPr lang="en-US" dirty="0"/>
          </a:p>
        </p:txBody>
      </p:sp>
      <p:sp>
        <p:nvSpPr>
          <p:cNvPr id="12" name="Rectangle 11"/>
          <p:cNvSpPr/>
          <p:nvPr/>
        </p:nvSpPr>
        <p:spPr>
          <a:xfrm>
            <a:off x="1080724" y="5249655"/>
            <a:ext cx="1191352" cy="369332"/>
          </a:xfrm>
          <a:prstGeom prst="rect">
            <a:avLst/>
          </a:prstGeom>
        </p:spPr>
        <p:txBody>
          <a:bodyPr wrap="none">
            <a:spAutoFit/>
          </a:bodyPr>
          <a:lstStyle/>
          <a:p>
            <a:r>
              <a:rPr lang="en-US" dirty="0" err="1" smtClean="0"/>
              <a:t>Chuẩn</a:t>
            </a:r>
            <a:r>
              <a:rPr lang="en-US" dirty="0" smtClean="0"/>
              <a:t> </a:t>
            </a:r>
            <a:r>
              <a:rPr lang="en-US" dirty="0" err="1" smtClean="0"/>
              <a:t>hoá</a:t>
            </a:r>
            <a:endParaRPr lang="en-US" dirty="0"/>
          </a:p>
        </p:txBody>
      </p:sp>
    </p:spTree>
    <p:extLst>
      <p:ext uri="{BB962C8B-B14F-4D97-AF65-F5344CB8AC3E}">
        <p14:creationId xmlns:p14="http://schemas.microsoft.com/office/powerpoint/2010/main" val="3340908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2" y="92982"/>
            <a:ext cx="10515600" cy="1325563"/>
          </a:xfrm>
        </p:spPr>
        <p:txBody>
          <a:bodyPr/>
          <a:lstStyle/>
          <a:p>
            <a:r>
              <a:rPr lang="en-US" b="1" dirty="0" err="1" smtClean="0"/>
              <a:t>Nhiễu</a:t>
            </a:r>
            <a:r>
              <a:rPr lang="en-US" b="1" dirty="0" smtClean="0"/>
              <a:t>:</a:t>
            </a:r>
            <a:endParaRPr lang="en-US" b="1" dirty="0"/>
          </a:p>
        </p:txBody>
      </p:sp>
      <p:sp>
        <p:nvSpPr>
          <p:cNvPr id="5" name="Rectangle 4"/>
          <p:cNvSpPr/>
          <p:nvPr/>
        </p:nvSpPr>
        <p:spPr>
          <a:xfrm>
            <a:off x="478972" y="1079754"/>
            <a:ext cx="11125200" cy="923330"/>
          </a:xfrm>
          <a:prstGeom prst="rect">
            <a:avLst/>
          </a:prstGeom>
        </p:spPr>
        <p:txBody>
          <a:bodyPr wrap="square">
            <a:spAutoFit/>
          </a:bodyPr>
          <a:lstStyle/>
          <a:p>
            <a:pPr marL="285750" indent="-285750">
              <a:buFont typeface="Arial" panose="020B0604020202020204" pitchFamily="34" charset="0"/>
              <a:buChar char="•"/>
            </a:pPr>
            <a:r>
              <a:rPr lang="vi-VN" b="1" dirty="0" smtClean="0"/>
              <a:t>Trong các thiết bị điện tử vốn đã có những tiếng ồn</a:t>
            </a:r>
            <a:endParaRPr lang="vi-VN" dirty="0" smtClean="0"/>
          </a:p>
          <a:p>
            <a:r>
              <a:rPr lang="vi-VN" dirty="0" smtClean="0"/>
              <a:t>Tất cả các thiết bị điện tử đều tạo ra tiếng ồn. tiếng ồn này không thể được loại bỏ; sử dụng linh kiện điện tử chất lượng cao chỉ có thể làm giảm tiếng ồn.</a:t>
            </a:r>
          </a:p>
        </p:txBody>
      </p:sp>
      <p:sp>
        <p:nvSpPr>
          <p:cNvPr id="7" name="Rectangle 6"/>
          <p:cNvSpPr/>
          <p:nvPr/>
        </p:nvSpPr>
        <p:spPr>
          <a:xfrm>
            <a:off x="478972" y="3109046"/>
            <a:ext cx="11713028" cy="1200329"/>
          </a:xfrm>
          <a:prstGeom prst="rect">
            <a:avLst/>
          </a:prstGeom>
        </p:spPr>
        <p:txBody>
          <a:bodyPr wrap="square">
            <a:spAutoFit/>
          </a:bodyPr>
          <a:lstStyle/>
          <a:p>
            <a:pPr marL="285750" indent="-285750">
              <a:buFont typeface="Arial" panose="020B0604020202020204" pitchFamily="34" charset="0"/>
              <a:buChar char="•"/>
            </a:pPr>
            <a:r>
              <a:rPr lang="vi-VN" b="1" dirty="0" smtClean="0"/>
              <a:t>Tiếng ồn xung quanh:</a:t>
            </a:r>
            <a:endParaRPr lang="vi-VN" dirty="0" smtClean="0"/>
          </a:p>
          <a:p>
            <a:r>
              <a:rPr lang="vi-VN" dirty="0" smtClean="0"/>
              <a:t>Bức xạ điện từ là nguồn gốc của loại tiếng ồn này. Bề mặt của cơ thể chúng ta luôn tồn tại trong bức xạ điện từ trường và hầu như không thể tránh sự chiếu xạ tới nó trên bề mặt của trái đất. Những tiếng ồn xung quanh có thể có biên độ từ 1 đến 3 mức của cường độ lớn hơn tín hiệu EMG.</a:t>
            </a:r>
            <a:endParaRPr lang="vi-VN" dirty="0" smtClean="0"/>
          </a:p>
        </p:txBody>
      </p:sp>
      <p:sp>
        <p:nvSpPr>
          <p:cNvPr id="8" name="Rectangle 7"/>
          <p:cNvSpPr/>
          <p:nvPr/>
        </p:nvSpPr>
        <p:spPr>
          <a:xfrm>
            <a:off x="478972" y="4492007"/>
            <a:ext cx="10929258" cy="1754326"/>
          </a:xfrm>
          <a:prstGeom prst="rect">
            <a:avLst/>
          </a:prstGeom>
        </p:spPr>
        <p:txBody>
          <a:bodyPr wrap="square">
            <a:spAutoFit/>
          </a:bodyPr>
          <a:lstStyle/>
          <a:p>
            <a:pPr marL="285750" indent="-285750">
              <a:buFont typeface="Arial" panose="020B0604020202020204" pitchFamily="34" charset="0"/>
              <a:buChar char="•"/>
            </a:pPr>
            <a:r>
              <a:rPr lang="vi-VN" b="1" dirty="0" smtClean="0"/>
              <a:t>Sự chuyển động của con người :</a:t>
            </a:r>
            <a:endParaRPr lang="vi-VN" dirty="0" smtClean="0"/>
          </a:p>
          <a:p>
            <a:r>
              <a:rPr lang="vi-VN" dirty="0" smtClean="0"/>
              <a:t>Khi sự chuyển động của con người can thiệp vào hệ thống, thông tin sẽ bị sai lệch. Sự chuyển động của con người là nguyên nhân tính không đều trong dữ liệu. Có hai nguồn chính của sự chuyển động của con người : </a:t>
            </a:r>
            <a:endParaRPr lang="en-US" dirty="0" smtClean="0"/>
          </a:p>
          <a:p>
            <a:pPr marL="342900" indent="-342900">
              <a:buAutoNum type="arabicParenR"/>
            </a:pPr>
            <a:r>
              <a:rPr lang="en-US" dirty="0"/>
              <a:t>B</a:t>
            </a:r>
            <a:r>
              <a:rPr lang="vi-VN" dirty="0" smtClean="0"/>
              <a:t>ề mặt điện cực </a:t>
            </a:r>
            <a:endParaRPr lang="en-US" dirty="0" smtClean="0"/>
          </a:p>
          <a:p>
            <a:pPr marL="342900" indent="-342900">
              <a:buAutoNum type="arabicParenR"/>
            </a:pPr>
            <a:r>
              <a:rPr lang="en-US" dirty="0"/>
              <a:t>C</a:t>
            </a:r>
            <a:r>
              <a:rPr lang="vi-VN" smtClean="0"/>
              <a:t>áp </a:t>
            </a:r>
            <a:r>
              <a:rPr lang="vi-VN" dirty="0" smtClean="0"/>
              <a:t>điện cực.</a:t>
            </a:r>
            <a:endParaRPr lang="vi-VN" dirty="0" smtClean="0"/>
          </a:p>
        </p:txBody>
      </p:sp>
      <p:sp>
        <p:nvSpPr>
          <p:cNvPr id="9" name="Rectangle 8"/>
          <p:cNvSpPr/>
          <p:nvPr/>
        </p:nvSpPr>
        <p:spPr>
          <a:xfrm>
            <a:off x="478972" y="2003084"/>
            <a:ext cx="11527971" cy="923330"/>
          </a:xfrm>
          <a:prstGeom prst="rect">
            <a:avLst/>
          </a:prstGeom>
        </p:spPr>
        <p:txBody>
          <a:bodyPr wrap="square">
            <a:spAutoFit/>
          </a:bodyPr>
          <a:lstStyle/>
          <a:p>
            <a:pPr marL="285750" indent="-285750">
              <a:buFont typeface="Arial" panose="020B0604020202020204" pitchFamily="34" charset="0"/>
              <a:buChar char="•"/>
            </a:pPr>
            <a:r>
              <a:rPr lang="vi-VN" b="1" dirty="0" smtClean="0"/>
              <a:t>Sự bất ổn định vốn có của tín hiệu:</a:t>
            </a:r>
            <a:endParaRPr lang="vi-VN" dirty="0" smtClean="0"/>
          </a:p>
          <a:p>
            <a:r>
              <a:rPr lang="vi-VN" dirty="0" smtClean="0"/>
              <a:t>Biên độ tín hiệu EMG là ngẫu nhiên trong tự nhiên. Tín hiệu EMG chịu ảnh hưởng bởi tốc độ tăng nhiệt của các đơn vị vận động, tuy nhiên điều kiện trên hết đó là nung nóng trong phạm vi tần số từ 0-20 Hz.</a:t>
            </a:r>
          </a:p>
        </p:txBody>
      </p:sp>
    </p:spTree>
    <p:extLst>
      <p:ext uri="{BB962C8B-B14F-4D97-AF65-F5344CB8AC3E}">
        <p14:creationId xmlns:p14="http://schemas.microsoft.com/office/powerpoint/2010/main" val="2343647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379</Words>
  <Application>Microsoft Office PowerPoint</Application>
  <PresentationFormat>Widescreen</PresentationFormat>
  <Paragraphs>40</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Consider:</vt:lpstr>
      <vt:lpstr>Nhiễu: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 vo tran</dc:creator>
  <cp:lastModifiedBy>chi vo tran</cp:lastModifiedBy>
  <cp:revision>18</cp:revision>
  <dcterms:created xsi:type="dcterms:W3CDTF">2016-05-17T14:36:44Z</dcterms:created>
  <dcterms:modified xsi:type="dcterms:W3CDTF">2016-05-17T19:40:16Z</dcterms:modified>
</cp:coreProperties>
</file>