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5"/>
  </p:notesMasterIdLst>
  <p:handoutMasterIdLst>
    <p:handoutMasterId r:id="rId16"/>
  </p:handoutMasterIdLst>
  <p:sldIdLst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vi-VN" dirty="0" smtClean="0"/>
            <a:t>Giải thích và nêu ý kiến về cách làm việc cho team.</a:t>
          </a:r>
          <a:endParaRPr lang="en-US" dirty="0"/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vi-VN" dirty="0" smtClean="0"/>
            <a:t>Đề xuất các thỏa thuận giữa các team member.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vi-VN" dirty="0" smtClean="0"/>
            <a:t>Nêu phase, requirement của dự án.</a:t>
          </a:r>
          <a:endParaRPr lang="en-US" dirty="0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F80060B-2178-4C39-88DE-E22E8C663FD1}">
      <dgm:prSet phldrT="[Text]"/>
      <dgm:spPr/>
      <dgm:t>
        <a:bodyPr/>
        <a:lstStyle/>
        <a:p>
          <a:r>
            <a:rPr lang="vi-VN" dirty="0" smtClean="0"/>
            <a:t>Thỏa thuận lịch làm việc cho team.</a:t>
          </a:r>
          <a:endParaRPr lang="en-US" dirty="0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3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3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3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3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3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3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6" presStyleCnt="13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7" presStyleCnt="13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8" presStyleCnt="13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9" presStyleCnt="13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0" presStyleCnt="13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1" presStyleCnt="13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2" presStyleCnt="13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4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4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4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4"/>
      <dgm:spPr/>
      <dgm:t>
        <a:bodyPr/>
        <a:lstStyle/>
        <a:p>
          <a:endParaRPr lang="en-US"/>
        </a:p>
      </dgm:t>
    </dgm:pt>
    <dgm:pt modelId="{8AC6C774-0726-4DC6-85BD-9C11D5F25993}" type="pres">
      <dgm:prSet presAssocID="{FE41D54D-1250-4C9D-AE1C-6ADFB89E3A98}" presName="parTx3" presStyleLbl="node1" presStyleIdx="2" presStyleCnt="4"/>
      <dgm:spPr/>
      <dgm:t>
        <a:bodyPr/>
        <a:lstStyle/>
        <a:p>
          <a:endParaRPr lang="en-US"/>
        </a:p>
      </dgm:t>
    </dgm:pt>
    <dgm:pt modelId="{2877FDAE-AF59-43BE-B8F3-61DDC319D974}" type="pres">
      <dgm:prSet presAssocID="{58C2F588-1BB4-4D51-A46C-70E04AC3E278}" presName="picture3" presStyleCnt="0"/>
      <dgm:spPr/>
    </dgm:pt>
    <dgm:pt modelId="{BD330E29-DA28-4F5D-921B-C021D1F357B7}" type="pres">
      <dgm:prSet presAssocID="{58C2F588-1BB4-4D51-A46C-70E04AC3E278}" presName="imageRepeatNode" presStyleLbl="fgImgPlace1" presStyleIdx="2" presStyleCnt="4"/>
      <dgm:spPr/>
      <dgm:t>
        <a:bodyPr/>
        <a:lstStyle/>
        <a:p>
          <a:endParaRPr lang="en-US"/>
        </a:p>
      </dgm:t>
    </dgm:pt>
    <dgm:pt modelId="{F93F330F-4C3E-4BF5-B382-F9A8A7248FE4}" type="pres">
      <dgm:prSet presAssocID="{2F80060B-2178-4C39-88DE-E22E8C663FD1}" presName="parTx4" presStyleLbl="node1" presStyleIdx="3" presStyleCnt="4"/>
      <dgm:spPr/>
      <dgm:t>
        <a:bodyPr/>
        <a:lstStyle/>
        <a:p>
          <a:endParaRPr lang="en-US"/>
        </a:p>
      </dgm:t>
    </dgm:pt>
    <dgm:pt modelId="{45B4E1AC-02CE-4EF8-9242-A70DEA7A1843}" type="pres">
      <dgm:prSet presAssocID="{24613E54-F040-4D87-9E02-F9F71F79060E}" presName="picture4" presStyleCnt="0"/>
      <dgm:spPr/>
    </dgm:pt>
    <dgm:pt modelId="{6BFFBD56-1663-40C9-A9CA-11AB837289A3}" type="pres">
      <dgm:prSet presAssocID="{24613E54-F040-4D87-9E02-F9F71F79060E}" presName="imageRepeat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74D760D9-CFFC-41BA-BB14-687378BDAE6E}" type="presOf" srcId="{58C2F588-1BB4-4D51-A46C-70E04AC3E278}" destId="{BD330E29-DA28-4F5D-921B-C021D1F357B7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1D8ECA4B-E737-4CD8-ACFC-DE18A28E6C07}" srcId="{0FA85C9F-FCD6-4993-9528-4311BF84B060}" destId="{2F80060B-2178-4C39-88DE-E22E8C663FD1}" srcOrd="3" destOrd="0" parTransId="{8B1FFC24-0A78-4047-BFB1-2046A9542B6F}" sibTransId="{24613E54-F040-4D87-9E02-F9F71F79060E}"/>
    <dgm:cxn modelId="{5C21481A-BDA3-48CB-9E27-46379327D555}" type="presOf" srcId="{2F80060B-2178-4C39-88DE-E22E8C663FD1}" destId="{F93F330F-4C3E-4BF5-B382-F9A8A7248FE4}" srcOrd="0" destOrd="0" presId="urn:microsoft.com/office/officeart/2008/layout/AscendingPictureAccentProcess"/>
    <dgm:cxn modelId="{D973B334-1BD0-4AEB-9527-A6CD40EBF172}" type="presOf" srcId="{C439EFA3-ACE9-4C38-B298-4238E6E66A25}" destId="{25CE29FA-35B5-4976-AE6F-6E275956B89D}" srcOrd="0" destOrd="0" presId="urn:microsoft.com/office/officeart/2008/layout/AscendingPictureAccentProcess"/>
    <dgm:cxn modelId="{C46C9ACF-A7F7-4E2B-9800-3D927EEFE7A6}" type="presOf" srcId="{0DD5DE82-B95D-4528-A702-A258F5E2C4C0}" destId="{1BDDF1A7-8F9A-491D-B616-D31125DA6177}" srcOrd="0" destOrd="0" presId="urn:microsoft.com/office/officeart/2008/layout/AscendingPictureAccentProcess"/>
    <dgm:cxn modelId="{CDE585BB-4DBF-45FA-9BC8-5A8A9CD57B1A}" type="presOf" srcId="{AB1508C4-962A-456C-9EFB-7744E7A6850E}" destId="{AFAE8CB1-BD31-4AB5-813F-04CE280D7BC3}" srcOrd="0" destOrd="0" presId="urn:microsoft.com/office/officeart/2008/layout/AscendingPictureAccentProcess"/>
    <dgm:cxn modelId="{30C29DCC-8E8F-43F0-B062-0A4F2947C1BE}" type="presOf" srcId="{4ED2BF27-E356-4271-BA0C-541D11CE4E57}" destId="{E7155B03-8DE3-4B3E-A115-8567A0C88F58}" srcOrd="0" destOrd="0" presId="urn:microsoft.com/office/officeart/2008/layout/AscendingPictureAccentProcess"/>
    <dgm:cxn modelId="{644F1F62-8E3B-4A04-9578-6AE9B434C853}" type="presOf" srcId="{FE41D54D-1250-4C9D-AE1C-6ADFB89E3A98}" destId="{8AC6C774-0726-4DC6-85BD-9C11D5F25993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E63875D3-AF8D-481A-AADA-3FF7DCF57D9B}" srcId="{0FA85C9F-FCD6-4993-9528-4311BF84B060}" destId="{FE41D54D-1250-4C9D-AE1C-6ADFB89E3A98}" srcOrd="2" destOrd="0" parTransId="{E407F257-8AE5-49F2-A8D0-34676DBB7188}" sibTransId="{58C2F588-1BB4-4D51-A46C-70E04AC3E278}"/>
    <dgm:cxn modelId="{40366949-ED4A-4048-9745-7C6D92AE0FE3}" type="presOf" srcId="{24613E54-F040-4D87-9E02-F9F71F79060E}" destId="{6BFFBD56-1663-40C9-A9CA-11AB837289A3}" srcOrd="0" destOrd="0" presId="urn:microsoft.com/office/officeart/2008/layout/AscendingPictureAccentProcess"/>
    <dgm:cxn modelId="{F6EC09E0-1D79-468C-84AC-C2F075D321C1}" type="presOf" srcId="{0FA85C9F-FCD6-4993-9528-4311BF84B060}" destId="{28102DFD-5914-47DE-A80F-58C721024B80}" srcOrd="0" destOrd="0" presId="urn:microsoft.com/office/officeart/2008/layout/AscendingPictureAccentProcess"/>
    <dgm:cxn modelId="{19F94F45-3369-42FF-9FEC-FE1C5B3AFDD7}" type="presParOf" srcId="{28102DFD-5914-47DE-A80F-58C721024B80}" destId="{173C0D5B-2D86-456D-A251-8B716EB11AFA}" srcOrd="0" destOrd="0" presId="urn:microsoft.com/office/officeart/2008/layout/AscendingPictureAccentProcess"/>
    <dgm:cxn modelId="{130C5091-F2B9-4816-BFE1-F8DC900094F1}" type="presParOf" srcId="{28102DFD-5914-47DE-A80F-58C721024B80}" destId="{8DC00181-D81A-4F72-A6D3-399EA3C15E73}" srcOrd="1" destOrd="0" presId="urn:microsoft.com/office/officeart/2008/layout/AscendingPictureAccentProcess"/>
    <dgm:cxn modelId="{AD3C7FCA-93A0-41F0-8FC5-2426F17123AB}" type="presParOf" srcId="{28102DFD-5914-47DE-A80F-58C721024B80}" destId="{226876B2-78A7-408C-8E45-1C8F63D543CB}" srcOrd="2" destOrd="0" presId="urn:microsoft.com/office/officeart/2008/layout/AscendingPictureAccentProcess"/>
    <dgm:cxn modelId="{A0D060EA-B260-4192-B28F-51B1D4DA1094}" type="presParOf" srcId="{28102DFD-5914-47DE-A80F-58C721024B80}" destId="{23B56457-2346-4EA1-A1AC-1DD61A1D74A4}" srcOrd="3" destOrd="0" presId="urn:microsoft.com/office/officeart/2008/layout/AscendingPictureAccentProcess"/>
    <dgm:cxn modelId="{A8969C1A-97C0-4281-B177-0B4F1B1EB93B}" type="presParOf" srcId="{28102DFD-5914-47DE-A80F-58C721024B80}" destId="{1C728761-B222-436F-8742-41E3FE1663C6}" srcOrd="4" destOrd="0" presId="urn:microsoft.com/office/officeart/2008/layout/AscendingPictureAccentProcess"/>
    <dgm:cxn modelId="{50BFD51A-5721-49E0-AB2C-6137E1A006E2}" type="presParOf" srcId="{28102DFD-5914-47DE-A80F-58C721024B80}" destId="{3D62AC57-7E65-4F55-B2C5-DE2DA495D972}" srcOrd="5" destOrd="0" presId="urn:microsoft.com/office/officeart/2008/layout/AscendingPictureAccentProcess"/>
    <dgm:cxn modelId="{BF886E38-5E20-49E3-A54D-1E89B9673D50}" type="presParOf" srcId="{28102DFD-5914-47DE-A80F-58C721024B80}" destId="{B9F44449-A2CF-46FB-A980-E172ECF811A0}" srcOrd="6" destOrd="0" presId="urn:microsoft.com/office/officeart/2008/layout/AscendingPictureAccentProcess"/>
    <dgm:cxn modelId="{A0D12DDB-03BF-47E9-893D-7AA1A6D2C65D}" type="presParOf" srcId="{28102DFD-5914-47DE-A80F-58C721024B80}" destId="{E648252E-CAA2-455A-A82D-AC6BB7541290}" srcOrd="7" destOrd="0" presId="urn:microsoft.com/office/officeart/2008/layout/AscendingPictureAccentProcess"/>
    <dgm:cxn modelId="{D21D3050-3636-4A1C-8547-F3C85BBF954A}" type="presParOf" srcId="{28102DFD-5914-47DE-A80F-58C721024B80}" destId="{714104D8-930A-4A1F-B402-2BE77935EFCA}" srcOrd="8" destOrd="0" presId="urn:microsoft.com/office/officeart/2008/layout/AscendingPictureAccentProcess"/>
    <dgm:cxn modelId="{4CC560DA-FB0F-4847-99BD-290DA342F167}" type="presParOf" srcId="{28102DFD-5914-47DE-A80F-58C721024B80}" destId="{3F3A5ABE-0386-4878-B907-72E8EB073835}" srcOrd="9" destOrd="0" presId="urn:microsoft.com/office/officeart/2008/layout/AscendingPictureAccentProcess"/>
    <dgm:cxn modelId="{269B0617-CE43-434F-89F1-5ADBF8E092D6}" type="presParOf" srcId="{28102DFD-5914-47DE-A80F-58C721024B80}" destId="{66B157D2-617F-4600-81C1-54D22E05BD4D}" srcOrd="10" destOrd="0" presId="urn:microsoft.com/office/officeart/2008/layout/AscendingPictureAccentProcess"/>
    <dgm:cxn modelId="{71EE8C8F-8D51-4FFC-80A7-271493B1ECC1}" type="presParOf" srcId="{28102DFD-5914-47DE-A80F-58C721024B80}" destId="{416A2F15-73F9-46F3-AD47-B996F5DC5F04}" srcOrd="11" destOrd="0" presId="urn:microsoft.com/office/officeart/2008/layout/AscendingPictureAccentProcess"/>
    <dgm:cxn modelId="{034F6A79-8DBC-44B7-ACBE-B19CD62F19AC}" type="presParOf" srcId="{28102DFD-5914-47DE-A80F-58C721024B80}" destId="{DA7AAD41-5E68-49D8-BAB9-31F95DE8BA53}" srcOrd="12" destOrd="0" presId="urn:microsoft.com/office/officeart/2008/layout/AscendingPictureAccentProcess"/>
    <dgm:cxn modelId="{4F12BAC4-F1B5-446D-9DDB-2750A0D84168}" type="presParOf" srcId="{28102DFD-5914-47DE-A80F-58C721024B80}" destId="{AFAE8CB1-BD31-4AB5-813F-04CE280D7BC3}" srcOrd="13" destOrd="0" presId="urn:microsoft.com/office/officeart/2008/layout/AscendingPictureAccentProcess"/>
    <dgm:cxn modelId="{E64A9AEA-6CD4-4F6D-9BB3-281CE19134A4}" type="presParOf" srcId="{28102DFD-5914-47DE-A80F-58C721024B80}" destId="{7A566C52-34DA-42C8-B174-71CC7A781691}" srcOrd="14" destOrd="0" presId="urn:microsoft.com/office/officeart/2008/layout/AscendingPictureAccentProcess"/>
    <dgm:cxn modelId="{3B3EF804-69FF-4748-92D2-9A6D5E0D8B6F}" type="presParOf" srcId="{7A566C52-34DA-42C8-B174-71CC7A781691}" destId="{1BDDF1A7-8F9A-491D-B616-D31125DA6177}" srcOrd="0" destOrd="0" presId="urn:microsoft.com/office/officeart/2008/layout/AscendingPictureAccentProcess"/>
    <dgm:cxn modelId="{A774C0B3-E88B-416E-83A4-934240C391D6}" type="presParOf" srcId="{28102DFD-5914-47DE-A80F-58C721024B80}" destId="{25CE29FA-35B5-4976-AE6F-6E275956B89D}" srcOrd="15" destOrd="0" presId="urn:microsoft.com/office/officeart/2008/layout/AscendingPictureAccentProcess"/>
    <dgm:cxn modelId="{3A9FDD58-6883-43F4-9F01-3F649D807AF0}" type="presParOf" srcId="{28102DFD-5914-47DE-A80F-58C721024B80}" destId="{303E2316-F5E0-4CA7-9B70-76FC5CD2449E}" srcOrd="16" destOrd="0" presId="urn:microsoft.com/office/officeart/2008/layout/AscendingPictureAccentProcess"/>
    <dgm:cxn modelId="{A9CFF548-AECE-4428-882A-3F8FBAF0A672}" type="presParOf" srcId="{303E2316-F5E0-4CA7-9B70-76FC5CD2449E}" destId="{E7155B03-8DE3-4B3E-A115-8567A0C88F58}" srcOrd="0" destOrd="0" presId="urn:microsoft.com/office/officeart/2008/layout/AscendingPictureAccentProcess"/>
    <dgm:cxn modelId="{84E5942C-1AA0-4093-ABA9-C1541120D8D3}" type="presParOf" srcId="{28102DFD-5914-47DE-A80F-58C721024B80}" destId="{8AC6C774-0726-4DC6-85BD-9C11D5F25993}" srcOrd="17" destOrd="0" presId="urn:microsoft.com/office/officeart/2008/layout/AscendingPictureAccentProcess"/>
    <dgm:cxn modelId="{81D62723-4CA6-4280-9A9F-440A5488184A}" type="presParOf" srcId="{28102DFD-5914-47DE-A80F-58C721024B80}" destId="{2877FDAE-AF59-43BE-B8F3-61DDC319D974}" srcOrd="18" destOrd="0" presId="urn:microsoft.com/office/officeart/2008/layout/AscendingPictureAccentProcess"/>
    <dgm:cxn modelId="{F69A6564-CB5D-4EF4-B959-695CAF8ED7C0}" type="presParOf" srcId="{2877FDAE-AF59-43BE-B8F3-61DDC319D974}" destId="{BD330E29-DA28-4F5D-921B-C021D1F357B7}" srcOrd="0" destOrd="0" presId="urn:microsoft.com/office/officeart/2008/layout/AscendingPictureAccentProcess"/>
    <dgm:cxn modelId="{E89478B4-1901-437D-A476-E39B437367D2}" type="presParOf" srcId="{28102DFD-5914-47DE-A80F-58C721024B80}" destId="{F93F330F-4C3E-4BF5-B382-F9A8A7248FE4}" srcOrd="19" destOrd="0" presId="urn:microsoft.com/office/officeart/2008/layout/AscendingPictureAccentProcess"/>
    <dgm:cxn modelId="{F4B686EB-C041-47AF-A7B9-A05D8B0D3F61}" type="presParOf" srcId="{28102DFD-5914-47DE-A80F-58C721024B80}" destId="{45B4E1AC-02CE-4EF8-9242-A70DEA7A1843}" srcOrd="20" destOrd="0" presId="urn:microsoft.com/office/officeart/2008/layout/AscendingPictureAccentProcess"/>
    <dgm:cxn modelId="{01C70AEC-05B7-4F7F-82D6-5489CE8D771F}" type="presParOf" srcId="{45B4E1AC-02CE-4EF8-9242-A70DEA7A1843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2F656-A1CC-4079-BAF1-0D7C1234E68E}" type="doc">
      <dgm:prSet loTypeId="urn:microsoft.com/office/officeart/2011/layout/Circle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C6937C-E8B4-4AE1-9D64-20987D745C3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acquisition</a:t>
          </a:r>
          <a:endParaRPr lang="en-US" dirty="0">
            <a:solidFill>
              <a:schemeClr val="bg1"/>
            </a:solidFill>
          </a:endParaRPr>
        </a:p>
      </dgm:t>
    </dgm:pt>
    <dgm:pt modelId="{3C3905F7-9F99-4DB4-9302-8ABC57938A32}" type="parTrans" cxnId="{3FEA1D66-6AA6-419D-97B0-C21FBEF2129D}">
      <dgm:prSet/>
      <dgm:spPr/>
      <dgm:t>
        <a:bodyPr/>
        <a:lstStyle/>
        <a:p>
          <a:endParaRPr lang="en-US"/>
        </a:p>
      </dgm:t>
    </dgm:pt>
    <dgm:pt modelId="{A6109CCA-F289-4EE5-987C-4BCC06743D4A}" type="sibTrans" cxnId="{3FEA1D66-6AA6-419D-97B0-C21FBEF2129D}">
      <dgm:prSet/>
      <dgm:spPr/>
      <dgm:t>
        <a:bodyPr/>
        <a:lstStyle/>
        <a:p>
          <a:endParaRPr lang="en-US"/>
        </a:p>
      </dgm:t>
    </dgm:pt>
    <dgm:pt modelId="{412EFE39-E4B1-4B9B-8508-B2ED7DD4364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Processing</a:t>
          </a:r>
          <a:endParaRPr lang="en-US" dirty="0">
            <a:solidFill>
              <a:schemeClr val="bg1"/>
            </a:solidFill>
          </a:endParaRPr>
        </a:p>
      </dgm:t>
    </dgm:pt>
    <dgm:pt modelId="{6797132D-14C8-4CFD-B32C-83049AA42563}" type="parTrans" cxnId="{EA71EE8F-60D9-4276-8FA0-32EAD0D71631}">
      <dgm:prSet/>
      <dgm:spPr/>
      <dgm:t>
        <a:bodyPr/>
        <a:lstStyle/>
        <a:p>
          <a:endParaRPr lang="en-US"/>
        </a:p>
      </dgm:t>
    </dgm:pt>
    <dgm:pt modelId="{B21B2805-39A0-44B8-9FCC-3256EC6D40E6}" type="sibTrans" cxnId="{EA71EE8F-60D9-4276-8FA0-32EAD0D71631}">
      <dgm:prSet/>
      <dgm:spPr/>
      <dgm:t>
        <a:bodyPr/>
        <a:lstStyle/>
        <a:p>
          <a:endParaRPr lang="en-US"/>
        </a:p>
      </dgm:t>
    </dgm:pt>
    <dgm:pt modelId="{38B902EB-91C0-45FA-9525-9AD275B94BC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Transfer</a:t>
          </a:r>
          <a:endParaRPr lang="en-US" dirty="0">
            <a:solidFill>
              <a:schemeClr val="bg1"/>
            </a:solidFill>
          </a:endParaRPr>
        </a:p>
      </dgm:t>
    </dgm:pt>
    <dgm:pt modelId="{EB230A0A-8F44-42B7-B595-26790BEF3363}" type="parTrans" cxnId="{9833575D-97EE-443A-A26A-78AAB5C1E955}">
      <dgm:prSet/>
      <dgm:spPr/>
      <dgm:t>
        <a:bodyPr/>
        <a:lstStyle/>
        <a:p>
          <a:endParaRPr lang="en-US"/>
        </a:p>
      </dgm:t>
    </dgm:pt>
    <dgm:pt modelId="{65F66BB2-0F85-40D8-A1DA-D559DDCF4675}" type="sibTrans" cxnId="{9833575D-97EE-443A-A26A-78AAB5C1E955}">
      <dgm:prSet/>
      <dgm:spPr/>
      <dgm:t>
        <a:bodyPr/>
        <a:lstStyle/>
        <a:p>
          <a:endParaRPr lang="en-US"/>
        </a:p>
      </dgm:t>
    </dgm:pt>
    <dgm:pt modelId="{FDE6B680-4A4C-42FD-8FB1-0D4AADBF132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Application</a:t>
          </a:r>
          <a:endParaRPr lang="en-US" dirty="0">
            <a:solidFill>
              <a:schemeClr val="bg1"/>
            </a:solidFill>
          </a:endParaRPr>
        </a:p>
      </dgm:t>
    </dgm:pt>
    <dgm:pt modelId="{26EE3D61-DF77-4ACC-B7A0-9FB68E6669EF}" type="parTrans" cxnId="{458971A2-6352-436E-85F0-75ECA9D2D6E9}">
      <dgm:prSet/>
      <dgm:spPr/>
      <dgm:t>
        <a:bodyPr/>
        <a:lstStyle/>
        <a:p>
          <a:endParaRPr lang="en-US"/>
        </a:p>
      </dgm:t>
    </dgm:pt>
    <dgm:pt modelId="{405DFED5-8746-45A2-893E-13B878C555D7}" type="sibTrans" cxnId="{458971A2-6352-436E-85F0-75ECA9D2D6E9}">
      <dgm:prSet/>
      <dgm:spPr/>
      <dgm:t>
        <a:bodyPr/>
        <a:lstStyle/>
        <a:p>
          <a:endParaRPr lang="en-US"/>
        </a:p>
      </dgm:t>
    </dgm:pt>
    <dgm:pt modelId="{DBCC03B6-55EB-4EC2-8700-F9F04897423B}" type="pres">
      <dgm:prSet presAssocID="{6742F656-A1CC-4079-BAF1-0D7C1234E68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34DF29F-7B93-4380-AE7E-5A57A6FD91F7}" type="pres">
      <dgm:prSet presAssocID="{FDE6B680-4A4C-42FD-8FB1-0D4AADBF132F}" presName="Accent4" presStyleCnt="0"/>
      <dgm:spPr/>
    </dgm:pt>
    <dgm:pt modelId="{59516067-C6D7-4795-AC1B-2D431A3473BA}" type="pres">
      <dgm:prSet presAssocID="{FDE6B680-4A4C-42FD-8FB1-0D4AADBF132F}" presName="Accent" presStyleLbl="node1" presStyleIdx="0" presStyleCnt="4"/>
      <dgm:spPr/>
    </dgm:pt>
    <dgm:pt modelId="{B5B83DA3-2474-41CA-AF9F-161AB6A00BFE}" type="pres">
      <dgm:prSet presAssocID="{FDE6B680-4A4C-42FD-8FB1-0D4AADBF132F}" presName="ParentBackground4" presStyleCnt="0"/>
      <dgm:spPr/>
    </dgm:pt>
    <dgm:pt modelId="{96836CDD-0FC9-4646-8685-43F0C8D2A035}" type="pres">
      <dgm:prSet presAssocID="{FDE6B680-4A4C-42FD-8FB1-0D4AADBF132F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13881210-2610-4C23-B2DF-AFA15F894759}" type="pres">
      <dgm:prSet presAssocID="{FDE6B680-4A4C-42FD-8FB1-0D4AADBF132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94349-C8B1-49D5-9424-8978B65C86B8}" type="pres">
      <dgm:prSet presAssocID="{38B902EB-91C0-45FA-9525-9AD275B94BC3}" presName="Accent3" presStyleCnt="0"/>
      <dgm:spPr/>
    </dgm:pt>
    <dgm:pt modelId="{C1130D74-D7F7-4A6B-9736-E713E5D723E8}" type="pres">
      <dgm:prSet presAssocID="{38B902EB-91C0-45FA-9525-9AD275B94BC3}" presName="Accent" presStyleLbl="node1" presStyleIdx="1" presStyleCnt="4"/>
      <dgm:spPr/>
    </dgm:pt>
    <dgm:pt modelId="{6840E960-0DD1-4CB8-ABCC-B4A10644E6B8}" type="pres">
      <dgm:prSet presAssocID="{38B902EB-91C0-45FA-9525-9AD275B94BC3}" presName="ParentBackground3" presStyleCnt="0"/>
      <dgm:spPr/>
    </dgm:pt>
    <dgm:pt modelId="{CEF3799A-830E-49D3-BEC5-0F9D2B257DE0}" type="pres">
      <dgm:prSet presAssocID="{38B902EB-91C0-45FA-9525-9AD275B94BC3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FD364C7A-AEE4-4AB2-857E-B63E0C474D84}" type="pres">
      <dgm:prSet presAssocID="{38B902EB-91C0-45FA-9525-9AD275B94BC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7C983-2C3C-4363-BC47-BFB7F606A5D4}" type="pres">
      <dgm:prSet presAssocID="{412EFE39-E4B1-4B9B-8508-B2ED7DD43648}" presName="Accent2" presStyleCnt="0"/>
      <dgm:spPr/>
    </dgm:pt>
    <dgm:pt modelId="{B2CCEB92-5443-4000-BE04-DED7F14580DF}" type="pres">
      <dgm:prSet presAssocID="{412EFE39-E4B1-4B9B-8508-B2ED7DD43648}" presName="Accent" presStyleLbl="node1" presStyleIdx="2" presStyleCnt="4"/>
      <dgm:spPr/>
    </dgm:pt>
    <dgm:pt modelId="{9206D02E-7E51-48E2-8BD5-47202991270B}" type="pres">
      <dgm:prSet presAssocID="{412EFE39-E4B1-4B9B-8508-B2ED7DD43648}" presName="ParentBackground2" presStyleCnt="0"/>
      <dgm:spPr/>
    </dgm:pt>
    <dgm:pt modelId="{FC67D25C-F0EE-429B-B23F-C7DD7D96226A}" type="pres">
      <dgm:prSet presAssocID="{412EFE39-E4B1-4B9B-8508-B2ED7DD43648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C0DF0637-FAA4-44B8-AEC3-1B4B6C49BE84}" type="pres">
      <dgm:prSet presAssocID="{412EFE39-E4B1-4B9B-8508-B2ED7DD4364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677F0-2650-4640-B357-5CF8EAE98AEC}" type="pres">
      <dgm:prSet presAssocID="{E7C6937C-E8B4-4AE1-9D64-20987D745C35}" presName="Accent1" presStyleCnt="0"/>
      <dgm:spPr/>
    </dgm:pt>
    <dgm:pt modelId="{D55A2A42-41D1-4600-A85F-872ED731A106}" type="pres">
      <dgm:prSet presAssocID="{E7C6937C-E8B4-4AE1-9D64-20987D745C35}" presName="Accent" presStyleLbl="node1" presStyleIdx="3" presStyleCnt="4"/>
      <dgm:spPr/>
      <dgm:t>
        <a:bodyPr/>
        <a:lstStyle/>
        <a:p>
          <a:endParaRPr lang="en-US"/>
        </a:p>
      </dgm:t>
    </dgm:pt>
    <dgm:pt modelId="{22C9A416-778F-4F6F-AB5F-61A90676B35D}" type="pres">
      <dgm:prSet presAssocID="{E7C6937C-E8B4-4AE1-9D64-20987D745C35}" presName="ParentBackground1" presStyleCnt="0"/>
      <dgm:spPr/>
    </dgm:pt>
    <dgm:pt modelId="{3AC55E87-231D-4706-8321-3F1FA9FC1B3D}" type="pres">
      <dgm:prSet presAssocID="{E7C6937C-E8B4-4AE1-9D64-20987D745C35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73BC2809-67ED-4543-8483-CCC3EB6E87E4}" type="pres">
      <dgm:prSet presAssocID="{E7C6937C-E8B4-4AE1-9D64-20987D745C3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7167B8-4118-49CC-9FCA-B0E438642BB9}" type="presOf" srcId="{FDE6B680-4A4C-42FD-8FB1-0D4AADBF132F}" destId="{13881210-2610-4C23-B2DF-AFA15F894759}" srcOrd="1" destOrd="0" presId="urn:microsoft.com/office/officeart/2011/layout/CircleProcess"/>
    <dgm:cxn modelId="{3FEA1D66-6AA6-419D-97B0-C21FBEF2129D}" srcId="{6742F656-A1CC-4079-BAF1-0D7C1234E68E}" destId="{E7C6937C-E8B4-4AE1-9D64-20987D745C35}" srcOrd="0" destOrd="0" parTransId="{3C3905F7-9F99-4DB4-9302-8ABC57938A32}" sibTransId="{A6109CCA-F289-4EE5-987C-4BCC06743D4A}"/>
    <dgm:cxn modelId="{7C79D57C-7B0E-448E-929F-2597F9AA3926}" type="presOf" srcId="{412EFE39-E4B1-4B9B-8508-B2ED7DD43648}" destId="{FC67D25C-F0EE-429B-B23F-C7DD7D96226A}" srcOrd="0" destOrd="0" presId="urn:microsoft.com/office/officeart/2011/layout/CircleProcess"/>
    <dgm:cxn modelId="{32795CC2-E55C-4A69-9B90-641BAA913C66}" type="presOf" srcId="{E7C6937C-E8B4-4AE1-9D64-20987D745C35}" destId="{3AC55E87-231D-4706-8321-3F1FA9FC1B3D}" srcOrd="0" destOrd="0" presId="urn:microsoft.com/office/officeart/2011/layout/CircleProcess"/>
    <dgm:cxn modelId="{54EDD8FB-3837-4623-BED2-3459309FF4C2}" type="presOf" srcId="{38B902EB-91C0-45FA-9525-9AD275B94BC3}" destId="{CEF3799A-830E-49D3-BEC5-0F9D2B257DE0}" srcOrd="0" destOrd="0" presId="urn:microsoft.com/office/officeart/2011/layout/CircleProcess"/>
    <dgm:cxn modelId="{EA71EE8F-60D9-4276-8FA0-32EAD0D71631}" srcId="{6742F656-A1CC-4079-BAF1-0D7C1234E68E}" destId="{412EFE39-E4B1-4B9B-8508-B2ED7DD43648}" srcOrd="1" destOrd="0" parTransId="{6797132D-14C8-4CFD-B32C-83049AA42563}" sibTransId="{B21B2805-39A0-44B8-9FCC-3256EC6D40E6}"/>
    <dgm:cxn modelId="{88437DB3-229A-4CDB-A5C3-1AF9E45B8940}" type="presOf" srcId="{38B902EB-91C0-45FA-9525-9AD275B94BC3}" destId="{FD364C7A-AEE4-4AB2-857E-B63E0C474D84}" srcOrd="1" destOrd="0" presId="urn:microsoft.com/office/officeart/2011/layout/CircleProcess"/>
    <dgm:cxn modelId="{458971A2-6352-436E-85F0-75ECA9D2D6E9}" srcId="{6742F656-A1CC-4079-BAF1-0D7C1234E68E}" destId="{FDE6B680-4A4C-42FD-8FB1-0D4AADBF132F}" srcOrd="3" destOrd="0" parTransId="{26EE3D61-DF77-4ACC-B7A0-9FB68E6669EF}" sibTransId="{405DFED5-8746-45A2-893E-13B878C555D7}"/>
    <dgm:cxn modelId="{4F15A551-DCAB-48B4-AA4B-77D57962BF31}" type="presOf" srcId="{412EFE39-E4B1-4B9B-8508-B2ED7DD43648}" destId="{C0DF0637-FAA4-44B8-AEC3-1B4B6C49BE84}" srcOrd="1" destOrd="0" presId="urn:microsoft.com/office/officeart/2011/layout/CircleProcess"/>
    <dgm:cxn modelId="{D7C4D2D9-58F5-4677-94C0-C02F5CE5CD2A}" type="presOf" srcId="{E7C6937C-E8B4-4AE1-9D64-20987D745C35}" destId="{73BC2809-67ED-4543-8483-CCC3EB6E87E4}" srcOrd="1" destOrd="0" presId="urn:microsoft.com/office/officeart/2011/layout/CircleProcess"/>
    <dgm:cxn modelId="{9833575D-97EE-443A-A26A-78AAB5C1E955}" srcId="{6742F656-A1CC-4079-BAF1-0D7C1234E68E}" destId="{38B902EB-91C0-45FA-9525-9AD275B94BC3}" srcOrd="2" destOrd="0" parTransId="{EB230A0A-8F44-42B7-B595-26790BEF3363}" sibTransId="{65F66BB2-0F85-40D8-A1DA-D559DDCF4675}"/>
    <dgm:cxn modelId="{65A8F4E2-A987-467A-988F-B411D97C9B7C}" type="presOf" srcId="{6742F656-A1CC-4079-BAF1-0D7C1234E68E}" destId="{DBCC03B6-55EB-4EC2-8700-F9F04897423B}" srcOrd="0" destOrd="0" presId="urn:microsoft.com/office/officeart/2011/layout/CircleProcess"/>
    <dgm:cxn modelId="{EE2D3F51-6CFB-45C9-91D6-3F83B6F81BC0}" type="presOf" srcId="{FDE6B680-4A4C-42FD-8FB1-0D4AADBF132F}" destId="{96836CDD-0FC9-4646-8685-43F0C8D2A035}" srcOrd="0" destOrd="0" presId="urn:microsoft.com/office/officeart/2011/layout/CircleProcess"/>
    <dgm:cxn modelId="{AB91E32F-E42E-47FA-B6DB-57EF52C62B0F}" type="presParOf" srcId="{DBCC03B6-55EB-4EC2-8700-F9F04897423B}" destId="{734DF29F-7B93-4380-AE7E-5A57A6FD91F7}" srcOrd="0" destOrd="0" presId="urn:microsoft.com/office/officeart/2011/layout/CircleProcess"/>
    <dgm:cxn modelId="{C0DA023C-A11E-4134-8ECE-EB1C5A2B5685}" type="presParOf" srcId="{734DF29F-7B93-4380-AE7E-5A57A6FD91F7}" destId="{59516067-C6D7-4795-AC1B-2D431A3473BA}" srcOrd="0" destOrd="0" presId="urn:microsoft.com/office/officeart/2011/layout/CircleProcess"/>
    <dgm:cxn modelId="{DBB82E6A-4F99-47FA-A6F7-D1485377140A}" type="presParOf" srcId="{DBCC03B6-55EB-4EC2-8700-F9F04897423B}" destId="{B5B83DA3-2474-41CA-AF9F-161AB6A00BFE}" srcOrd="1" destOrd="0" presId="urn:microsoft.com/office/officeart/2011/layout/CircleProcess"/>
    <dgm:cxn modelId="{6F112833-1C95-47DC-B6EE-CBD9E966EE0E}" type="presParOf" srcId="{B5B83DA3-2474-41CA-AF9F-161AB6A00BFE}" destId="{96836CDD-0FC9-4646-8685-43F0C8D2A035}" srcOrd="0" destOrd="0" presId="urn:microsoft.com/office/officeart/2011/layout/CircleProcess"/>
    <dgm:cxn modelId="{3B1E1C7F-6E5E-4027-8176-737468158516}" type="presParOf" srcId="{DBCC03B6-55EB-4EC2-8700-F9F04897423B}" destId="{13881210-2610-4C23-B2DF-AFA15F894759}" srcOrd="2" destOrd="0" presId="urn:microsoft.com/office/officeart/2011/layout/CircleProcess"/>
    <dgm:cxn modelId="{4BC0D17A-2F5F-4917-9FF3-F83A3BBF6197}" type="presParOf" srcId="{DBCC03B6-55EB-4EC2-8700-F9F04897423B}" destId="{83494349-C8B1-49D5-9424-8978B65C86B8}" srcOrd="3" destOrd="0" presId="urn:microsoft.com/office/officeart/2011/layout/CircleProcess"/>
    <dgm:cxn modelId="{6D1667AB-8D1B-4DEF-9DCB-948CE487BE65}" type="presParOf" srcId="{83494349-C8B1-49D5-9424-8978B65C86B8}" destId="{C1130D74-D7F7-4A6B-9736-E713E5D723E8}" srcOrd="0" destOrd="0" presId="urn:microsoft.com/office/officeart/2011/layout/CircleProcess"/>
    <dgm:cxn modelId="{1BE81A84-D9AB-48E8-9D23-8545C4B6697E}" type="presParOf" srcId="{DBCC03B6-55EB-4EC2-8700-F9F04897423B}" destId="{6840E960-0DD1-4CB8-ABCC-B4A10644E6B8}" srcOrd="4" destOrd="0" presId="urn:microsoft.com/office/officeart/2011/layout/CircleProcess"/>
    <dgm:cxn modelId="{BBF9DA11-8690-44CF-9304-C115B16CBFA8}" type="presParOf" srcId="{6840E960-0DD1-4CB8-ABCC-B4A10644E6B8}" destId="{CEF3799A-830E-49D3-BEC5-0F9D2B257DE0}" srcOrd="0" destOrd="0" presId="urn:microsoft.com/office/officeart/2011/layout/CircleProcess"/>
    <dgm:cxn modelId="{973CBC00-34D6-420E-B61A-608214F936FB}" type="presParOf" srcId="{DBCC03B6-55EB-4EC2-8700-F9F04897423B}" destId="{FD364C7A-AEE4-4AB2-857E-B63E0C474D84}" srcOrd="5" destOrd="0" presId="urn:microsoft.com/office/officeart/2011/layout/CircleProcess"/>
    <dgm:cxn modelId="{D2B73557-8791-45DE-AF18-6C11A77BADC9}" type="presParOf" srcId="{DBCC03B6-55EB-4EC2-8700-F9F04897423B}" destId="{1FE7C983-2C3C-4363-BC47-BFB7F606A5D4}" srcOrd="6" destOrd="0" presId="urn:microsoft.com/office/officeart/2011/layout/CircleProcess"/>
    <dgm:cxn modelId="{F93876A4-C1FB-49AD-B4C6-B70697AB49E2}" type="presParOf" srcId="{1FE7C983-2C3C-4363-BC47-BFB7F606A5D4}" destId="{B2CCEB92-5443-4000-BE04-DED7F14580DF}" srcOrd="0" destOrd="0" presId="urn:microsoft.com/office/officeart/2011/layout/CircleProcess"/>
    <dgm:cxn modelId="{E1F7B6DF-90F6-4F82-9E9C-F757AAEB9C2F}" type="presParOf" srcId="{DBCC03B6-55EB-4EC2-8700-F9F04897423B}" destId="{9206D02E-7E51-48E2-8BD5-47202991270B}" srcOrd="7" destOrd="0" presId="urn:microsoft.com/office/officeart/2011/layout/CircleProcess"/>
    <dgm:cxn modelId="{7D0B8937-FD8D-4825-8C14-1A46ADD28F3F}" type="presParOf" srcId="{9206D02E-7E51-48E2-8BD5-47202991270B}" destId="{FC67D25C-F0EE-429B-B23F-C7DD7D96226A}" srcOrd="0" destOrd="0" presId="urn:microsoft.com/office/officeart/2011/layout/CircleProcess"/>
    <dgm:cxn modelId="{CB07552A-3DF8-4ADB-8124-C727B8537AE5}" type="presParOf" srcId="{DBCC03B6-55EB-4EC2-8700-F9F04897423B}" destId="{C0DF0637-FAA4-44B8-AEC3-1B4B6C49BE84}" srcOrd="8" destOrd="0" presId="urn:microsoft.com/office/officeart/2011/layout/CircleProcess"/>
    <dgm:cxn modelId="{01B75CAA-DAFE-4797-91A2-0A0909DB41CD}" type="presParOf" srcId="{DBCC03B6-55EB-4EC2-8700-F9F04897423B}" destId="{E15677F0-2650-4640-B357-5CF8EAE98AEC}" srcOrd="9" destOrd="0" presId="urn:microsoft.com/office/officeart/2011/layout/CircleProcess"/>
    <dgm:cxn modelId="{77945F51-F77F-4398-89E7-2BED6E4A91FA}" type="presParOf" srcId="{E15677F0-2650-4640-B357-5CF8EAE98AEC}" destId="{D55A2A42-41D1-4600-A85F-872ED731A106}" srcOrd="0" destOrd="0" presId="urn:microsoft.com/office/officeart/2011/layout/CircleProcess"/>
    <dgm:cxn modelId="{4E4E1380-7373-43A6-ABAF-CD3A065F7B9C}" type="presParOf" srcId="{DBCC03B6-55EB-4EC2-8700-F9F04897423B}" destId="{22C9A416-778F-4F6F-AB5F-61A90676B35D}" srcOrd="10" destOrd="0" presId="urn:microsoft.com/office/officeart/2011/layout/CircleProcess"/>
    <dgm:cxn modelId="{D3CB2046-A170-45E8-BBB1-1ABE43DB4C0B}" type="presParOf" srcId="{22C9A416-778F-4F6F-AB5F-61A90676B35D}" destId="{3AC55E87-231D-4706-8321-3F1FA9FC1B3D}" srcOrd="0" destOrd="0" presId="urn:microsoft.com/office/officeart/2011/layout/CircleProcess"/>
    <dgm:cxn modelId="{6DD41AC3-5AD6-44C4-B2B6-E8F0D8DBF802}" type="presParOf" srcId="{DBCC03B6-55EB-4EC2-8700-F9F04897423B}" destId="{73BC2809-67ED-4543-8483-CCC3EB6E87E4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DB52A-381D-41A9-9097-2CC5EB5A9317}" type="doc">
      <dgm:prSet loTypeId="urn:microsoft.com/office/officeart/2005/8/layout/venn1" loCatId="relationship" qsTypeId="urn:microsoft.com/office/officeart/2005/8/quickstyle/3d4" qsCatId="3D" csTypeId="urn:microsoft.com/office/officeart/2005/8/colors/colorful5" csCatId="colorful" phldr="1"/>
      <dgm:spPr/>
    </dgm:pt>
    <dgm:pt modelId="{F76C7276-BAE3-4481-BEB4-F079C42BECEC}">
      <dgm:prSet phldrT="[Text]"/>
      <dgm:spPr/>
      <dgm:t>
        <a:bodyPr/>
        <a:lstStyle/>
        <a:p>
          <a:r>
            <a:rPr lang="en-US" dirty="0" smtClean="0"/>
            <a:t>Data transfer</a:t>
          </a:r>
        </a:p>
        <a:p>
          <a:r>
            <a:rPr lang="en-US" dirty="0" smtClean="0"/>
            <a:t>( </a:t>
          </a:r>
          <a:r>
            <a:rPr lang="en-US" dirty="0" err="1" smtClean="0"/>
            <a:t>Ngô</a:t>
          </a:r>
          <a:r>
            <a:rPr lang="en-US" dirty="0" smtClean="0"/>
            <a:t> </a:t>
          </a:r>
          <a:r>
            <a:rPr lang="en-US" dirty="0" err="1" smtClean="0"/>
            <a:t>Tuấn</a:t>
          </a:r>
          <a:r>
            <a:rPr lang="en-US" dirty="0" smtClean="0"/>
            <a:t> </a:t>
          </a:r>
          <a:r>
            <a:rPr lang="en-US" dirty="0" err="1" smtClean="0"/>
            <a:t>Khôi</a:t>
          </a:r>
          <a:r>
            <a:rPr lang="en-US" dirty="0" smtClean="0"/>
            <a:t> )</a:t>
          </a:r>
          <a:endParaRPr lang="en-US" dirty="0"/>
        </a:p>
      </dgm:t>
    </dgm:pt>
    <dgm:pt modelId="{DEE1597F-1466-4294-BFBA-AFE02B3DE519}" type="parTrans" cxnId="{872F595F-EC0E-4464-A384-78FEF01E7BDE}">
      <dgm:prSet/>
      <dgm:spPr/>
      <dgm:t>
        <a:bodyPr/>
        <a:lstStyle/>
        <a:p>
          <a:endParaRPr lang="en-US"/>
        </a:p>
      </dgm:t>
    </dgm:pt>
    <dgm:pt modelId="{F040FEA1-7720-4637-B087-6D87068C50B9}" type="sibTrans" cxnId="{872F595F-EC0E-4464-A384-78FEF01E7BDE}">
      <dgm:prSet/>
      <dgm:spPr/>
      <dgm:t>
        <a:bodyPr/>
        <a:lstStyle/>
        <a:p>
          <a:endParaRPr lang="en-US"/>
        </a:p>
      </dgm:t>
    </dgm:pt>
    <dgm:pt modelId="{CF07ABD8-870E-496F-988C-5E579305530F}">
      <dgm:prSet phldrT="[Text]"/>
      <dgm:spPr/>
      <dgm:t>
        <a:bodyPr/>
        <a:lstStyle/>
        <a:p>
          <a:r>
            <a:rPr lang="en-US" dirty="0" smtClean="0"/>
            <a:t>Computer Application</a:t>
          </a:r>
        </a:p>
        <a:p>
          <a:r>
            <a:rPr lang="en-US" dirty="0" smtClean="0"/>
            <a:t>( </a:t>
          </a:r>
          <a:r>
            <a:rPr lang="en-US" dirty="0" err="1" smtClean="0"/>
            <a:t>Đinh</a:t>
          </a:r>
          <a:r>
            <a:rPr lang="en-US" dirty="0" smtClean="0"/>
            <a:t> </a:t>
          </a:r>
          <a:r>
            <a:rPr lang="en-US" dirty="0" err="1" smtClean="0"/>
            <a:t>Bảo</a:t>
          </a:r>
          <a:r>
            <a:rPr lang="en-US" dirty="0" smtClean="0"/>
            <a:t> </a:t>
          </a:r>
          <a:r>
            <a:rPr lang="en-US" dirty="0" err="1" smtClean="0"/>
            <a:t>Trân</a:t>
          </a:r>
          <a:r>
            <a:rPr lang="en-US" dirty="0" smtClean="0"/>
            <a:t> )</a:t>
          </a:r>
          <a:endParaRPr lang="en-US" dirty="0"/>
        </a:p>
      </dgm:t>
    </dgm:pt>
    <dgm:pt modelId="{2DE19061-01B9-4748-921E-506FBAD736C8}" type="parTrans" cxnId="{4B3D47EE-3BF8-416D-A6EC-104E91963D26}">
      <dgm:prSet/>
      <dgm:spPr/>
      <dgm:t>
        <a:bodyPr/>
        <a:lstStyle/>
        <a:p>
          <a:endParaRPr lang="en-US"/>
        </a:p>
      </dgm:t>
    </dgm:pt>
    <dgm:pt modelId="{7283ABD6-1D5F-4B24-8B67-CD550EB853AA}" type="sibTrans" cxnId="{4B3D47EE-3BF8-416D-A6EC-104E91963D26}">
      <dgm:prSet/>
      <dgm:spPr/>
      <dgm:t>
        <a:bodyPr/>
        <a:lstStyle/>
        <a:p>
          <a:endParaRPr lang="en-US"/>
        </a:p>
      </dgm:t>
    </dgm:pt>
    <dgm:pt modelId="{2A1B362E-F4CC-402F-9181-CFAEEFA6801D}">
      <dgm:prSet phldrT="[Text]"/>
      <dgm:spPr/>
      <dgm:t>
        <a:bodyPr/>
        <a:lstStyle/>
        <a:p>
          <a:r>
            <a:rPr lang="en-US" dirty="0" smtClean="0"/>
            <a:t>Data Acquisition and Processing</a:t>
          </a:r>
        </a:p>
        <a:p>
          <a:r>
            <a:rPr lang="en-US" dirty="0" smtClean="0"/>
            <a:t>( Võ </a:t>
          </a:r>
          <a:r>
            <a:rPr lang="en-US" dirty="0" err="1" smtClean="0"/>
            <a:t>Trần</a:t>
          </a:r>
          <a:r>
            <a:rPr lang="en-US" dirty="0" smtClean="0"/>
            <a:t> Chí )</a:t>
          </a:r>
          <a:endParaRPr lang="en-US" dirty="0"/>
        </a:p>
      </dgm:t>
    </dgm:pt>
    <dgm:pt modelId="{CA229B7E-FBC0-45F0-B196-2F6B131F4F55}" type="parTrans" cxnId="{B53B853F-DE25-498B-944D-724F57919D55}">
      <dgm:prSet/>
      <dgm:spPr/>
      <dgm:t>
        <a:bodyPr/>
        <a:lstStyle/>
        <a:p>
          <a:endParaRPr lang="en-US"/>
        </a:p>
      </dgm:t>
    </dgm:pt>
    <dgm:pt modelId="{04CB6545-64B7-4DC9-A42A-5B625975F101}" type="sibTrans" cxnId="{B53B853F-DE25-498B-944D-724F57919D55}">
      <dgm:prSet/>
      <dgm:spPr/>
      <dgm:t>
        <a:bodyPr/>
        <a:lstStyle/>
        <a:p>
          <a:endParaRPr lang="en-US"/>
        </a:p>
      </dgm:t>
    </dgm:pt>
    <dgm:pt modelId="{5531EC6C-E471-4ADB-A522-845D0878533F}" type="pres">
      <dgm:prSet presAssocID="{5E8DB52A-381D-41A9-9097-2CC5EB5A9317}" presName="compositeShape" presStyleCnt="0">
        <dgm:presLayoutVars>
          <dgm:chMax val="7"/>
          <dgm:dir/>
          <dgm:resizeHandles val="exact"/>
        </dgm:presLayoutVars>
      </dgm:prSet>
      <dgm:spPr/>
    </dgm:pt>
    <dgm:pt modelId="{479874BF-22A1-4E0F-9B28-9AA83110C13E}" type="pres">
      <dgm:prSet presAssocID="{F76C7276-BAE3-4481-BEB4-F079C42BECEC}" presName="circ1" presStyleLbl="vennNode1" presStyleIdx="0" presStyleCnt="3" custLinFactNeighborY="1986"/>
      <dgm:spPr/>
      <dgm:t>
        <a:bodyPr/>
        <a:lstStyle/>
        <a:p>
          <a:endParaRPr lang="en-US"/>
        </a:p>
      </dgm:t>
    </dgm:pt>
    <dgm:pt modelId="{FE2373D8-D17E-4914-8F32-BD04FF8F6E61}" type="pres">
      <dgm:prSet presAssocID="{F76C7276-BAE3-4481-BEB4-F079C42BEC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CE2E-CB00-4CFC-A5D7-29468B414EA0}" type="pres">
      <dgm:prSet presAssocID="{CF07ABD8-870E-496F-988C-5E579305530F}" presName="circ2" presStyleLbl="vennNode1" presStyleIdx="1" presStyleCnt="3"/>
      <dgm:spPr/>
      <dgm:t>
        <a:bodyPr/>
        <a:lstStyle/>
        <a:p>
          <a:endParaRPr lang="en-US"/>
        </a:p>
      </dgm:t>
    </dgm:pt>
    <dgm:pt modelId="{281F6E9A-C4F1-44E0-942F-30C293856001}" type="pres">
      <dgm:prSet presAssocID="{CF07ABD8-870E-496F-988C-5E579305530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9E366-8B54-4683-80FD-335F54A233D9}" type="pres">
      <dgm:prSet presAssocID="{2A1B362E-F4CC-402F-9181-CFAEEFA6801D}" presName="circ3" presStyleLbl="vennNode1" presStyleIdx="2" presStyleCnt="3"/>
      <dgm:spPr/>
      <dgm:t>
        <a:bodyPr/>
        <a:lstStyle/>
        <a:p>
          <a:endParaRPr lang="en-US"/>
        </a:p>
      </dgm:t>
    </dgm:pt>
    <dgm:pt modelId="{8D9E30D1-786A-481B-B25B-F2002ED3F4B2}" type="pres">
      <dgm:prSet presAssocID="{2A1B362E-F4CC-402F-9181-CFAEEFA6801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CAD68E-85D0-4ED2-9318-E1BD000560C3}" type="presOf" srcId="{CF07ABD8-870E-496F-988C-5E579305530F}" destId="{281F6E9A-C4F1-44E0-942F-30C293856001}" srcOrd="1" destOrd="0" presId="urn:microsoft.com/office/officeart/2005/8/layout/venn1"/>
    <dgm:cxn modelId="{4B3D47EE-3BF8-416D-A6EC-104E91963D26}" srcId="{5E8DB52A-381D-41A9-9097-2CC5EB5A9317}" destId="{CF07ABD8-870E-496F-988C-5E579305530F}" srcOrd="1" destOrd="0" parTransId="{2DE19061-01B9-4748-921E-506FBAD736C8}" sibTransId="{7283ABD6-1D5F-4B24-8B67-CD550EB853AA}"/>
    <dgm:cxn modelId="{E72C5ADE-AACE-4612-BB89-6545170EBF29}" type="presOf" srcId="{CF07ABD8-870E-496F-988C-5E579305530F}" destId="{423DCE2E-CB00-4CFC-A5D7-29468B414EA0}" srcOrd="0" destOrd="0" presId="urn:microsoft.com/office/officeart/2005/8/layout/venn1"/>
    <dgm:cxn modelId="{814A8F0B-A1E3-4339-9C71-6E2175F6A719}" type="presOf" srcId="{F76C7276-BAE3-4481-BEB4-F079C42BECEC}" destId="{479874BF-22A1-4E0F-9B28-9AA83110C13E}" srcOrd="0" destOrd="0" presId="urn:microsoft.com/office/officeart/2005/8/layout/venn1"/>
    <dgm:cxn modelId="{872F595F-EC0E-4464-A384-78FEF01E7BDE}" srcId="{5E8DB52A-381D-41A9-9097-2CC5EB5A9317}" destId="{F76C7276-BAE3-4481-BEB4-F079C42BECEC}" srcOrd="0" destOrd="0" parTransId="{DEE1597F-1466-4294-BFBA-AFE02B3DE519}" sibTransId="{F040FEA1-7720-4637-B087-6D87068C50B9}"/>
    <dgm:cxn modelId="{3220EA8D-8B6B-4DA6-B261-F565124E97FD}" type="presOf" srcId="{2A1B362E-F4CC-402F-9181-CFAEEFA6801D}" destId="{7279E366-8B54-4683-80FD-335F54A233D9}" srcOrd="0" destOrd="0" presId="urn:microsoft.com/office/officeart/2005/8/layout/venn1"/>
    <dgm:cxn modelId="{D43FC128-D16D-4534-8671-B070AC6A43EE}" type="presOf" srcId="{2A1B362E-F4CC-402F-9181-CFAEEFA6801D}" destId="{8D9E30D1-786A-481B-B25B-F2002ED3F4B2}" srcOrd="1" destOrd="0" presId="urn:microsoft.com/office/officeart/2005/8/layout/venn1"/>
    <dgm:cxn modelId="{FCA590C3-49DD-4BD0-864C-F2C11F7D0C31}" type="presOf" srcId="{F76C7276-BAE3-4481-BEB4-F079C42BECEC}" destId="{FE2373D8-D17E-4914-8F32-BD04FF8F6E61}" srcOrd="1" destOrd="0" presId="urn:microsoft.com/office/officeart/2005/8/layout/venn1"/>
    <dgm:cxn modelId="{B53B853F-DE25-498B-944D-724F57919D55}" srcId="{5E8DB52A-381D-41A9-9097-2CC5EB5A9317}" destId="{2A1B362E-F4CC-402F-9181-CFAEEFA6801D}" srcOrd="2" destOrd="0" parTransId="{CA229B7E-FBC0-45F0-B196-2F6B131F4F55}" sibTransId="{04CB6545-64B7-4DC9-A42A-5B625975F101}"/>
    <dgm:cxn modelId="{17CEE9C2-8CAB-4209-96C1-21574F87EAA0}" type="presOf" srcId="{5E8DB52A-381D-41A9-9097-2CC5EB5A9317}" destId="{5531EC6C-E471-4ADB-A522-845D0878533F}" srcOrd="0" destOrd="0" presId="urn:microsoft.com/office/officeart/2005/8/layout/venn1"/>
    <dgm:cxn modelId="{24EB7EC4-1FB2-44D0-9CDC-2E7FD3C38BB4}" type="presParOf" srcId="{5531EC6C-E471-4ADB-A522-845D0878533F}" destId="{479874BF-22A1-4E0F-9B28-9AA83110C13E}" srcOrd="0" destOrd="0" presId="urn:microsoft.com/office/officeart/2005/8/layout/venn1"/>
    <dgm:cxn modelId="{5DE3D693-1582-4104-951F-668DB2A2F959}" type="presParOf" srcId="{5531EC6C-E471-4ADB-A522-845D0878533F}" destId="{FE2373D8-D17E-4914-8F32-BD04FF8F6E61}" srcOrd="1" destOrd="0" presId="urn:microsoft.com/office/officeart/2005/8/layout/venn1"/>
    <dgm:cxn modelId="{6C209DF9-8046-4EC4-8FBD-05CB7D3059ED}" type="presParOf" srcId="{5531EC6C-E471-4ADB-A522-845D0878533F}" destId="{423DCE2E-CB00-4CFC-A5D7-29468B414EA0}" srcOrd="2" destOrd="0" presId="urn:microsoft.com/office/officeart/2005/8/layout/venn1"/>
    <dgm:cxn modelId="{A9C67DB2-6D4A-452C-B2D1-EFC5DFCE8A79}" type="presParOf" srcId="{5531EC6C-E471-4ADB-A522-845D0878533F}" destId="{281F6E9A-C4F1-44E0-942F-30C293856001}" srcOrd="3" destOrd="0" presId="urn:microsoft.com/office/officeart/2005/8/layout/venn1"/>
    <dgm:cxn modelId="{710F4673-CFAA-4024-98B3-28D312AD2CEC}" type="presParOf" srcId="{5531EC6C-E471-4ADB-A522-845D0878533F}" destId="{7279E366-8B54-4683-80FD-335F54A233D9}" srcOrd="4" destOrd="0" presId="urn:microsoft.com/office/officeart/2005/8/layout/venn1"/>
    <dgm:cxn modelId="{E60B72CB-0D3F-48BB-BB2B-1A85E215BE9E}" type="presParOf" srcId="{5531EC6C-E471-4ADB-A522-845D0878533F}" destId="{8D9E30D1-786A-481B-B25B-F2002ED3F4B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580036" y="4763702"/>
          <a:ext cx="123236" cy="12323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305521" y="4888876"/>
          <a:ext cx="123236" cy="12323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22888" y="4991926"/>
          <a:ext cx="123236" cy="1232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732139" y="5072270"/>
          <a:ext cx="123236" cy="12323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863321" y="3718063"/>
          <a:ext cx="123236" cy="1232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4595361" y="2183955"/>
          <a:ext cx="123236" cy="12323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397592" y="269667"/>
          <a:ext cx="123236" cy="12323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573223" y="145075"/>
          <a:ext cx="123236" cy="1232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8854" y="20483"/>
          <a:ext cx="123236" cy="12323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924484" y="145075"/>
          <a:ext cx="123236" cy="1232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100853" y="269667"/>
          <a:ext cx="123236" cy="12323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8854" y="283640"/>
          <a:ext cx="123236" cy="12323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8854" y="546796"/>
          <a:ext cx="123236" cy="1232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029247" y="5319612"/>
          <a:ext cx="2652908" cy="7114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532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Giải thích và nêu ý kiến về cách làm việc cho team.</a:t>
          </a:r>
          <a:endParaRPr lang="en-US" sz="1200" kern="1200" dirty="0"/>
        </a:p>
      </dsp:txBody>
      <dsp:txXfrm>
        <a:off x="1063977" y="5354342"/>
        <a:ext cx="2583448" cy="641993"/>
      </dsp:txXfrm>
    </dsp:sp>
    <dsp:sp modelId="{1BDDF1A7-8F9A-491D-B616-D31125DA6177}">
      <dsp:nvSpPr>
        <dsp:cNvPr id="0" name=""/>
        <dsp:cNvSpPr/>
      </dsp:nvSpPr>
      <dsp:spPr>
        <a:xfrm>
          <a:off x="293886" y="4621840"/>
          <a:ext cx="1230152" cy="123019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410592" y="4460861"/>
          <a:ext cx="2652908" cy="7114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532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Nêu phase, requirement của dự án.</a:t>
          </a:r>
          <a:endParaRPr lang="en-US" sz="1200" kern="1200" dirty="0"/>
        </a:p>
      </dsp:txBody>
      <dsp:txXfrm>
        <a:off x="3445322" y="4495591"/>
        <a:ext cx="2583448" cy="641993"/>
      </dsp:txXfrm>
    </dsp:sp>
    <dsp:sp modelId="{E7155B03-8DE3-4B3E-A115-8567A0C88F58}">
      <dsp:nvSpPr>
        <dsp:cNvPr id="0" name=""/>
        <dsp:cNvSpPr/>
      </dsp:nvSpPr>
      <dsp:spPr>
        <a:xfrm>
          <a:off x="2675231" y="3763089"/>
          <a:ext cx="1230152" cy="123019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C6C774-0726-4DC6-85BD-9C11D5F25993}">
      <dsp:nvSpPr>
        <dsp:cNvPr id="0" name=""/>
        <dsp:cNvSpPr/>
      </dsp:nvSpPr>
      <dsp:spPr>
        <a:xfrm>
          <a:off x="4424527" y="3106653"/>
          <a:ext cx="2652908" cy="7114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532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Đề xuất các thỏa thuận giữa các team member.</a:t>
          </a:r>
          <a:endParaRPr lang="en-US" sz="1200" kern="1200" dirty="0"/>
        </a:p>
      </dsp:txBody>
      <dsp:txXfrm>
        <a:off x="4459257" y="3141383"/>
        <a:ext cx="2583448" cy="641993"/>
      </dsp:txXfrm>
    </dsp:sp>
    <dsp:sp modelId="{BD330E29-DA28-4F5D-921B-C021D1F357B7}">
      <dsp:nvSpPr>
        <dsp:cNvPr id="0" name=""/>
        <dsp:cNvSpPr/>
      </dsp:nvSpPr>
      <dsp:spPr>
        <a:xfrm>
          <a:off x="3689166" y="2408881"/>
          <a:ext cx="1230152" cy="123019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3F330F-4C3E-4BF5-B382-F9A8A7248FE4}">
      <dsp:nvSpPr>
        <dsp:cNvPr id="0" name=""/>
        <dsp:cNvSpPr/>
      </dsp:nvSpPr>
      <dsp:spPr>
        <a:xfrm>
          <a:off x="4869507" y="1493365"/>
          <a:ext cx="2455018" cy="7114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532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Thỏa thuận lịch làm việc cho team.</a:t>
          </a:r>
          <a:endParaRPr lang="en-US" sz="1200" kern="1200" dirty="0"/>
        </a:p>
      </dsp:txBody>
      <dsp:txXfrm>
        <a:off x="4904237" y="1528095"/>
        <a:ext cx="2385558" cy="641993"/>
      </dsp:txXfrm>
    </dsp:sp>
    <dsp:sp modelId="{6BFFBD56-1663-40C9-A9CA-11AB837289A3}">
      <dsp:nvSpPr>
        <dsp:cNvPr id="0" name=""/>
        <dsp:cNvSpPr/>
      </dsp:nvSpPr>
      <dsp:spPr>
        <a:xfrm>
          <a:off x="4134146" y="795593"/>
          <a:ext cx="1230152" cy="1230197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5/24/2016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5/24/2016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0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9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0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43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9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6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54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30DB-DFDC-44C1-87FC-498FDFE160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5C27-5D56-4997-BDC3-C87E82E151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gif"/><Relationship Id="rId5" Type="http://schemas.openxmlformats.org/officeDocument/2006/relationships/image" Target="../media/image3.jpe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>
                    <a:lumMod val="95000"/>
                  </a:schemeClr>
                </a:solidFill>
              </a:rPr>
              <a:t>Kick off meeting project</a:t>
            </a:r>
            <a:endParaRPr lang="en-US" sz="6000" b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838200" y="1598612"/>
            <a:ext cx="661465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Date: 10/5/2016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838200" y="3298825"/>
            <a:ext cx="661465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 smtClean="0">
                <a:solidFill>
                  <a:schemeClr val="tx1">
                    <a:lumMod val="95000"/>
                  </a:schemeClr>
                </a:solidFill>
              </a:rPr>
              <a:t>Member: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Võ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Trần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Chí.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Đinh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Bảo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Trân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Ngô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tx1">
                    <a:lumMod val="95000"/>
                  </a:schemeClr>
                </a:solidFill>
              </a:rPr>
              <a:t>Tấn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Khôi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000" dirty="0"/>
          </a:p>
        </p:txBody>
      </p:sp>
      <p:graphicFrame>
        <p:nvGraphicFramePr>
          <p:cNvPr id="8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36888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data:image/jpeg;base64,/9j/4AAQSkZJRgABAQAAAQABAAD/2wCEAAkGBxAQDggODw0NCAgIBw0ICAcIDQ8ICQcNFxEiFxURFRYkKCwsGBoxHRMfLTEiJTU3MDIuFx8zODM4OigtLisBCgoKDQ0NDw0ODysZHxkrKysrKys3NysrKysrKysrKysrKys3KysrKysrKysrKysrKysrKy0rKysrKysrKysrK//AABEIAMgA/AMBIgACEQEDEQH/xAAcAAEAAgIDAQAAAAAAAAAAAAAABwgCBAEDBQb/xABEEAABAwECBg4IBQMFAQAAAAAAAQIDBAaUBREVVdHSBxIXGCExNVFTVHWTsrMTFCQzQWF0dhZxg5KhQlKRJTJltMIi/8QAFQEBAQAAAAAAAAAAAAAAAAAAAAH/xAAVEQEBAAAAAAAAAAAAAAAAAAAAEf/aAAwDAQACEQMRAD8AnEAAAAAAAAAAAAAAAAAAAAAAAAAAAAAAAAAAAAAAAAAAAAAAOHKiIqquJETGqrwIiAcghi0WzxHFUTRUVEmEKaF6x+vzzLA2pVF42NRF/wDnmVePmPM3wM+a4by/VAnoEC74GfNcN5fqjfAz5rhvL9UCegQLvgZ81w3l+qN8DPmuG8v1QJ6BAu+BnzXDeX6o3wM+a4by/VAnoEC74GfNcN5fqjfAz5rhvL9UCegQLvgZ81w3l+qN8DPmuG8v1QJ6BAu+BnzXDeX6o3wM+a4by/VAnoEC74GfNcN5fqjfAz5rhvL9UCegQLvgZ81w3l+qN8DPmuG8v1QJ6BAu+BnzXDeX6o3wM+a4by/VAnoEa4M2S5ZoKab1WFnrELZfR+ke7aY/hjNrdAm6tF+9wgkAEf7oE3Vov3uN/AtuGyyxxTxNpvTPRkdRG5XMa5eJHIvF+YH2IAAAAAAAB4NvZFbge0bmqrHts/WK17V2rmr6FeFFPePn9kHka0n2/WeSoFULMYLSsrsGUbnrAyvro6V07W7d0SOXFjRPiTFuCQZznuzNYi3Y35as521T+ItoBDu4JBnOe7M1huCQZznuzNYmIFEO7gkGc57szWG4JBnOe7M1iYgBDu4JBnOe7M1huCQZznuzNYmIAQ7uCQZznuzNYbgkGc57szWJiAEO7gkGc57szWG4JBnOe7M1iYgBDu4JBnOe7M1huCQZznuzNYmIAQ7uCQZznuzNYbgkGc57szWJiAEO7gkGc57szWG4JBnOe7M1iYgBDu4JBnOe7M1huCQZznuzNYmIAfEYK2MmQwU8KVr5GwR7RHuga1XJj/M29zxvW39ymk+0i4kMiD4nc8b1t/cppPh8IReimq4kXbpTVMsCSKm1V+1cqY/lxE3EI4ed7XhTtOp8xSiaaNyrFTqvC51OxyrzqrTuNfB/uaX6WPwobBAAAAAAD5/ZB5GtJ9v1nkqfQHz+yDyNaT7frPJUCsGxvy1Zztqn8RbQqXsb8tWc7ap/EW0AAAoAAAAAAAAAAAAAAAAAAAAAO+PiQyMWcSfkckHJBtoHe2YV7TqfNUnEgm0LvbMLdqVXmqBOOD/c0v0sfhQ2DXwf7ml+lj8KGwAAAAAAD5/ZB5GtJ9v1nkqfQHz+yDyNaT7frPJUCsGxvy1Zztqn8RbQqXsb8tWc7ap/EW0AAAoAAAAAAAAAAAAAAAAAAAAAO9Ph+QAIOSA7RO9twv2rVeapPZX60jvbcMdrVfmqUT7g/wBzS/Sx+FDYNfB/uKX6WPwobBAAAAAAD5/ZB5GtJ9v1nkqfQHz+yDyNaT7frPJUCsGxvy1Zztqn8RbQqXsb8tWc7ap/EW0AAAoAAAAAAAAAAAAAAAAAAAZM40MTNnxAzAxjGQCvVpXe3YZ7Xq/NcWFxldLTO9uw12vWec4CxGDvcUv0sfhQ2DXwf7il+lj8KGwAAAAAADwNkDka0v29W+Sp754Fv+RrS/b1b5LgKv7G/LVnO2qfxFtCpexvy1Zztqn8RbQAACgAAAAAAAAAAAAAAAAAABm3i/MwOwg5BxjGMDkrfaiT27DfywxWec4sfjKyWrk9vw98sNVvnOAs1g/3NL9LH4UNg6KD3NL9NH4TvAAAAAAB4NvuR7S/btb5Dj3jwbfcj2l+3K7yHAVe2N+WrOdtU/iLaFS9jflqznbVP4i2gAAAAAUAAAAAAAAAAAAAAAActMjhBjIOQcYxjA5Ks2uk9vtD8sN1/nuLS4yp9sHe32j7dwj/ANhwFsqH3NN9NH4TvOii91TfTs8J3gAAAAAA8K3vI9pftyu8hx7p4NveR7S/bld5DgKvbG/LVnO2qfxFtCpOx3I1uGbPuc5scbMMQOfI9UYxibbjVfgWqytTdbpbxFpA3AaeVqbrdLeItIytTdbpbxFpA3AaeVqbrdLeItIytTdbpbxFpA3AaeVqbrdLeItIytTdbpbxFpA3AaeVqbrdLeItIytTdbpbxFpA3AaeVqbrdLeItIytTdbpbxFpA3AaeVqbrdLeItIytTdbpbxFpA3AaeVqbrdLeItIytTdbpbxFpA3AaeVqbrdLeItIytTdbpbxFpA3hjNHK9N1umvEWkZXput0t4i0gbwxmjlem63S3iLSMr03W6W8RaQN4qTbJ3+pWjT/n8Iee4tRlem63S3iLSVQthIi4StArVR7H4ernMe1Uc16LO7EqL8UAuBRe6p/p2eE7joofdU308fhO8AAAAAAGhh/B3rVHhOl23o8oYOnovSdHt41bj/AJN8AUrw1geoo55qaphfS1ML1a5kiKiPT+5q/wBTeZUNAu/NTsfi27GS4uL0jUfiOrJ8HQQ90zQBSUF2snwdBD3TNAyfB0EPdM0AUlBdrJ8HQQ90zQMnwdBD3TNAFJQXayfB0EPdM0DJ8HQQ90zQBSUF2snwdBD3TNB8ra3APppofRxtjjip8SpC1I0c5XcOPF8kQCp4LKfhN/M7+R+E38zv5LBWsFlPwm/md/I/Cb+Z38iCtYLbWQwIkK1bZYmypIjHsWZqSbVUxouLH+af4PpMnwdBD3TNBBSZBjLs5Pg6CHumaBk+DoIe6ZoApNjGMuzk+DoIe6ZoGT4Ogh7pmgCk2MYy7OT4Ogh7pmgZPg6CHumaAKTYz2LLWdqMI1UFLTRukdJI1J6hG44qKNV4ZHr8Exf54kLg5Pg6CHumaDuihaxFRjGxNVcatjajEUBDGjWxtThSONGIq8aoiYjMAAAAAAAAAAAAAAAAAADB8iIa0tYiAbarixqvAiJjVV4EQ+SqLSOV8m1R3o9uqR/DG34KehX1quY9iL7xNq5U/t+J4/qiFHZ+I38zh+I38zjr9UQeqIEdn4jfzOH4jfzOOv1RB6ogG3R2jX0kSPRUic9GvcvE1F+J9WfE+qIe3Q1yoxjXLjVjdpjX4onEFe2DUiq0U2GyIpBmAAAAAAAAAAAAAAAAAAAAAAAAYSKZnCoB59Q5eE8uqevCe9JDjNKaixgeM1OD58anJnJg6ZuNGSM9Gn+1s0TnvanNjRyY/wDB0Pp6hP6oV/Sen/oqOwGq5tSnQr+m/WMFWp5of2P1gN0Gki1PND+x+sdjWVK9Cn6b9YDZOH8XzThMGU1Qv9UKfpP1jZhwdKqt272qxFR20hjWNXr81VV4PyA7KZ68B6lO5eA64KPFiN2OHERXYxTI4RDkAAAAAAAAAAAAAAAAAAAAAAAAAAAMVYnMYrC3mOABitK3mMfU28xyAHqbeY5SlbzHIAySFvMZIxOYADIAAAAAAAAAAAAAAAH/2Q=="/>
          <p:cNvSpPr>
            <a:spLocks noChangeAspect="1" noChangeArrowheads="1"/>
          </p:cNvSpPr>
          <p:nvPr/>
        </p:nvSpPr>
        <p:spPr bwMode="auto">
          <a:xfrm>
            <a:off x="155575" y="-1957388"/>
            <a:ext cx="513397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32" name="Picture 8" descr="https://glneurotech.com/bioradio/wp-content/uploads/2013/09/electrode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939"/>
            <a:ext cx="2062130" cy="20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1.iconfinder.com/data/icons/science-and-technology-2/90/10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71" y="631054"/>
            <a:ext cx="1557895" cy="15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obdev.at/Images/product-icons/crosspack-192x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3" y="4956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1032" idx="3"/>
            <a:endCxn id="1034" idx="1"/>
          </p:cNvCxnSpPr>
          <p:nvPr/>
        </p:nvCxnSpPr>
        <p:spPr>
          <a:xfrm flipV="1">
            <a:off x="2217705" y="1410002"/>
            <a:ext cx="175696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34" idx="3"/>
            <a:endCxn id="1036" idx="1"/>
          </p:cNvCxnSpPr>
          <p:nvPr/>
        </p:nvCxnSpPr>
        <p:spPr>
          <a:xfrm>
            <a:off x="5532566" y="1410002"/>
            <a:ext cx="157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6202" y="3865214"/>
            <a:ext cx="1427695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6606" y="2660822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lectrodes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6754" y="2262872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Processing Circuit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064" y="285338"/>
            <a:ext cx="164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Microcontroller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7" name="Straight Arrow Connector 46"/>
          <p:cNvCxnSpPr>
            <a:stCxn id="1036" idx="2"/>
          </p:cNvCxnSpPr>
          <p:nvPr/>
        </p:nvCxnSpPr>
        <p:spPr>
          <a:xfrm>
            <a:off x="8023643" y="2324402"/>
            <a:ext cx="0" cy="45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74455" y="4426567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Bluetooth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24440" y="6080860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Computer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Application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8755" y="3125777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Bluetooth protocol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9666" y="557133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69339" y="748395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lh5.googleusercontent.com/irRrOQJ2dtcPr8ToN6X-mz5o9T_Ts4x0g00IWtIROVqS9kFgVa0JSsY0qQ3xpahkhUFuMMzkTzZUhOaiWF__n9EtKGMT_H2GACyKZ_T0yVC6paznryGMvemu6i-cQOnWGP50-74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65" y="3031861"/>
            <a:ext cx="1893278" cy="14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lh5.googleusercontent.com/irRrOQJ2dtcPr8ToN6X-mz5o9T_Ts4x0g00IWtIROVqS9kFgVa0JSsY0qQ3xpahkhUFuMMzkTzZUhOaiWF__n9EtKGMT_H2GACyKZ_T0yVC6paznryGMvemu6i-cQOnWGP50-74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62" y="3217810"/>
            <a:ext cx="1893278" cy="14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11194532" y="4352781"/>
            <a:ext cx="0" cy="39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02235" y="2660822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Bluetooth adapter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5" name="Picture 44" descr="http://us.babytel.net/wp-content/themes/babytel/images/icons/windows-pc-icon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20" y="4899358"/>
            <a:ext cx="148082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27" y="844431"/>
            <a:ext cx="971550" cy="97155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8791710" y="1375463"/>
            <a:ext cx="157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37" y="2660822"/>
            <a:ext cx="851607" cy="851607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6320905" y="2188949"/>
            <a:ext cx="909159" cy="7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79272" y="329835"/>
            <a:ext cx="164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Buzzer motor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6473" y="3637519"/>
            <a:ext cx="164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58864" y="617169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5350" y="1815981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6644" y="154183"/>
            <a:ext cx="3388269" cy="1409225"/>
            <a:chOff x="4401865" y="2724388"/>
            <a:chExt cx="3388269" cy="1409225"/>
          </a:xfrm>
        </p:grpSpPr>
        <p:grpSp>
          <p:nvGrpSpPr>
            <p:cNvPr id="3" name="Group 2"/>
            <p:cNvGrpSpPr/>
            <p:nvPr/>
          </p:nvGrpSpPr>
          <p:grpSpPr>
            <a:xfrm>
              <a:off x="5137226" y="3422160"/>
              <a:ext cx="2652908" cy="711453"/>
              <a:chOff x="3410592" y="4460861"/>
              <a:chExt cx="2652908" cy="71145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410592" y="4460861"/>
                <a:ext cx="2652908" cy="711453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/>
              <p:cNvSpPr/>
              <p:nvPr/>
            </p:nvSpPr>
            <p:spPr>
              <a:xfrm>
                <a:off x="3445322" y="4495591"/>
                <a:ext cx="2583448" cy="6419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61532" tIns="45720" rIns="45720" bIns="45720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vi-VN" sz="1200" kern="1200" dirty="0" smtClean="0"/>
                  <a:t>Nêu phase, requirement của dự án.</a:t>
                </a:r>
                <a:endParaRPr lang="en-US" sz="1200" kern="1200" dirty="0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4401865" y="2724388"/>
              <a:ext cx="1230152" cy="1230197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807013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6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488988" y="447633"/>
            <a:ext cx="9763897" cy="1325562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chemeClr val="tx1">
                    <a:lumMod val="95000"/>
                  </a:schemeClr>
                </a:solidFill>
              </a:rPr>
              <a:t>Mục</a:t>
            </a:r>
            <a:r>
              <a:rPr lang="en-US" sz="60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6000" b="1" dirty="0" err="1" smtClean="0">
                <a:solidFill>
                  <a:schemeClr val="tx1">
                    <a:lumMod val="95000"/>
                  </a:schemeClr>
                </a:solidFill>
              </a:rPr>
              <a:t>tiêu</a:t>
            </a:r>
            <a:r>
              <a:rPr lang="en-US" sz="60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6000" b="1" dirty="0" err="1" smtClean="0">
                <a:solidFill>
                  <a:schemeClr val="tx1">
                    <a:lumMod val="95000"/>
                  </a:schemeClr>
                </a:solidFill>
              </a:rPr>
              <a:t>của</a:t>
            </a:r>
            <a:r>
              <a:rPr lang="en-US" sz="6000" b="1" dirty="0" smtClean="0">
                <a:solidFill>
                  <a:schemeClr val="tx1">
                    <a:lumMod val="95000"/>
                  </a:schemeClr>
                </a:solidFill>
              </a:rPr>
              <a:t> Capstone </a:t>
            </a:r>
            <a:r>
              <a:rPr lang="en-US" sz="6000" b="1" dirty="0" err="1" smtClean="0">
                <a:solidFill>
                  <a:schemeClr val="tx1">
                    <a:lumMod val="95000"/>
                  </a:schemeClr>
                </a:solidFill>
              </a:rPr>
              <a:t>ki</a:t>
            </a:r>
            <a:r>
              <a:rPr lang="en-US" sz="6000" b="1" dirty="0" smtClean="0">
                <a:solidFill>
                  <a:schemeClr val="tx1">
                    <a:lumMod val="95000"/>
                  </a:schemeClr>
                </a:solidFill>
              </a:rPr>
              <a:t>̀ </a:t>
            </a:r>
            <a:r>
              <a:rPr lang="en-US" sz="6000" b="1" dirty="0" err="1" smtClean="0">
                <a:solidFill>
                  <a:schemeClr val="tx1">
                    <a:lumMod val="95000"/>
                  </a:schemeClr>
                </a:solidFill>
              </a:rPr>
              <a:t>này</a:t>
            </a:r>
            <a:endParaRPr lang="en-US" sz="60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788374" y="3394462"/>
            <a:ext cx="5165123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“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Tất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cả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các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team member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được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giư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̃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lại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đê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̉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bảo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vê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̣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đô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̀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án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. ”</a:t>
            </a:r>
            <a:endParaRPr lang="en-US" sz="2400" dirty="0"/>
          </a:p>
        </p:txBody>
      </p:sp>
      <p:pic>
        <p:nvPicPr>
          <p:cNvPr id="1032" name="Picture 8" descr="http://glowing-global.co.uk/wp-content/uploads/2016/03/Succes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4" y="1684344"/>
            <a:ext cx="2604101" cy="179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0655" y="145945"/>
            <a:ext cx="4256101" cy="1409225"/>
            <a:chOff x="3042622" y="673166"/>
            <a:chExt cx="4256101" cy="1409225"/>
          </a:xfrm>
        </p:grpSpPr>
        <p:grpSp>
          <p:nvGrpSpPr>
            <p:cNvPr id="3" name="Group 2"/>
            <p:cNvGrpSpPr/>
            <p:nvPr/>
          </p:nvGrpSpPr>
          <p:grpSpPr>
            <a:xfrm>
              <a:off x="3777983" y="1370938"/>
              <a:ext cx="3520740" cy="711453"/>
              <a:chOff x="4424527" y="3106653"/>
              <a:chExt cx="3520740" cy="71145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424527" y="3106653"/>
                <a:ext cx="3520740" cy="711453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/>
              <p:cNvSpPr/>
              <p:nvPr/>
            </p:nvSpPr>
            <p:spPr>
              <a:xfrm>
                <a:off x="4459256" y="3141383"/>
                <a:ext cx="3486011" cy="6767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61532" tIns="45720" rIns="45720" bIns="45720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T</a:t>
                </a:r>
                <a:r>
                  <a:rPr lang="vi-VN" sz="2000" kern="1200" dirty="0" smtClean="0"/>
                  <a:t>hỏa thuận giữa các team member</a:t>
                </a:r>
                <a:r>
                  <a:rPr lang="vi-VN" kern="1200" dirty="0" smtClean="0"/>
                  <a:t>.</a:t>
                </a:r>
                <a:endParaRPr lang="en-US" kern="1200" dirty="0"/>
              </a:p>
            </p:txBody>
          </p:sp>
        </p:grpSp>
        <p:sp>
          <p:nvSpPr>
            <p:cNvPr id="4" name="Oval 3" descr="Closeup of finger pushing power button" title="Sample Picture"/>
            <p:cNvSpPr/>
            <p:nvPr/>
          </p:nvSpPr>
          <p:spPr>
            <a:xfrm>
              <a:off x="3042622" y="673166"/>
              <a:ext cx="1230152" cy="1230197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Title 4"/>
          <p:cNvSpPr txBox="1">
            <a:spLocks/>
          </p:cNvSpPr>
          <p:nvPr/>
        </p:nvSpPr>
        <p:spPr>
          <a:xfrm>
            <a:off x="544397" y="2360040"/>
            <a:ext cx="5953097" cy="2170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thật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giữa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team member.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thần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trách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nhiệm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tưởng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Sẵn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sàng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cái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mới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Sẵn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sàng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giúp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team member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khác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Sẵn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sàng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chia sẻ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kiến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Sẵn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sàng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tiếng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trọng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lẫn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http://www.businessnewsdaily.com/images/i/000/007/013/original/HonestyMiTi.jpg?interpolation=lanczos-none&amp;fit=around%7C700: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10" y="878448"/>
            <a:ext cx="2282825" cy="1481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mcgregor.com/wp-content/uploads/2015/11/responsibil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80" y="878448"/>
            <a:ext cx="2991494" cy="1481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jasonraitzdotcom.files.wordpress.com/2013/02/lets-try-something-n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59" y="2579709"/>
            <a:ext cx="2315776" cy="16534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idisciple.org/cloud/idm/You-Will-Help-Others-Overcome-What-You-Have-Been-Throug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80" y="2579708"/>
            <a:ext cx="2505247" cy="1668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froodee.com/wp-content/uploads/2014/09/stukn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4672974"/>
            <a:ext cx="2315776" cy="1852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iversity.missouri.edu/images/speak-up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46" y="4662616"/>
            <a:ext cx="1816295" cy="1852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assets.entrepreneur.com/content/16x9/822/20150824191239-business-people-respect-japanese-culture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10" y="4596714"/>
            <a:ext cx="2963915" cy="1666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rhapsodystrategies.com/wp-content/uploads/2015/07/Trust-tool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927" y="4648684"/>
            <a:ext cx="2422868" cy="17352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4135" y="170658"/>
            <a:ext cx="3388269" cy="1409225"/>
            <a:chOff x="4401865" y="2724388"/>
            <a:chExt cx="3388269" cy="1409225"/>
          </a:xfrm>
        </p:grpSpPr>
        <p:grpSp>
          <p:nvGrpSpPr>
            <p:cNvPr id="4" name="Group 3"/>
            <p:cNvGrpSpPr/>
            <p:nvPr/>
          </p:nvGrpSpPr>
          <p:grpSpPr>
            <a:xfrm>
              <a:off x="5137226" y="3422160"/>
              <a:ext cx="2652908" cy="711453"/>
              <a:chOff x="3410592" y="4460861"/>
              <a:chExt cx="2652908" cy="71145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410592" y="4460861"/>
                <a:ext cx="2652908" cy="711453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4"/>
              <p:cNvSpPr/>
              <p:nvPr/>
            </p:nvSpPr>
            <p:spPr>
              <a:xfrm>
                <a:off x="3445322" y="4495591"/>
                <a:ext cx="2583448" cy="6419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61532" tIns="45720" rIns="45720" bIns="45720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vi-VN" sz="1200" kern="1200" dirty="0" smtClean="0"/>
                  <a:t>Nêu phase, requirement của dự án.</a:t>
                </a:r>
                <a:endParaRPr lang="en-US" sz="1200" kern="12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4401865" y="2724388"/>
              <a:ext cx="1230152" cy="1230197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84748912"/>
              </p:ext>
            </p:extLst>
          </p:nvPr>
        </p:nvGraphicFramePr>
        <p:xfrm>
          <a:off x="1224691" y="1781574"/>
          <a:ext cx="9163221" cy="386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1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4135" y="170658"/>
            <a:ext cx="3388269" cy="1409225"/>
            <a:chOff x="4401865" y="2724388"/>
            <a:chExt cx="3388269" cy="1409225"/>
          </a:xfrm>
        </p:grpSpPr>
        <p:grpSp>
          <p:nvGrpSpPr>
            <p:cNvPr id="4" name="Group 3"/>
            <p:cNvGrpSpPr/>
            <p:nvPr/>
          </p:nvGrpSpPr>
          <p:grpSpPr>
            <a:xfrm>
              <a:off x="5137226" y="3422160"/>
              <a:ext cx="2652908" cy="711453"/>
              <a:chOff x="3410592" y="4460861"/>
              <a:chExt cx="2652908" cy="71145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410592" y="4460861"/>
                <a:ext cx="2652908" cy="711453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4"/>
              <p:cNvSpPr/>
              <p:nvPr/>
            </p:nvSpPr>
            <p:spPr>
              <a:xfrm>
                <a:off x="3445322" y="4495591"/>
                <a:ext cx="2583448" cy="6419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61532" tIns="45720" rIns="45720" bIns="45720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vi-VN" sz="1200" kern="1200" dirty="0" smtClean="0"/>
                  <a:t>Nêu phase, requirement của dự án.</a:t>
                </a:r>
                <a:endParaRPr lang="en-US" sz="1200" kern="12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4401865" y="2724388"/>
              <a:ext cx="1230152" cy="1230197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3074" name="Picture 2" descr="https://i.ytimg.com/vi/te1RBQQlHz4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6" y="1712368"/>
            <a:ext cx="2735907" cy="15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ardrop 10"/>
          <p:cNvSpPr/>
          <p:nvPr/>
        </p:nvSpPr>
        <p:spPr>
          <a:xfrm rot="2700000">
            <a:off x="10636220" y="115174"/>
            <a:ext cx="1309070" cy="1253077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12233612"/>
              <a:satOff val="84076"/>
              <a:lumOff val="-8236"/>
              <a:alphaOff val="0"/>
            </a:schemeClr>
          </a:fillRef>
          <a:effectRef idx="2">
            <a:schemeClr val="accent5">
              <a:hueOff val="-12233612"/>
              <a:satOff val="84076"/>
              <a:lumOff val="-823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8718055" y="165559"/>
            <a:ext cx="3082995" cy="1349804"/>
            <a:chOff x="-1717036" y="750093"/>
            <a:chExt cx="3114312" cy="1355071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317484" y="750093"/>
              <a:ext cx="1079792" cy="1079602"/>
            </a:xfrm>
            <a:prstGeom prst="ellipse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5">
                <a:hueOff val="-12233612"/>
                <a:satOff val="84076"/>
                <a:lumOff val="-823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5"/>
            <p:cNvSpPr/>
            <p:nvPr/>
          </p:nvSpPr>
          <p:spPr>
            <a:xfrm>
              <a:off x="-1717036" y="1334078"/>
              <a:ext cx="1613312" cy="771086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0719124" y="295879"/>
            <a:ext cx="1143262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1"/>
                </a:solidFill>
              </a:rPr>
              <a:t>Data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acquisition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://www.bastli.ethz.ch/uploads/images/revolutionary-gesture-control-armband-my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72" y="1712368"/>
            <a:ext cx="2344932" cy="15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ek.com/wp-content/uploads/2013/02/myoband-590x3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43" y="1712368"/>
            <a:ext cx="2753520" cy="161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glneurotech.com/bioradio/wp-content/uploads/2013/09/electrodes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1" y="3353033"/>
            <a:ext cx="2062130" cy="20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.instructables.com/FMK/2EJW/GUD8979S/FMK2EJWGUD8979S.MEDIU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27" y="3751841"/>
            <a:ext cx="2380433" cy="1785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otion-labs.com/graphics/4ampspr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04" y="3751841"/>
            <a:ext cx="2097764" cy="1701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56562" y="183242"/>
            <a:ext cx="1344508" cy="1306211"/>
            <a:chOff x="4981360" y="2515904"/>
            <a:chExt cx="2229279" cy="1946526"/>
          </a:xfrm>
        </p:grpSpPr>
        <p:sp>
          <p:nvSpPr>
            <p:cNvPr id="5" name="Teardrop 4"/>
            <p:cNvSpPr/>
            <p:nvPr/>
          </p:nvSpPr>
          <p:spPr>
            <a:xfrm rot="2700000">
              <a:off x="5128408" y="2399434"/>
              <a:ext cx="1946526" cy="2179465"/>
            </a:xfrm>
            <a:prstGeom prst="teardrop">
              <a:avLst>
                <a:gd name="adj" fmla="val 10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155742"/>
                <a:satOff val="56051"/>
                <a:lumOff val="-5491"/>
                <a:alphaOff val="0"/>
              </a:schemeClr>
            </a:fillRef>
            <a:effectRef idx="2">
              <a:schemeClr val="accent5">
                <a:hueOff val="-8155742"/>
                <a:satOff val="56051"/>
                <a:lumOff val="-5491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" name="Group 5"/>
            <p:cNvGrpSpPr/>
            <p:nvPr/>
          </p:nvGrpSpPr>
          <p:grpSpPr>
            <a:xfrm>
              <a:off x="4981360" y="2607431"/>
              <a:ext cx="2229279" cy="1717222"/>
              <a:chOff x="2601675" y="1113222"/>
              <a:chExt cx="2229279" cy="1717222"/>
            </a:xfrm>
            <a:scene3d>
              <a:camera prst="orthographicFront"/>
              <a:lightRig rig="flat" dir="t"/>
            </a:scene3d>
          </p:grpSpPr>
          <p:sp>
            <p:nvSpPr>
              <p:cNvPr id="7" name="Oval 6"/>
              <p:cNvSpPr/>
              <p:nvPr/>
            </p:nvSpPr>
            <p:spPr>
              <a:xfrm>
                <a:off x="2739209" y="1113222"/>
                <a:ext cx="1955110" cy="1717222"/>
              </a:xfrm>
              <a:prstGeom prst="ellipse">
                <a:avLst/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5">
                  <a:hueOff val="-8155742"/>
                  <a:satOff val="56051"/>
                  <a:lumOff val="-549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Oval 5"/>
              <p:cNvSpPr/>
              <p:nvPr/>
            </p:nvSpPr>
            <p:spPr>
              <a:xfrm>
                <a:off x="2601675" y="1236711"/>
                <a:ext cx="2229279" cy="1396157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chemeClr val="bg1"/>
                    </a:solidFill>
                  </a:rPr>
                  <a:t>Data Processing</a:t>
                </a:r>
                <a:endParaRPr lang="en-US" sz="1600" b="1" kern="12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050" name="Picture 2" descr="https://upload.wikimedia.org/wikipedia/commons/3/3a/TI_Stellaris_Launchpad_showing_LM4F120H_%28ARM_Cortex-M4F%29_MC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6" y="2436986"/>
            <a:ext cx="1474048" cy="16256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lement14.com/community/servlet/JiveServlet/showImage/102-46491-3-81775/good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14" y="2322874"/>
            <a:ext cx="5663767" cy="185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hexus.net/v2/lowe/News/TI/stellaris-launchp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6" y="2533348"/>
            <a:ext cx="2032476" cy="14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460360" y="143460"/>
            <a:ext cx="1312363" cy="1277103"/>
            <a:chOff x="9763243" y="-19503"/>
            <a:chExt cx="1312363" cy="1277103"/>
          </a:xfrm>
        </p:grpSpPr>
        <p:sp>
          <p:nvSpPr>
            <p:cNvPr id="7" name="Teardrop 6"/>
            <p:cNvSpPr/>
            <p:nvPr/>
          </p:nvSpPr>
          <p:spPr>
            <a:xfrm rot="2700000">
              <a:off x="9780873" y="-37133"/>
              <a:ext cx="1277103" cy="1312363"/>
            </a:xfrm>
            <a:prstGeom prst="teardrop">
              <a:avLst>
                <a:gd name="adj" fmla="val 10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077871"/>
                <a:satOff val="28025"/>
                <a:lumOff val="-2745"/>
                <a:alphaOff val="0"/>
              </a:schemeClr>
            </a:fillRef>
            <a:effectRef idx="2">
              <a:schemeClr val="accent5">
                <a:hueOff val="-4077871"/>
                <a:satOff val="28025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/>
            <p:cNvGrpSpPr/>
            <p:nvPr/>
          </p:nvGrpSpPr>
          <p:grpSpPr>
            <a:xfrm>
              <a:off x="9842943" y="72597"/>
              <a:ext cx="1193232" cy="1092901"/>
              <a:chOff x="4903570" y="957592"/>
              <a:chExt cx="1955109" cy="1954766"/>
            </a:xfrm>
            <a:scene3d>
              <a:camera prst="orthographicFront"/>
              <a:lightRig rig="flat" dir="t"/>
            </a:scene3d>
          </p:grpSpPr>
          <p:sp>
            <p:nvSpPr>
              <p:cNvPr id="9" name="Oval 8"/>
              <p:cNvSpPr/>
              <p:nvPr/>
            </p:nvSpPr>
            <p:spPr>
              <a:xfrm>
                <a:off x="4903570" y="957592"/>
                <a:ext cx="1955109" cy="1954766"/>
              </a:xfrm>
              <a:prstGeom prst="ellipse">
                <a:avLst/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5">
                  <a:hueOff val="-4077871"/>
                  <a:satOff val="28025"/>
                  <a:lumOff val="-274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5"/>
              <p:cNvSpPr/>
              <p:nvPr/>
            </p:nvSpPr>
            <p:spPr>
              <a:xfrm>
                <a:off x="5123089" y="1236897"/>
                <a:ext cx="1456289" cy="1396157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bg1"/>
                    </a:solidFill>
                  </a:rPr>
                  <a:t>Data Transfer</a:t>
                </a:r>
                <a:endParaRPr lang="en-US" kern="12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074" name="Picture 2" descr="https://encrypted-tbn3.gstatic.com/images?q=tbn:ANd9GcR3_L6mfTjfJSdQIShtMtzoobV0mZCh0wgCSOUwlRuelOso0A3M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57" y="1328461"/>
            <a:ext cx="4535697" cy="341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508085" y="115265"/>
            <a:ext cx="1363479" cy="13551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10578134" y="181070"/>
            <a:ext cx="1218532" cy="1219564"/>
            <a:chOff x="7067933" y="1027553"/>
            <a:chExt cx="1871672" cy="1884805"/>
          </a:xfrm>
          <a:scene3d>
            <a:camera prst="orthographicFront"/>
            <a:lightRig rig="flat" dir="t"/>
          </a:scene3d>
        </p:grpSpPr>
        <p:sp>
          <p:nvSpPr>
            <p:cNvPr id="8" name="Oval 7"/>
            <p:cNvSpPr/>
            <p:nvPr/>
          </p:nvSpPr>
          <p:spPr>
            <a:xfrm>
              <a:off x="7067933" y="1027553"/>
              <a:ext cx="1871672" cy="1884805"/>
            </a:xfrm>
            <a:prstGeom prst="ellipse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5"/>
            <p:cNvSpPr/>
            <p:nvPr/>
          </p:nvSpPr>
          <p:spPr>
            <a:xfrm>
              <a:off x="7347231" y="1236895"/>
              <a:ext cx="1396507" cy="1396155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bg1"/>
                  </a:solidFill>
                </a:rPr>
                <a:t>Application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00" name="Picture 4" descr="https://regmedia.co.uk/2015/10/11/my_training_fulls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12" y="418971"/>
            <a:ext cx="3905488" cy="29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upport.getmyo.com/hc/en-us/article_attachments/203151839/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17" y="418971"/>
            <a:ext cx="3882270" cy="29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rack.3.mshcdn.com/media/ZgkyMDE1LzA1LzIyLzFiL215b3NjcmVlbnMuM2JkN2QuanBnCnAJdGh1bWIJMTIwMHg5NjAwPg/c9d97893/274/myoscree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12" y="3701719"/>
            <a:ext cx="79152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data:image/jpeg;base64,/9j/4AAQSkZJRgABAQAAAQABAAD/2wCEAAkGBxAQDggODw0NCAgIBw0ICAcIDQ8ICQcNFxEiFxURFRYkKCwsGBoxHRMfLTEiJTU3MDIuFx8zODM4OigtLisBCgoKDQ0NDw0ODysZHxkrKysrKys3NysrKysrKysrKysrKys3KysrKysrKysrKysrKysrKy0rKysrKysrKysrK//AABEIAMgA/AMBIgACEQEDEQH/xAAcAAEAAgIDAQAAAAAAAAAAAAAABwgCBAEDBQb/xABEEAABAwECBg4IBQMFAQAAAAAAAQIDBAaUBREVVdHSBxIXGCExNVFTVHWTsrMTFCQzQWF0dhZxg5KhQlKRJTJltMIi/8QAFQEBAQAAAAAAAAAAAAAAAAAAAAH/xAAVEQEBAAAAAAAAAAAAAAAAAAAAEf/aAAwDAQACEQMRAD8AnEAAAAAAAAAAAAAAAAAAAAAAAAAAAAAAAAAAAAAAAAAAAAAAOHKiIqquJETGqrwIiAcghi0WzxHFUTRUVEmEKaF6x+vzzLA2pVF42NRF/wDnmVePmPM3wM+a4by/VAnoEC74GfNcN5fqjfAz5rhvL9UCegQLvgZ81w3l+qN8DPmuG8v1QJ6BAu+BnzXDeX6o3wM+a4by/VAnoEC74GfNcN5fqjfAz5rhvL9UCegQLvgZ81w3l+qN8DPmuG8v1QJ6BAu+BnzXDeX6o3wM+a4by/VAnoEC74GfNcN5fqjfAz5rhvL9UCegQLvgZ81w3l+qN8DPmuG8v1QJ6BAu+BnzXDeX6o3wM+a4by/VAnoEa4M2S5ZoKab1WFnrELZfR+ke7aY/hjNrdAm6tF+9wgkAEf7oE3Vov3uN/AtuGyyxxTxNpvTPRkdRG5XMa5eJHIvF+YH2IAAAAAAAB4NvZFbge0bmqrHts/WK17V2rmr6FeFFPePn9kHka0n2/WeSoFULMYLSsrsGUbnrAyvro6V07W7d0SOXFjRPiTFuCQZznuzNYi3Y35as521T+ItoBDu4JBnOe7M1huCQZznuzNYmIFEO7gkGc57szWG4JBnOe7M1iYgBDu4JBnOe7M1huCQZznuzNYmIAQ7uCQZznuzNYbgkGc57szWJiAEO7gkGc57szWG4JBnOe7M1iYgBDu4JBnOe7M1huCQZznuzNYmIAQ7uCQZznuzNYbgkGc57szWJiAEO7gkGc57szWG4JBnOe7M1iYgBDu4JBnOe7M1huCQZznuzNYmIAfEYK2MmQwU8KVr5GwR7RHuga1XJj/M29zxvW39ymk+0i4kMiD4nc8b1t/cppPh8IReimq4kXbpTVMsCSKm1V+1cqY/lxE3EI4ed7XhTtOp8xSiaaNyrFTqvC51OxyrzqrTuNfB/uaX6WPwobBAAAAAAD5/ZB5GtJ9v1nkqfQHz+yDyNaT7frPJUCsGxvy1Zztqn8RbQqXsb8tWc7ap/EW0AAAoAAAAAAAAAAAAAAAAAAAAAO+PiQyMWcSfkckHJBtoHe2YV7TqfNUnEgm0LvbMLdqVXmqBOOD/c0v0sfhQ2DXwf7ml+lj8KGwAAAAAAD5/ZB5GtJ9v1nkqfQHz+yDyNaT7frPJUCsGxvy1Zztqn8RbQqXsb8tWc7ap/EW0AAAoAAAAAAAAAAAAAAAAAAAAAO9Ph+QAIOSA7RO9twv2rVeapPZX60jvbcMdrVfmqUT7g/wBzS/Sx+FDYNfB/uKX6WPwobBAAAAAAD5/ZB5GtJ9v1nkqfQHz+yDyNaT7frPJUCsGxvy1Zztqn8RbQqXsb8tWc7ap/EW0AAAoAAAAAAAAAAAAAAAAAAAZM40MTNnxAzAxjGQCvVpXe3YZ7Xq/NcWFxldLTO9uw12vWec4CxGDvcUv0sfhQ2DXwf7il+lj8KGwAAAAAADwNkDka0v29W+Sp754Fv+RrS/b1b5LgKv7G/LVnO2qfxFtCpexvy1Zztqn8RbQAACgAAAAAAAAAAAAAAAAAABm3i/MwOwg5BxjGMDkrfaiT27DfywxWec4sfjKyWrk9vw98sNVvnOAs1g/3NL9LH4UNg6KD3NL9NH4TvAAAAAAB4NvuR7S/btb5Dj3jwbfcj2l+3K7yHAVe2N+WrOdtU/iLaFS9jflqznbVP4i2gAAAAAUAAAAAAAAAAAAAAAActMjhBjIOQcYxjA5Ks2uk9vtD8sN1/nuLS4yp9sHe32j7dwj/ANhwFsqH3NN9NH4TvOii91TfTs8J3gAAAAAA8K3vI9pftyu8hx7p4NveR7S/bld5DgKvbG/LVnO2qfxFtCpOx3I1uGbPuc5scbMMQOfI9UYxibbjVfgWqytTdbpbxFpA3AaeVqbrdLeItIytTdbpbxFpA3AaeVqbrdLeItIytTdbpbxFpA3AaeVqbrdLeItIytTdbpbxFpA3AaeVqbrdLeItIytTdbpbxFpA3AaeVqbrdLeItIytTdbpbxFpA3AaeVqbrdLeItIytTdbpbxFpA3AaeVqbrdLeItIytTdbpbxFpA3AaeVqbrdLeItIytTdbpbxFpA3hjNHK9N1umvEWkZXput0t4i0gbwxmjlem63S3iLSMr03W6W8RaQN4qTbJ3+pWjT/n8Iee4tRlem63S3iLSVQthIi4StArVR7H4ernMe1Uc16LO7EqL8UAuBRe6p/p2eE7joofdU308fhO8AAAAAAGhh/B3rVHhOl23o8oYOnovSdHt41bj/AJN8AUrw1geoo55qaphfS1ML1a5kiKiPT+5q/wBTeZUNAu/NTsfi27GS4uL0jUfiOrJ8HQQ90zQBSUF2snwdBD3TNAyfB0EPdM0AUlBdrJ8HQQ90zQMnwdBD3TNAFJQXayfB0EPdM0DJ8HQQ90zQBSUF2snwdBD3TNB8ra3APppofRxtjjip8SpC1I0c5XcOPF8kQCp4LKfhN/M7+R+E38zv5LBWsFlPwm/md/I/Cb+Z38iCtYLbWQwIkK1bZYmypIjHsWZqSbVUxouLH+af4PpMnwdBD3TNBBSZBjLs5Pg6CHumaBk+DoIe6ZoApNjGMuzk+DoIe6ZoGT4Ogh7pmgCk2MYy7OT4Ogh7pmgZPg6CHumaAKTYz2LLWdqMI1UFLTRukdJI1J6hG44qKNV4ZHr8Exf54kLg5Pg6CHumaDuihaxFRjGxNVcatjajEUBDGjWxtThSONGIq8aoiYjMAAAAAAAAAAAAAAAAAADB8iIa0tYiAbarixqvAiJjVV4EQ+SqLSOV8m1R3o9uqR/DG34KehX1quY9iL7xNq5U/t+J4/qiFHZ+I38zh+I38zjr9UQeqIEdn4jfzOH4jfzOOv1RB6ogG3R2jX0kSPRUic9GvcvE1F+J9WfE+qIe3Q1yoxjXLjVjdpjX4onEFe2DUiq0U2GyIpBmAAAAAAAAAAAAAAAAAAAAAAAAYSKZnCoB59Q5eE8uqevCe9JDjNKaixgeM1OD58anJnJg6ZuNGSM9Gn+1s0TnvanNjRyY/wDB0Pp6hP6oV/Sen/oqOwGq5tSnQr+m/WMFWp5of2P1gN0Gki1PND+x+sdjWVK9Cn6b9YDZOH8XzThMGU1Qv9UKfpP1jZhwdKqt272qxFR20hjWNXr81VV4PyA7KZ68B6lO5eA64KPFiN2OHERXYxTI4RDkAAAAAAAAAAAAAAAAAAAAAAAAAAAMVYnMYrC3mOABitK3mMfU28xyAHqbeY5SlbzHIAySFvMZIxOYADIAAAAAAAAAAAAAAAH/2Q=="/>
          <p:cNvSpPr>
            <a:spLocks noChangeAspect="1" noChangeArrowheads="1"/>
          </p:cNvSpPr>
          <p:nvPr/>
        </p:nvSpPr>
        <p:spPr bwMode="auto">
          <a:xfrm>
            <a:off x="155575" y="-1957388"/>
            <a:ext cx="513397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32" name="Picture 8" descr="https://glneurotech.com/bioradio/wp-content/uploads/2013/09/electrode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939"/>
            <a:ext cx="2062130" cy="20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1.iconfinder.com/data/icons/science-and-technology-2/90/10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71" y="631054"/>
            <a:ext cx="1557895" cy="15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obdev.at/Images/product-icons/crosspack-192x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3" y="4956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1032" idx="3"/>
            <a:endCxn id="1034" idx="1"/>
          </p:cNvCxnSpPr>
          <p:nvPr/>
        </p:nvCxnSpPr>
        <p:spPr>
          <a:xfrm flipV="1">
            <a:off x="2217705" y="1410002"/>
            <a:ext cx="175696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34" idx="3"/>
            <a:endCxn id="1036" idx="1"/>
          </p:cNvCxnSpPr>
          <p:nvPr/>
        </p:nvCxnSpPr>
        <p:spPr>
          <a:xfrm>
            <a:off x="5532566" y="1410002"/>
            <a:ext cx="157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6202" y="3865214"/>
            <a:ext cx="1427695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6606" y="2660822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lectrodes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6754" y="2262872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Processing Circuit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064" y="285338"/>
            <a:ext cx="164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Microcontroller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7" name="Straight Arrow Connector 46"/>
          <p:cNvCxnSpPr>
            <a:stCxn id="1036" idx="2"/>
          </p:cNvCxnSpPr>
          <p:nvPr/>
        </p:nvCxnSpPr>
        <p:spPr>
          <a:xfrm>
            <a:off x="8023643" y="2324402"/>
            <a:ext cx="0" cy="45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74455" y="4426567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Bluetooth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24440" y="6080860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Computer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Application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86569" y="2879356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Bluetooth protocol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29" name="Table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94341"/>
              </p:ext>
            </p:extLst>
          </p:nvPr>
        </p:nvGraphicFramePr>
        <p:xfrm>
          <a:off x="49263" y="3159901"/>
          <a:ext cx="227475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377"/>
                <a:gridCol w="1137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</a:t>
                      </a:r>
                      <a:r>
                        <a:rPr lang="en-US" baseline="0" dirty="0" smtClean="0"/>
                        <a:t> 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EMG</a:t>
                      </a:r>
                      <a:r>
                        <a:rPr lang="en-US" baseline="0" dirty="0" smtClean="0"/>
                        <a:t> raw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18485"/>
              </p:ext>
            </p:extLst>
          </p:nvPr>
        </p:nvGraphicFramePr>
        <p:xfrm>
          <a:off x="3779044" y="2835724"/>
          <a:ext cx="227475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377"/>
                <a:gridCol w="1137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</a:t>
                      </a:r>
                      <a:r>
                        <a:rPr lang="en-US" baseline="0" dirty="0" smtClean="0"/>
                        <a:t> 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Filtered</a:t>
                      </a:r>
                      <a:r>
                        <a:rPr lang="en-US" baseline="0" dirty="0" smtClean="0"/>
                        <a:t>, processed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71334"/>
              </p:ext>
            </p:extLst>
          </p:nvPr>
        </p:nvGraphicFramePr>
        <p:xfrm>
          <a:off x="9156520" y="130191"/>
          <a:ext cx="227475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377"/>
                <a:gridCol w="1137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75157"/>
              </p:ext>
            </p:extLst>
          </p:nvPr>
        </p:nvGraphicFramePr>
        <p:xfrm>
          <a:off x="7082433" y="5182117"/>
          <a:ext cx="227475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377"/>
                <a:gridCol w="1137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6359970" y="1806310"/>
            <a:ext cx="134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1 for digitalizing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1 for RF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9666" y="557133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69339" y="748395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wire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8943" y="5103847"/>
            <a:ext cx="3388269" cy="1409225"/>
            <a:chOff x="4401865" y="2724388"/>
            <a:chExt cx="3388269" cy="1409225"/>
          </a:xfrm>
        </p:grpSpPr>
        <p:grpSp>
          <p:nvGrpSpPr>
            <p:cNvPr id="32" name="Group 31"/>
            <p:cNvGrpSpPr/>
            <p:nvPr/>
          </p:nvGrpSpPr>
          <p:grpSpPr>
            <a:xfrm>
              <a:off x="5137226" y="3422160"/>
              <a:ext cx="2652908" cy="711453"/>
              <a:chOff x="3410592" y="4460861"/>
              <a:chExt cx="2652908" cy="71145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410592" y="4460861"/>
                <a:ext cx="2652908" cy="711453"/>
              </a:xfrm>
              <a:prstGeom prst="roundRect">
                <a:avLst/>
              </a:prstGeom>
              <a:gradFill rotWithShape="1">
                <a:gsLst>
                  <a:gs pos="0">
                    <a:srgbClr val="AC956E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AC956E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AC956E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sp>
          <p:sp>
            <p:nvSpPr>
              <p:cNvPr id="36" name="Rounded Rectangle 4"/>
              <p:cNvSpPr/>
              <p:nvPr/>
            </p:nvSpPr>
            <p:spPr>
              <a:xfrm>
                <a:off x="3445322" y="4495591"/>
                <a:ext cx="2583448" cy="6419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561532" tIns="45720" rIns="45720" bIns="45720" numCol="1" spcCol="1270" anchor="ctr" anchorCtr="0">
                <a:noAutofit/>
              </a:bodyPr>
              <a:lstStyle/>
              <a:p>
                <a:pPr marL="0" marR="0" lvl="0" indent="0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rPr>
                  <a:t>Nêu phase, requirement của dự án.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4401865" y="2724388"/>
              <a:ext cx="1230152" cy="123019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</p:grpSp>
      <p:pic>
        <p:nvPicPr>
          <p:cNvPr id="2050" name="Picture 2" descr="https://lh5.googleusercontent.com/irRrOQJ2dtcPr8ToN6X-mz5o9T_Ts4x0g00IWtIROVqS9kFgVa0JSsY0qQ3xpahkhUFuMMzkTzZUhOaiWF__n9EtKGMT_H2GACyKZ_T0yVC6paznryGMvemu6i-cQOnWGP50-74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65" y="3031861"/>
            <a:ext cx="1893278" cy="14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revisionworld.com/sites/revisionworld.com/files/rw_files/189_waves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t="2804" r="5406" b="14467"/>
          <a:stretch/>
        </p:blipFill>
        <p:spPr bwMode="auto">
          <a:xfrm>
            <a:off x="9202233" y="1167659"/>
            <a:ext cx="1925368" cy="14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fbi.gov/about-us/lab/forensic-science-communications/koenig/images/Figure3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7" y="4048000"/>
            <a:ext cx="2030768" cy="10216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www.fbi.gov/about-us/lab/forensic-science-communications/koenig/images/Figure3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79" y="4107943"/>
            <a:ext cx="3700874" cy="1861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lh5.googleusercontent.com/irRrOQJ2dtcPr8ToN6X-mz5o9T_Ts4x0g00IWtIROVqS9kFgVa0JSsY0qQ3xpahkhUFuMMzkTzZUhOaiWF__n9EtKGMT_H2GACyKZ_T0yVC6paznryGMvemu6i-cQOnWGP50-74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62" y="3217810"/>
            <a:ext cx="1893278" cy="14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11194532" y="4352781"/>
            <a:ext cx="0" cy="39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02235" y="2660822"/>
            <a:ext cx="13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Bluetooth adapter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5" name="Picture 44" descr="http://us.babytel.net/wp-content/themes/babytel/images/icons/windows-pc-icon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20" y="4899358"/>
            <a:ext cx="1480820" cy="103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289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Verdana</vt:lpstr>
      <vt:lpstr>Process 01 16x9</vt:lpstr>
      <vt:lpstr>Office Theme</vt:lpstr>
      <vt:lpstr>Kick off meeting project</vt:lpstr>
      <vt:lpstr>Mục tiêu của Capstone kì này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2016-05-09T09:24:25Z</dcterms:created>
  <dcterms:modified xsi:type="dcterms:W3CDTF">2016-05-23T19:34:45Z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