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5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DEEE-4B54-4E5B-B92E-7D2672ED3789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1303C-9656-4282-8DC8-3B31A961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1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ise_(electronics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Power_suppl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61" y="1656062"/>
            <a:ext cx="6115050" cy="386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5842" y="434199"/>
            <a:ext cx="303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up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49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40" y="446357"/>
            <a:ext cx="11635560" cy="61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2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310" t="7950" r="54425" b="48702"/>
          <a:stretch/>
        </p:blipFill>
        <p:spPr>
          <a:xfrm>
            <a:off x="2049378" y="377491"/>
            <a:ext cx="2823411" cy="266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310" t="7950" r="54425" b="48702"/>
          <a:stretch/>
        </p:blipFill>
        <p:spPr>
          <a:xfrm>
            <a:off x="1022683" y="377491"/>
            <a:ext cx="2823411" cy="26629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49516" y="50592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stable dc voltage should be used to power the instrumentation amplifier. Note that noise on the supply pins can adversely affect performance. For more information, see the PSRR(</a:t>
            </a:r>
            <a:r>
              <a:rPr lang="en-US" b="1" dirty="0"/>
              <a:t>power supply rejection </a:t>
            </a:r>
            <a:r>
              <a:rPr lang="en-US" b="1" dirty="0" smtClean="0"/>
              <a:t>ratio </a:t>
            </a:r>
            <a:r>
              <a:rPr lang="en-US" dirty="0"/>
              <a:t>used to describe the amount </a:t>
            </a:r>
            <a:r>
              <a:rPr lang="en-US" dirty="0" smtClean="0"/>
              <a:t>of </a:t>
            </a:r>
            <a:r>
              <a:rPr lang="en-US" dirty="0" smtClean="0">
                <a:hlinkClick r:id="rId3" tooltip="Noise (electronics)"/>
              </a:rPr>
              <a:t>noise</a:t>
            </a:r>
            <a:r>
              <a:rPr lang="en-US" dirty="0"/>
              <a:t> from a </a:t>
            </a:r>
            <a:r>
              <a:rPr lang="en-US" dirty="0">
                <a:hlinkClick r:id="rId4" tooltip="Power supply"/>
              </a:rPr>
              <a:t>power supply</a:t>
            </a:r>
            <a:r>
              <a:rPr lang="en-US" dirty="0"/>
              <a:t> that a particular device can reject.</a:t>
            </a:r>
            <a:r>
              <a:rPr lang="en-US" dirty="0" smtClean="0"/>
              <a:t>) performance curves in Figure 23 and Figure 24.</a:t>
            </a:r>
          </a:p>
          <a:p>
            <a:r>
              <a:rPr lang="en-US" dirty="0" smtClean="0"/>
              <a:t>A 0.1 </a:t>
            </a:r>
            <a:r>
              <a:rPr lang="en-US" dirty="0" err="1" smtClean="0"/>
              <a:t>μF</a:t>
            </a:r>
            <a:r>
              <a:rPr lang="en-US" dirty="0" smtClean="0"/>
              <a:t> capacitor should be placed as close as possible to each</a:t>
            </a:r>
          </a:p>
          <a:p>
            <a:r>
              <a:rPr lang="en-US" dirty="0" smtClean="0"/>
              <a:t>supply pin. As shown in Figure 61, a 10 </a:t>
            </a:r>
            <a:r>
              <a:rPr lang="en-US" dirty="0" err="1" smtClean="0"/>
              <a:t>μF</a:t>
            </a:r>
            <a:r>
              <a:rPr lang="en-US" dirty="0" smtClean="0"/>
              <a:t> tantalum capacitor</a:t>
            </a:r>
          </a:p>
          <a:p>
            <a:r>
              <a:rPr lang="en-US" dirty="0" smtClean="0"/>
              <a:t>can be used farther away from the part. In most cases, it can be</a:t>
            </a:r>
          </a:p>
          <a:p>
            <a:r>
              <a:rPr lang="en-US" dirty="0" smtClean="0"/>
              <a:t>shared by other precision integrated circuits.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7" y="3445670"/>
            <a:ext cx="3438107" cy="2878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683" y="3537722"/>
            <a:ext cx="3612817" cy="27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79" y="534301"/>
            <a:ext cx="5991225" cy="4924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519" y="1556951"/>
            <a:ext cx="574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Muscle Sensors are designed to be used directly with a microcontroller. Therefore, the sensors do not output a RAW EMG signal but rather an amplified, rectified, and smoothed signal that will work well with a microcontroller’s analog-to-digital converter (ADC). This difference can be illustrated by using a simple sine wave as an example.</a:t>
            </a:r>
            <a:br>
              <a:rPr lang="en-US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3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vo tran</dc:creator>
  <cp:lastModifiedBy>chi vo tran</cp:lastModifiedBy>
  <cp:revision>11</cp:revision>
  <dcterms:created xsi:type="dcterms:W3CDTF">2016-05-26T12:09:43Z</dcterms:created>
  <dcterms:modified xsi:type="dcterms:W3CDTF">2016-05-26T19:07:28Z</dcterms:modified>
</cp:coreProperties>
</file>