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307" r:id="rId38"/>
    <p:sldId id="275" r:id="rId39"/>
    <p:sldId id="304" r:id="rId40"/>
    <p:sldId id="306" r:id="rId41"/>
    <p:sldId id="308" r:id="rId42"/>
    <p:sldId id="310" r:id="rId43"/>
    <p:sldId id="309" r:id="rId44"/>
    <p:sldId id="265" r:id="rId45"/>
    <p:sldId id="266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286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Allgemeine Probleme mit dem Werkzeug</a:t>
            </a:r>
          </a:p>
          <a:p>
            <a:r>
              <a:rPr lang="de-DE" dirty="0" smtClean="0"/>
              <a:t>Dokumentation</a:t>
            </a:r>
          </a:p>
          <a:p>
            <a:pPr lvl="1"/>
            <a:r>
              <a:rPr lang="de-DE" dirty="0" smtClean="0"/>
              <a:t>Z.B. Hilfefunktion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99% Erfolgschance</a:t>
            </a:r>
          </a:p>
          <a:p>
            <a:pPr lvl="1"/>
            <a:r>
              <a:rPr lang="de-DE" dirty="0" smtClean="0"/>
              <a:t>Meistens gute Beispiele</a:t>
            </a:r>
          </a:p>
          <a:p>
            <a:r>
              <a:rPr lang="de-DE" dirty="0" smtClean="0"/>
              <a:t>Ausprobieren!</a:t>
            </a:r>
          </a:p>
        </p:txBody>
      </p:sp>
      <p:sp>
        <p:nvSpPr>
          <p:cNvPr id="7" name="Rechteck 6"/>
          <p:cNvSpPr/>
          <p:nvPr/>
        </p:nvSpPr>
        <p:spPr>
          <a:xfrm>
            <a:off x="1080655" y="2564904"/>
            <a:ext cx="756331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zeros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Wie geht an eine Aufgabe heran?</a:t>
            </a:r>
          </a:p>
          <a:p>
            <a:r>
              <a:rPr lang="de-DE" dirty="0" smtClean="0"/>
              <a:t>Wie sieht die Aufgabenstellung aus?</a:t>
            </a:r>
          </a:p>
          <a:p>
            <a:pPr lvl="1"/>
            <a:r>
              <a:rPr lang="de-DE" dirty="0" smtClean="0"/>
              <a:t>Bearbeitungsvorschrift</a:t>
            </a:r>
          </a:p>
          <a:p>
            <a:pPr lvl="1"/>
            <a:r>
              <a:rPr lang="de-DE" dirty="0" smtClean="0"/>
              <a:t>Gültigkeitsbereich</a:t>
            </a:r>
          </a:p>
          <a:p>
            <a:pPr lvl="1"/>
            <a:r>
              <a:rPr lang="de-DE" dirty="0" smtClean="0"/>
              <a:t>Randbedingungen und Extremfälle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macht „Fakultät“?</a:t>
            </a:r>
          </a:p>
          <a:p>
            <a:pPr lvl="1"/>
            <a:r>
              <a:rPr lang="de-DE" dirty="0" smtClean="0"/>
              <a:t>n! = n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(n-1)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(n-2)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…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(n-(n-1))</a:t>
            </a:r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Für n = 0 gilt n! = 1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Fakultät einer Zahl berechnet</a:t>
            </a:r>
          </a:p>
          <a:p>
            <a:pPr lvl="1"/>
            <a:r>
              <a:rPr lang="de-DE" dirty="0" smtClean="0"/>
              <a:t>Ergebnis in Variable </a:t>
            </a:r>
            <a:r>
              <a:rPr lang="de-DE" i="1" dirty="0" smtClean="0"/>
              <a:t>&lt;</a:t>
            </a:r>
            <a:r>
              <a:rPr lang="de-DE" i="1" dirty="0" err="1" smtClean="0"/>
              <a:t>ergebnis</a:t>
            </a:r>
            <a:r>
              <a:rPr lang="de-DE" i="1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Erste Näherung: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Eleganter: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680215"/>
            <a:ext cx="8143932" cy="250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725144"/>
            <a:ext cx="814393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ist die </a:t>
            </a:r>
            <a:r>
              <a:rPr lang="de-DE" dirty="0" err="1" smtClean="0"/>
              <a:t>Fibonacci</a:t>
            </a:r>
            <a:r>
              <a:rPr lang="de-DE" dirty="0" smtClean="0"/>
              <a:t>-Folge?</a:t>
            </a:r>
          </a:p>
          <a:p>
            <a:pPr lvl="1"/>
            <a:r>
              <a:rPr lang="de-DE" dirty="0" smtClean="0"/>
              <a:t>0, 1, 1, 2, 3, 5, 8, 13, 21, 34, …</a:t>
            </a:r>
          </a:p>
          <a:p>
            <a:pPr lvl="1"/>
            <a:r>
              <a:rPr lang="de-DE" dirty="0" smtClean="0"/>
              <a:t>f(n) = f(n-2) + f(n-1)</a:t>
            </a:r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f(0) = 0 und f(1) = 1</a:t>
            </a:r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</a:t>
            </a:r>
            <a:r>
              <a:rPr lang="de-DE" dirty="0" err="1" smtClean="0"/>
              <a:t>Fibonacci</a:t>
            </a:r>
            <a:r>
              <a:rPr lang="de-DE" dirty="0" smtClean="0"/>
              <a:t>-Folge bis zu einer </a:t>
            </a:r>
            <a:r>
              <a:rPr lang="de-DE" dirty="0" err="1" smtClean="0"/>
              <a:t>gegenenen</a:t>
            </a:r>
            <a:r>
              <a:rPr lang="de-DE" dirty="0" smtClean="0"/>
              <a:t> Zahl berechnet und anzeigt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246910"/>
            <a:ext cx="8143932" cy="4990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== n 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1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fn_2 = 0;  %Wert für f(n-2)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fn_1 = 1;  %Wert für f(n-1)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 : +1 :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fn_2 =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fn_1 =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Eleganter: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680214"/>
            <a:ext cx="8143932" cy="2468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fn_2 = -1;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fn_1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 : +1 :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fn_2 =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fn_1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</a:t>
            </a:r>
            <a:r>
              <a:rPr lang="de-DE" smtClean="0"/>
              <a:t>A </a:t>
            </a:r>
            <a:r>
              <a:rPr lang="de-DE" smtClean="0"/>
              <a:t>&amp;&amp; </a:t>
            </a:r>
            <a:r>
              <a:rPr lang="de-DE" dirty="0" smtClean="0"/>
              <a:t>B</a:t>
            </a:r>
          </a:p>
          <a:p>
            <a:r>
              <a:rPr lang="de-DE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x| wahr)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r>
              <a:rPr lang="de-DE" dirty="0" smtClean="0"/>
              <a:t>(wahr x|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1889</Words>
  <Application>Microsoft Office PowerPoint</Application>
  <PresentationFormat>Bildschirmpräsentation (4:3)</PresentationFormat>
  <Paragraphs>586</Paragraphs>
  <Slides>45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Bearbeiten von Problemen</vt:lpstr>
      <vt:lpstr>Beispiel: Fakultät</vt:lpstr>
      <vt:lpstr>Beispiel: Fakultät</vt:lpstr>
      <vt:lpstr>Beispiel: Fibonacci-Folge</vt:lpstr>
      <vt:lpstr>Beispiel: Fibonacci-Folge</vt:lpstr>
      <vt:lpstr>Beispiel: Fibonacci-Folge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242</cp:revision>
  <dcterms:created xsi:type="dcterms:W3CDTF">2010-05-18T15:48:42Z</dcterms:created>
  <dcterms:modified xsi:type="dcterms:W3CDTF">2014-05-22T10:04:42Z</dcterms:modified>
</cp:coreProperties>
</file>