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2811700" cy="3027521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1348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-Christoph Engelhardt Engelhardt" initials="TE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CE6F2"/>
    <a:srgbClr val="3F6BAF"/>
    <a:srgbClr val="3E6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4286" autoAdjust="0"/>
  </p:normalViewPr>
  <p:slideViewPr>
    <p:cSldViewPr snapToGrid="0" snapToObjects="1">
      <p:cViewPr>
        <p:scale>
          <a:sx n="25" d="100"/>
          <a:sy n="25" d="100"/>
        </p:scale>
        <p:origin x="1392" y="16"/>
      </p:cViewPr>
      <p:guideLst>
        <p:guide orient="horz" pos="9536"/>
        <p:guide pos="134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10881" y="9404949"/>
            <a:ext cx="36389945" cy="648954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21757" y="17155955"/>
            <a:ext cx="29968190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3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6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0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3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6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40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3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86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16.01.18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16.01.18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3278859" y="1618887"/>
            <a:ext cx="7224477" cy="3443805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605442" y="1618887"/>
            <a:ext cx="20959898" cy="3443805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16.01.18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0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16.01.18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0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1834" y="19454629"/>
            <a:ext cx="36389945" cy="6012993"/>
          </a:xfrm>
        </p:spPr>
        <p:txBody>
          <a:bodyPr anchor="t"/>
          <a:lstStyle>
            <a:lvl1pPr algn="l">
              <a:defRPr sz="2829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81834" y="12831934"/>
            <a:ext cx="36389945" cy="6622700"/>
          </a:xfrm>
        </p:spPr>
        <p:txBody>
          <a:bodyPr anchor="b"/>
          <a:lstStyle>
            <a:lvl1pPr marL="0" indent="0">
              <a:buNone/>
              <a:defRPr sz="1414">
                <a:solidFill>
                  <a:schemeClr val="tx1">
                    <a:tint val="75000"/>
                  </a:schemeClr>
                </a:solidFill>
              </a:defRPr>
            </a:lvl1pPr>
            <a:lvl2pPr marL="323349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2pPr>
            <a:lvl3pPr marL="646697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3pPr>
            <a:lvl4pPr marL="97004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29339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61674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940091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226344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58678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16.01.18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5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605446" y="9418960"/>
            <a:ext cx="14092185" cy="26637986"/>
          </a:xfrm>
        </p:spPr>
        <p:txBody>
          <a:bodyPr/>
          <a:lstStyle>
            <a:lvl1pPr>
              <a:defRPr sz="1980"/>
            </a:lvl1pPr>
            <a:lvl2pPr>
              <a:defRPr sz="1697"/>
            </a:lvl2pPr>
            <a:lvl3pPr>
              <a:defRPr sz="1414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6411157" y="9418960"/>
            <a:ext cx="14092185" cy="26637986"/>
          </a:xfrm>
        </p:spPr>
        <p:txBody>
          <a:bodyPr/>
          <a:lstStyle>
            <a:lvl1pPr>
              <a:defRPr sz="1980"/>
            </a:lvl1pPr>
            <a:lvl2pPr>
              <a:defRPr sz="1697"/>
            </a:lvl2pPr>
            <a:lvl3pPr>
              <a:defRPr sz="1414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16.01.18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586" y="1212412"/>
            <a:ext cx="38530530" cy="504586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588" y="6776884"/>
            <a:ext cx="18915936" cy="2824283"/>
          </a:xfrm>
        </p:spPr>
        <p:txBody>
          <a:bodyPr anchor="b"/>
          <a:lstStyle>
            <a:lvl1pPr marL="0" indent="0">
              <a:buNone/>
              <a:defRPr sz="1697" b="1"/>
            </a:lvl1pPr>
            <a:lvl2pPr marL="323349" indent="0">
              <a:buNone/>
              <a:defRPr sz="1414" b="1"/>
            </a:lvl2pPr>
            <a:lvl3pPr marL="646697" indent="0">
              <a:buNone/>
              <a:defRPr sz="1273" b="1"/>
            </a:lvl3pPr>
            <a:lvl4pPr marL="970046" indent="0">
              <a:buNone/>
              <a:defRPr sz="1132" b="1"/>
            </a:lvl4pPr>
            <a:lvl5pPr marL="1293394" indent="0">
              <a:buNone/>
              <a:defRPr sz="1132" b="1"/>
            </a:lvl5pPr>
            <a:lvl6pPr marL="1616743" indent="0">
              <a:buNone/>
              <a:defRPr sz="1132" b="1"/>
            </a:lvl6pPr>
            <a:lvl7pPr marL="1940091" indent="0">
              <a:buNone/>
              <a:defRPr sz="1132" b="1"/>
            </a:lvl7pPr>
            <a:lvl8pPr marL="2263440" indent="0">
              <a:buNone/>
              <a:defRPr sz="1132" b="1"/>
            </a:lvl8pPr>
            <a:lvl9pPr marL="2586788" indent="0">
              <a:buNone/>
              <a:defRPr sz="11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40588" y="9601166"/>
            <a:ext cx="18915936" cy="17443290"/>
          </a:xfrm>
        </p:spPr>
        <p:txBody>
          <a:bodyPr/>
          <a:lstStyle>
            <a:lvl1pPr>
              <a:defRPr sz="1697"/>
            </a:lvl1pPr>
            <a:lvl2pPr>
              <a:defRPr sz="1414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747755" y="6776884"/>
            <a:ext cx="18923365" cy="2824283"/>
          </a:xfrm>
        </p:spPr>
        <p:txBody>
          <a:bodyPr anchor="b"/>
          <a:lstStyle>
            <a:lvl1pPr marL="0" indent="0">
              <a:buNone/>
              <a:defRPr sz="1697" b="1"/>
            </a:lvl1pPr>
            <a:lvl2pPr marL="323349" indent="0">
              <a:buNone/>
              <a:defRPr sz="1414" b="1"/>
            </a:lvl2pPr>
            <a:lvl3pPr marL="646697" indent="0">
              <a:buNone/>
              <a:defRPr sz="1273" b="1"/>
            </a:lvl3pPr>
            <a:lvl4pPr marL="970046" indent="0">
              <a:buNone/>
              <a:defRPr sz="1132" b="1"/>
            </a:lvl4pPr>
            <a:lvl5pPr marL="1293394" indent="0">
              <a:buNone/>
              <a:defRPr sz="1132" b="1"/>
            </a:lvl5pPr>
            <a:lvl6pPr marL="1616743" indent="0">
              <a:buNone/>
              <a:defRPr sz="1132" b="1"/>
            </a:lvl6pPr>
            <a:lvl7pPr marL="1940091" indent="0">
              <a:buNone/>
              <a:defRPr sz="1132" b="1"/>
            </a:lvl7pPr>
            <a:lvl8pPr marL="2263440" indent="0">
              <a:buNone/>
              <a:defRPr sz="1132" b="1"/>
            </a:lvl8pPr>
            <a:lvl9pPr marL="2586788" indent="0">
              <a:buNone/>
              <a:defRPr sz="11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747755" y="9601166"/>
            <a:ext cx="18923365" cy="17443290"/>
          </a:xfrm>
        </p:spPr>
        <p:txBody>
          <a:bodyPr/>
          <a:lstStyle>
            <a:lvl1pPr>
              <a:defRPr sz="1697"/>
            </a:lvl1pPr>
            <a:lvl2pPr>
              <a:defRPr sz="1414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16.01.18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8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16.01.18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16.01.18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589" y="1205404"/>
            <a:ext cx="14084756" cy="5129967"/>
          </a:xfrm>
        </p:spPr>
        <p:txBody>
          <a:bodyPr anchor="b"/>
          <a:lstStyle>
            <a:lvl1pPr algn="l">
              <a:defRPr sz="1414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738187" y="1205410"/>
            <a:ext cx="23932932" cy="25839056"/>
          </a:xfrm>
        </p:spPr>
        <p:txBody>
          <a:bodyPr/>
          <a:lstStyle>
            <a:lvl1pPr>
              <a:defRPr sz="2263"/>
            </a:lvl1pPr>
            <a:lvl2pPr>
              <a:defRPr sz="1980"/>
            </a:lvl2pPr>
            <a:lvl3pPr>
              <a:defRPr sz="1697"/>
            </a:lvl3pPr>
            <a:lvl4pPr>
              <a:defRPr sz="1414"/>
            </a:lvl4pPr>
            <a:lvl5pPr>
              <a:defRPr sz="1414"/>
            </a:lvl5pPr>
            <a:lvl6pPr>
              <a:defRPr sz="1414"/>
            </a:lvl6pPr>
            <a:lvl7pPr>
              <a:defRPr sz="1414"/>
            </a:lvl7pPr>
            <a:lvl8pPr>
              <a:defRPr sz="1414"/>
            </a:lvl8pPr>
            <a:lvl9pPr>
              <a:defRPr sz="141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40589" y="6335375"/>
            <a:ext cx="14084756" cy="20709090"/>
          </a:xfrm>
        </p:spPr>
        <p:txBody>
          <a:bodyPr/>
          <a:lstStyle>
            <a:lvl1pPr marL="0" indent="0">
              <a:buNone/>
              <a:defRPr sz="990"/>
            </a:lvl1pPr>
            <a:lvl2pPr marL="323349" indent="0">
              <a:buNone/>
              <a:defRPr sz="849"/>
            </a:lvl2pPr>
            <a:lvl3pPr marL="646697" indent="0">
              <a:buNone/>
              <a:defRPr sz="707"/>
            </a:lvl3pPr>
            <a:lvl4pPr marL="970046" indent="0">
              <a:buNone/>
              <a:defRPr sz="636"/>
            </a:lvl4pPr>
            <a:lvl5pPr marL="1293394" indent="0">
              <a:buNone/>
              <a:defRPr sz="636"/>
            </a:lvl5pPr>
            <a:lvl6pPr marL="1616743" indent="0">
              <a:buNone/>
              <a:defRPr sz="636"/>
            </a:lvl6pPr>
            <a:lvl7pPr marL="1940091" indent="0">
              <a:buNone/>
              <a:defRPr sz="636"/>
            </a:lvl7pPr>
            <a:lvl8pPr marL="2263440" indent="0">
              <a:buNone/>
              <a:defRPr sz="636"/>
            </a:lvl8pPr>
            <a:lvl9pPr marL="2586788" indent="0">
              <a:buNone/>
              <a:defRPr sz="63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16.01.18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5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1393" y="21192654"/>
            <a:ext cx="25687020" cy="2501913"/>
          </a:xfrm>
        </p:spPr>
        <p:txBody>
          <a:bodyPr anchor="b"/>
          <a:lstStyle>
            <a:lvl1pPr algn="l">
              <a:defRPr sz="1414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91393" y="2705145"/>
            <a:ext cx="25687020" cy="18165128"/>
          </a:xfrm>
        </p:spPr>
        <p:txBody>
          <a:bodyPr/>
          <a:lstStyle>
            <a:lvl1pPr marL="0" indent="0">
              <a:buNone/>
              <a:defRPr sz="2263"/>
            </a:lvl1pPr>
            <a:lvl2pPr marL="323349" indent="0">
              <a:buNone/>
              <a:defRPr sz="1980"/>
            </a:lvl2pPr>
            <a:lvl3pPr marL="646697" indent="0">
              <a:buNone/>
              <a:defRPr sz="1697"/>
            </a:lvl3pPr>
            <a:lvl4pPr marL="970046" indent="0">
              <a:buNone/>
              <a:defRPr sz="1414"/>
            </a:lvl4pPr>
            <a:lvl5pPr marL="1293394" indent="0">
              <a:buNone/>
              <a:defRPr sz="1414"/>
            </a:lvl5pPr>
            <a:lvl6pPr marL="1616743" indent="0">
              <a:buNone/>
              <a:defRPr sz="1414"/>
            </a:lvl6pPr>
            <a:lvl7pPr marL="1940091" indent="0">
              <a:buNone/>
              <a:defRPr sz="1414"/>
            </a:lvl7pPr>
            <a:lvl8pPr marL="2263440" indent="0">
              <a:buNone/>
              <a:defRPr sz="1414"/>
            </a:lvl8pPr>
            <a:lvl9pPr marL="2586788" indent="0">
              <a:buNone/>
              <a:defRPr sz="1414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1393" y="23694567"/>
            <a:ext cx="25687020" cy="3553129"/>
          </a:xfrm>
        </p:spPr>
        <p:txBody>
          <a:bodyPr/>
          <a:lstStyle>
            <a:lvl1pPr marL="0" indent="0">
              <a:buNone/>
              <a:defRPr sz="990"/>
            </a:lvl1pPr>
            <a:lvl2pPr marL="323349" indent="0">
              <a:buNone/>
              <a:defRPr sz="849"/>
            </a:lvl2pPr>
            <a:lvl3pPr marL="646697" indent="0">
              <a:buNone/>
              <a:defRPr sz="707"/>
            </a:lvl3pPr>
            <a:lvl4pPr marL="970046" indent="0">
              <a:buNone/>
              <a:defRPr sz="636"/>
            </a:lvl4pPr>
            <a:lvl5pPr marL="1293394" indent="0">
              <a:buNone/>
              <a:defRPr sz="636"/>
            </a:lvl5pPr>
            <a:lvl6pPr marL="1616743" indent="0">
              <a:buNone/>
              <a:defRPr sz="636"/>
            </a:lvl6pPr>
            <a:lvl7pPr marL="1940091" indent="0">
              <a:buNone/>
              <a:defRPr sz="636"/>
            </a:lvl7pPr>
            <a:lvl8pPr marL="2263440" indent="0">
              <a:buNone/>
              <a:defRPr sz="636"/>
            </a:lvl8pPr>
            <a:lvl9pPr marL="2586788" indent="0">
              <a:buNone/>
              <a:defRPr sz="63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16.01.18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40586" y="1212412"/>
            <a:ext cx="38530530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586" y="7064225"/>
            <a:ext cx="38530530" cy="1998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140586" y="28060645"/>
            <a:ext cx="9989396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2DEA-69B7-D343-870B-04A176525892}" type="datetimeFigureOut">
              <a:rPr lang="de-DE" smtClean="0"/>
              <a:t>16.01.18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627334" y="28060645"/>
            <a:ext cx="13557039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0681718" y="28060645"/>
            <a:ext cx="9989396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4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3349" rtl="0" eaLnBrk="1" latinLnBrk="0" hangingPunct="1">
        <a:spcBef>
          <a:spcPct val="0"/>
        </a:spcBef>
        <a:buNone/>
        <a:defRPr sz="3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2512" indent="-242512" algn="l" defTabSz="323349" rtl="0" eaLnBrk="1" latinLnBrk="0" hangingPunct="1">
        <a:spcBef>
          <a:spcPct val="20000"/>
        </a:spcBef>
        <a:buFont typeface="Arial"/>
        <a:buChar char="•"/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25442" indent="-202093" algn="l" defTabSz="323349" rtl="0" eaLnBrk="1" latinLnBrk="0" hangingPunct="1">
        <a:spcBef>
          <a:spcPct val="20000"/>
        </a:spcBef>
        <a:buFont typeface="Arial"/>
        <a:buChar char="–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808371" indent="-161674" algn="l" defTabSz="323349" rtl="0" eaLnBrk="1" latinLnBrk="0" hangingPunct="1">
        <a:spcBef>
          <a:spcPct val="20000"/>
        </a:spcBef>
        <a:buFont typeface="Arial"/>
        <a:buChar char="•"/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131720" indent="-161674" algn="l" defTabSz="323349" rtl="0" eaLnBrk="1" latinLnBrk="0" hangingPunct="1">
        <a:spcBef>
          <a:spcPct val="20000"/>
        </a:spcBef>
        <a:buFont typeface="Arial"/>
        <a:buChar char="–"/>
        <a:defRPr sz="1414" kern="1200">
          <a:solidFill>
            <a:schemeClr val="tx1"/>
          </a:solidFill>
          <a:latin typeface="+mn-lt"/>
          <a:ea typeface="+mn-ea"/>
          <a:cs typeface="+mn-cs"/>
        </a:defRPr>
      </a:lvl4pPr>
      <a:lvl5pPr marL="1455068" indent="-161674" algn="l" defTabSz="323349" rtl="0" eaLnBrk="1" latinLnBrk="0" hangingPunct="1">
        <a:spcBef>
          <a:spcPct val="20000"/>
        </a:spcBef>
        <a:buFont typeface="Arial"/>
        <a:buChar char="»"/>
        <a:defRPr sz="1414" kern="1200">
          <a:solidFill>
            <a:schemeClr val="tx1"/>
          </a:solidFill>
          <a:latin typeface="+mn-lt"/>
          <a:ea typeface="+mn-ea"/>
          <a:cs typeface="+mn-cs"/>
        </a:defRPr>
      </a:lvl5pPr>
      <a:lvl6pPr marL="1778417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6pPr>
      <a:lvl7pPr marL="2101765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7pPr>
      <a:lvl8pPr marL="2425114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8pPr>
      <a:lvl9pPr marL="2748462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1pPr>
      <a:lvl2pPr marL="323349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2pPr>
      <a:lvl3pPr marL="646697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3pPr>
      <a:lvl4pPr marL="970046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4pPr>
      <a:lvl5pPr marL="1293394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5pPr>
      <a:lvl6pPr marL="1616743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6pPr>
      <a:lvl7pPr marL="1940091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7pPr>
      <a:lvl8pPr marL="2263440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8pPr>
      <a:lvl9pPr marL="2586788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163"/>
          <p:cNvSpPr>
            <a:spLocks noChangeArrowheads="1"/>
          </p:cNvSpPr>
          <p:nvPr/>
        </p:nvSpPr>
        <p:spPr bwMode="auto">
          <a:xfrm>
            <a:off x="10925400" y="24146420"/>
            <a:ext cx="20659934" cy="64692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42811700" cy="5598141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lIns="64664" tIns="32332" rIns="64664" bIns="32332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223" b="1" dirty="0">
                <a:solidFill>
                  <a:schemeClr val="bg1"/>
                </a:solidFill>
              </a:rPr>
              <a:t>SEM </a:t>
            </a:r>
            <a:r>
              <a:rPr lang="de-DE" sz="6223" b="1" dirty="0" err="1">
                <a:solidFill>
                  <a:schemeClr val="bg1"/>
                </a:solidFill>
              </a:rPr>
              <a:t>Algorithm</a:t>
            </a:r>
            <a:endParaRPr lang="en-GB" sz="6012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3890" b="1" dirty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Munch, J., </a:t>
            </a:r>
            <a:r>
              <a:rPr lang="en-US" sz="3890" b="1" dirty="0" err="1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Schreck</a:t>
            </a:r>
            <a:r>
              <a:rPr lang="en-US" sz="3890" b="1" dirty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F., </a:t>
            </a:r>
            <a:r>
              <a:rPr lang="en-US" sz="3890" b="1" dirty="0" err="1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Höft</a:t>
            </a:r>
            <a:r>
              <a:rPr lang="en-US" sz="3890" b="1" dirty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N.</a:t>
            </a:r>
            <a:endParaRPr lang="en-AU" sz="3890" b="1" dirty="0">
              <a:solidFill>
                <a:srgbClr val="95B3D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AU" sz="389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 M. Sc. - Joint masters program</a:t>
            </a:r>
          </a:p>
          <a:p>
            <a:pPr>
              <a:spcBef>
                <a:spcPct val="20000"/>
              </a:spcBef>
            </a:pPr>
            <a:r>
              <a:rPr lang="en-US" sz="389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University Berlin, Berlin, Germany</a:t>
            </a:r>
          </a:p>
          <a:p>
            <a:pPr>
              <a:spcBef>
                <a:spcPct val="20000"/>
              </a:spcBef>
            </a:pPr>
            <a:r>
              <a:rPr lang="en-US" sz="389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Humboldt University Berlin, Berlin, Germany</a:t>
            </a:r>
          </a:p>
        </p:txBody>
      </p:sp>
      <p:sp>
        <p:nvSpPr>
          <p:cNvPr id="74" name="Rectangle 163"/>
          <p:cNvSpPr>
            <a:spLocks noChangeArrowheads="1"/>
          </p:cNvSpPr>
          <p:nvPr/>
        </p:nvSpPr>
        <p:spPr bwMode="auto">
          <a:xfrm>
            <a:off x="10420" y="11843015"/>
            <a:ext cx="42801279" cy="1007111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11060141" y="11966430"/>
            <a:ext cx="9309312" cy="636649"/>
          </a:xfrm>
          <a:prstGeom prst="rect">
            <a:avLst/>
          </a:prstGeom>
          <a:noFill/>
          <a:ln w="12700" cmpd="sng">
            <a:noFill/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163"/>
          <p:cNvSpPr>
            <a:spLocks noChangeArrowheads="1"/>
          </p:cNvSpPr>
          <p:nvPr/>
        </p:nvSpPr>
        <p:spPr bwMode="auto">
          <a:xfrm>
            <a:off x="0" y="5850139"/>
            <a:ext cx="21157313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11120021" y="29275423"/>
            <a:ext cx="20465314" cy="2446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algn="just"/>
            <a:r>
              <a:rPr lang="en-US" sz="990" b="1" dirty="0">
                <a:latin typeface="Arial" charset="0"/>
                <a:ea typeface="Arial" charset="0"/>
                <a:cs typeface="Arial" charset="0"/>
              </a:rPr>
              <a:t>References</a:t>
            </a:r>
            <a:r>
              <a:rPr lang="en-US" sz="990" dirty="0">
                <a:latin typeface="Arial" charset="0"/>
                <a:ea typeface="Arial" charset="0"/>
                <a:cs typeface="Arial" charset="0"/>
              </a:rPr>
              <a:t>:</a:t>
            </a:r>
            <a:endParaRPr lang="de-DE" sz="99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Rectangle 163"/>
          <p:cNvSpPr>
            <a:spLocks noChangeArrowheads="1"/>
          </p:cNvSpPr>
          <p:nvPr/>
        </p:nvSpPr>
        <p:spPr bwMode="auto">
          <a:xfrm>
            <a:off x="21316690" y="5856247"/>
            <a:ext cx="21495009" cy="84624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251681" y="6677292"/>
            <a:ext cx="9874159" cy="4878135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404185" indent="-269457" algn="just">
              <a:buFont typeface="Arial" charset="0"/>
              <a:buChar char="•"/>
            </a:pPr>
            <a:endParaRPr lang="de-DE" sz="2122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21483642" y="6006734"/>
            <a:ext cx="21328057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316690" y="5850139"/>
            <a:ext cx="21495009" cy="5801412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" y="5815536"/>
            <a:ext cx="21157312" cy="5836015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0420" y="5908820"/>
            <a:ext cx="10182724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feld 47"/>
          <p:cNvSpPr txBox="1">
            <a:spLocks/>
          </p:cNvSpPr>
          <p:nvPr/>
        </p:nvSpPr>
        <p:spPr>
          <a:xfrm>
            <a:off x="25891762" y="12958876"/>
            <a:ext cx="5569109" cy="324332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>
            <a:defPPr>
              <a:defRPr lang="de-DE"/>
            </a:defPPr>
            <a:lvl1pPr marL="412750" indent="-254000" algn="just">
              <a:buFont typeface="Arial" charset="0"/>
              <a:buChar char="•"/>
              <a:defRPr sz="3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122" dirty="0"/>
          </a:p>
          <a:p>
            <a:endParaRPr lang="de-DE" sz="2122" dirty="0"/>
          </a:p>
        </p:txBody>
      </p:sp>
      <p:sp>
        <p:nvSpPr>
          <p:cNvPr id="49" name="Textfeld 48"/>
          <p:cNvSpPr txBox="1">
            <a:spLocks/>
          </p:cNvSpPr>
          <p:nvPr/>
        </p:nvSpPr>
        <p:spPr>
          <a:xfrm>
            <a:off x="18132999" y="22095459"/>
            <a:ext cx="6672511" cy="3459121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291912" indent="-157184" algn="just">
              <a:buFont typeface="Arial" charset="0"/>
              <a:buChar char="•"/>
            </a:pPr>
            <a:endParaRPr lang="de-DE" sz="2546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24988185" y="22095459"/>
            <a:ext cx="6351086" cy="3581761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458077" indent="-323349" algn="just">
              <a:buFont typeface="Arial" charset="0"/>
              <a:buChar char="•"/>
            </a:pPr>
            <a:endParaRPr lang="de-DE" sz="2122" dirty="0">
              <a:latin typeface="Arial" charset="0"/>
              <a:ea typeface="Arial" charset="0"/>
              <a:cs typeface="Arial" charset="0"/>
            </a:endParaRPr>
          </a:p>
          <a:p>
            <a:pPr marL="291912" indent="-157184" algn="just">
              <a:buFont typeface="Arial" panose="020B0604020202020204" pitchFamily="34" charset="0"/>
              <a:buChar char="•"/>
            </a:pPr>
            <a:endParaRPr lang="de-DE" sz="2122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0420" y="11790085"/>
            <a:ext cx="42801280" cy="13083782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21217532" y="24950060"/>
            <a:ext cx="10174417" cy="4027599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112274" algn="just"/>
            <a:endParaRPr lang="de-DE" sz="2122" dirty="0">
              <a:latin typeface="Arial" charset="0"/>
              <a:ea typeface="Arial" charset="0"/>
              <a:cs typeface="Arial" charset="0"/>
            </a:endParaRPr>
          </a:p>
          <a:p>
            <a:pPr marL="404185" indent="-291912" algn="just">
              <a:buFont typeface="Arial" charset="0"/>
              <a:buChar char="•"/>
            </a:pPr>
            <a:endParaRPr lang="en-US" sz="2122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2" name="Gerade Verbindung 40"/>
          <p:cNvCxnSpPr/>
          <p:nvPr/>
        </p:nvCxnSpPr>
        <p:spPr>
          <a:xfrm>
            <a:off x="21095856" y="24793344"/>
            <a:ext cx="41677" cy="4374728"/>
          </a:xfrm>
          <a:prstGeom prst="line">
            <a:avLst/>
          </a:prstGeom>
          <a:ln w="63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10925400" y="24120492"/>
            <a:ext cx="20659934" cy="5047581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feld 53"/>
          <p:cNvSpPr txBox="1">
            <a:spLocks/>
          </p:cNvSpPr>
          <p:nvPr/>
        </p:nvSpPr>
        <p:spPr>
          <a:xfrm>
            <a:off x="11031454" y="22095459"/>
            <a:ext cx="6704585" cy="3235619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>
            <a:defPPr>
              <a:defRPr lang="de-DE"/>
            </a:defPPr>
            <a:lvl1pPr marL="412750" indent="-254000" algn="just">
              <a:buFont typeface="Arial" charset="0"/>
              <a:buChar char="•"/>
              <a:defRPr sz="3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12274" indent="0">
              <a:buNone/>
            </a:pPr>
            <a:endParaRPr lang="de-DE" sz="2122" dirty="0"/>
          </a:p>
          <a:p>
            <a:pPr marL="112274" indent="0">
              <a:buNone/>
            </a:pPr>
            <a:endParaRPr lang="de-DE" sz="2122" dirty="0"/>
          </a:p>
          <a:p>
            <a:pPr marL="112274" indent="0">
              <a:buNone/>
            </a:pPr>
            <a:endParaRPr lang="de-DE" sz="2122" dirty="0"/>
          </a:p>
          <a:p>
            <a:pPr marL="112274" indent="0">
              <a:buNone/>
            </a:pPr>
            <a:endParaRPr lang="de-DE" sz="2122" dirty="0"/>
          </a:p>
          <a:p>
            <a:endParaRPr lang="de-DE" sz="2122" dirty="0"/>
          </a:p>
        </p:txBody>
      </p:sp>
      <p:sp>
        <p:nvSpPr>
          <p:cNvPr id="36" name="Textfeld 35"/>
          <p:cNvSpPr txBox="1"/>
          <p:nvPr/>
        </p:nvSpPr>
        <p:spPr>
          <a:xfrm>
            <a:off x="11060141" y="24183373"/>
            <a:ext cx="19880583" cy="63664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US" sz="3537" b="1" dirty="0">
              <a:solidFill>
                <a:srgbClr val="DCE6F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10420" y="17496898"/>
            <a:ext cx="42801279" cy="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21359454" y="6756335"/>
            <a:ext cx="21452246" cy="5103550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404185" indent="-269457" algn="just">
              <a:buFont typeface="Arial" charset="0"/>
              <a:buChar char="•"/>
            </a:pPr>
            <a:endParaRPr lang="de-DE" sz="2122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04185" indent="-269457" algn="just">
              <a:buFont typeface="Arial" charset="0"/>
              <a:buChar char="•"/>
            </a:pPr>
            <a:endParaRPr lang="de-DE" sz="2122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0193144" y="11337257"/>
            <a:ext cx="10176309" cy="5344523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404185" indent="-269457" algn="just">
              <a:buFont typeface="Arial" charset="0"/>
              <a:buChar char="•"/>
            </a:pPr>
            <a:endParaRPr lang="sv-SE" sz="198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7" name="Gerade Verbindung 40"/>
          <p:cNvCxnSpPr/>
          <p:nvPr/>
        </p:nvCxnSpPr>
        <p:spPr>
          <a:xfrm>
            <a:off x="21034030" y="17496898"/>
            <a:ext cx="23453" cy="6575372"/>
          </a:xfrm>
          <a:prstGeom prst="line">
            <a:avLst/>
          </a:prstGeom>
          <a:ln w="63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45" y="2261687"/>
            <a:ext cx="4851758" cy="1385446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5748" y="1158194"/>
            <a:ext cx="3592431" cy="3592431"/>
          </a:xfrm>
          <a:prstGeom prst="rect">
            <a:avLst/>
          </a:prstGeom>
        </p:spPr>
      </p:pic>
      <p:sp>
        <p:nvSpPr>
          <p:cNvPr id="43" name="Textfeld 42"/>
          <p:cNvSpPr txBox="1"/>
          <p:nvPr/>
        </p:nvSpPr>
        <p:spPr>
          <a:xfrm>
            <a:off x="10841439" y="24885098"/>
            <a:ext cx="10174417" cy="4027599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112274" algn="just"/>
            <a:endParaRPr lang="de-DE" sz="2122" dirty="0">
              <a:latin typeface="Arial" charset="0"/>
              <a:ea typeface="Arial" charset="0"/>
              <a:cs typeface="Arial" charset="0"/>
            </a:endParaRPr>
          </a:p>
          <a:p>
            <a:pPr marL="404185" indent="-291912" algn="just">
              <a:buFont typeface="Arial" charset="0"/>
              <a:buChar char="•"/>
            </a:pPr>
            <a:endParaRPr lang="en-US" sz="2122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5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0</TotalTime>
  <Words>49</Words>
  <Application>Microsoft Macintosh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Office-Design</vt:lpstr>
      <vt:lpstr>PowerPoint-Präsentation</vt:lpstr>
    </vt:vector>
  </TitlesOfParts>
  <Company>Jacobs Universität Bremen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Helena Gellersen</dc:creator>
  <cp:lastModifiedBy>Nikolas Höft</cp:lastModifiedBy>
  <cp:revision>312</cp:revision>
  <dcterms:created xsi:type="dcterms:W3CDTF">2015-04-23T11:23:05Z</dcterms:created>
  <dcterms:modified xsi:type="dcterms:W3CDTF">2018-01-16T14:01:22Z</dcterms:modified>
</cp:coreProperties>
</file>