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-Christoph Engelhardt Engelhardt" initials="TE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CE6F2"/>
    <a:srgbClr val="3F6BAF"/>
    <a:srgbClr val="3E6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286" autoAdjust="0"/>
  </p:normalViewPr>
  <p:slideViewPr>
    <p:cSldViewPr snapToGrid="0" snapToObjects="1">
      <p:cViewPr>
        <p:scale>
          <a:sx n="30" d="100"/>
          <a:sy n="30" d="100"/>
        </p:scale>
        <p:origin x="1984" y="144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2" y="13299388"/>
            <a:ext cx="25733931" cy="917676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3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6462145" y="2289241"/>
            <a:ext cx="5108944" cy="4869830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35323" y="2289241"/>
            <a:ext cx="14822242" cy="4869830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5" y="27510483"/>
            <a:ext cx="25733931" cy="85028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5" y="18145435"/>
            <a:ext cx="25733931" cy="93650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35324" y="13319202"/>
            <a:ext cx="9965591" cy="37668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605501" y="13319202"/>
            <a:ext cx="9965591" cy="37668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09.01.18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3" y="9583083"/>
            <a:ext cx="13376810" cy="3993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3" y="13576857"/>
            <a:ext cx="13376810" cy="246662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91" y="9583083"/>
            <a:ext cx="13382064" cy="3993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91" y="13576857"/>
            <a:ext cx="13382064" cy="246662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09.01.18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09.01.18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09.01.18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541"/>
            <a:ext cx="9960338" cy="72542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8" y="1704549"/>
            <a:ext cx="16924687" cy="365386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8753"/>
            <a:ext cx="9960338" cy="292843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09.01.18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8197"/>
            <a:ext cx="18165128" cy="35379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5303"/>
            <a:ext cx="18165128" cy="256870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506113"/>
            <a:ext cx="18165128" cy="5024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09.01.18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9408"/>
            <a:ext cx="27247692" cy="2825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80114"/>
            <a:ext cx="7064216" cy="227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DEA-69B7-D343-870B-04A176525892}" type="datetimeFigureOut">
              <a:rPr lang="de-DE" smtClean="0"/>
              <a:t>09.01.18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2" y="39680114"/>
            <a:ext cx="9587151" cy="227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80114"/>
            <a:ext cx="7064216" cy="227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63"/>
          <p:cNvSpPr>
            <a:spLocks noChangeArrowheads="1"/>
          </p:cNvSpPr>
          <p:nvPr/>
        </p:nvSpPr>
        <p:spPr bwMode="auto">
          <a:xfrm>
            <a:off x="317367" y="34145072"/>
            <a:ext cx="29214887" cy="914804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60" tIns="68580" rIns="137160" bIns="68580" anchor="ctr"/>
          <a:lstStyle/>
          <a:p>
            <a:pPr algn="just" defTabSz="3762375"/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14489" y="712168"/>
            <a:ext cx="29217765" cy="7204075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800" b="1" dirty="0" smtClean="0">
                <a:solidFill>
                  <a:schemeClr val="bg1"/>
                </a:solidFill>
              </a:rPr>
              <a:t>SEM </a:t>
            </a:r>
            <a:r>
              <a:rPr lang="de-DE" sz="8800" b="1" dirty="0" err="1" smtClean="0">
                <a:solidFill>
                  <a:schemeClr val="bg1"/>
                </a:solidFill>
              </a:rPr>
              <a:t>Algorithm</a:t>
            </a:r>
            <a:endParaRPr lang="en-GB" sz="8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5500" b="1" dirty="0" smtClean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Munch, </a:t>
            </a:r>
            <a:r>
              <a:rPr lang="en-US" sz="5500" b="1" dirty="0" smtClean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J., </a:t>
            </a:r>
            <a:r>
              <a:rPr lang="en-US" sz="5500" b="1" dirty="0" err="1" smtClean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Schreck</a:t>
            </a:r>
            <a:r>
              <a:rPr lang="en-US" sz="5500" b="1" dirty="0" smtClean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en-US" sz="5500" b="1" dirty="0" err="1" smtClean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Höft</a:t>
            </a:r>
            <a:r>
              <a:rPr lang="en-US" sz="5500" b="1" dirty="0" smtClean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</a:t>
            </a:r>
            <a:endParaRPr lang="en-AU" sz="5500" b="1" dirty="0">
              <a:solidFill>
                <a:srgbClr val="95B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5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M. Sc. - Joint masters program</a:t>
            </a:r>
          </a:p>
          <a:p>
            <a:pPr>
              <a:spcBef>
                <a:spcPct val="20000"/>
              </a:spcBef>
            </a:pPr>
            <a:r>
              <a:rPr lang="en-US" sz="5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University Berlin, Berlin, Germany</a:t>
            </a:r>
          </a:p>
          <a:p>
            <a:pPr>
              <a:spcBef>
                <a:spcPct val="20000"/>
              </a:spcBef>
            </a:pPr>
            <a:r>
              <a:rPr lang="en-US" sz="5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Humboldt University Berlin, Berlin, Germany</a:t>
            </a:r>
          </a:p>
        </p:txBody>
      </p: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314489" y="16747020"/>
            <a:ext cx="29217766" cy="118459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60" tIns="68580" rIns="137160" bIns="68580" anchor="ctr"/>
          <a:lstStyle/>
          <a:p>
            <a:pPr algn="just" defTabSz="3762375"/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507901" y="16921539"/>
            <a:ext cx="13164151" cy="861774"/>
          </a:xfrm>
          <a:prstGeom prst="rect">
            <a:avLst/>
          </a:prstGeom>
          <a:noFill/>
          <a:ln w="12700" cmpd="sng">
            <a:noFill/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5000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368025" y="8272589"/>
            <a:ext cx="14418128" cy="9648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60" tIns="68580" rIns="137160" bIns="68580" anchor="ctr"/>
          <a:lstStyle/>
          <a:p>
            <a:pPr algn="just" defTabSz="3762375"/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592577" y="41397914"/>
            <a:ext cx="289396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algn="just"/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References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:</a:t>
            </a:r>
            <a:endParaRPr lang="de-DE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Rectangle 163"/>
          <p:cNvSpPr>
            <a:spLocks noChangeArrowheads="1"/>
          </p:cNvSpPr>
          <p:nvPr/>
        </p:nvSpPr>
        <p:spPr bwMode="auto">
          <a:xfrm>
            <a:off x="15011525" y="8281227"/>
            <a:ext cx="14520729" cy="965128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60" tIns="68580" rIns="137160" bIns="68580" anchor="ctr"/>
          <a:lstStyle/>
          <a:p>
            <a:pPr algn="just" defTabSz="3762375"/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919597" y="9442253"/>
            <a:ext cx="13962893" cy="6898093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571500" indent="-381000" algn="just">
              <a:buFont typeface="Arial" charset="0"/>
              <a:buChar char="•"/>
            </a:pPr>
            <a:endParaRPr lang="de-DE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15247610" y="8347873"/>
            <a:ext cx="13634880" cy="861774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5000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5011527" y="8272589"/>
            <a:ext cx="14520728" cy="820368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17368" y="8223657"/>
            <a:ext cx="14468784" cy="8252617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437580" y="8337513"/>
            <a:ext cx="14399229" cy="861774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5000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/>
          <p:cNvSpPr txBox="1">
            <a:spLocks/>
          </p:cNvSpPr>
          <p:nvPr/>
        </p:nvSpPr>
        <p:spPr>
          <a:xfrm>
            <a:off x="21481062" y="18324941"/>
            <a:ext cx="7875189" cy="4586331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>
            <a:defPPr>
              <a:defRPr lang="de-DE"/>
            </a:defPPr>
            <a:lvl1pPr marL="412750" indent="-254000" algn="just">
              <a:buFont typeface="Arial" charset="0"/>
              <a:buChar char="•"/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3000" dirty="0" smtClean="0"/>
          </a:p>
          <a:p>
            <a:endParaRPr lang="de-DE" sz="3000" dirty="0"/>
          </a:p>
        </p:txBody>
      </p:sp>
      <p:sp>
        <p:nvSpPr>
          <p:cNvPr id="49" name="Textfeld 48"/>
          <p:cNvSpPr txBox="1">
            <a:spLocks/>
          </p:cNvSpPr>
          <p:nvPr/>
        </p:nvSpPr>
        <p:spPr>
          <a:xfrm>
            <a:off x="10509518" y="31244840"/>
            <a:ext cx="9435493" cy="489148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12750" indent="-222250" algn="just">
              <a:buFont typeface="Arial" charset="0"/>
              <a:buChar char="•"/>
            </a:pPr>
            <a:endParaRPr lang="de-DE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20203327" y="31244840"/>
            <a:ext cx="8980971" cy="506491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647700" indent="-457200" algn="just">
              <a:buFont typeface="Arial" charset="0"/>
              <a:buChar char="•"/>
            </a:pPr>
            <a:endParaRPr lang="de-DE" sz="3000" dirty="0" smtClean="0">
              <a:latin typeface="Arial" charset="0"/>
              <a:ea typeface="Arial" charset="0"/>
              <a:cs typeface="Arial" charset="0"/>
            </a:endParaRPr>
          </a:p>
          <a:p>
            <a:pPr marL="412750" indent="-222250" algn="just">
              <a:buFont typeface="Arial" panose="020B0604020202020204" pitchFamily="34" charset="0"/>
              <a:buChar char="•"/>
            </a:pPr>
            <a:endParaRPr lang="de-DE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91396" y="16672172"/>
            <a:ext cx="29214887" cy="18501569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4871309" y="35281487"/>
            <a:ext cx="14387482" cy="5695364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158750" algn="just"/>
            <a:endParaRPr lang="de-DE" sz="30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412750" algn="just">
              <a:buFont typeface="Arial" charset="0"/>
              <a:buChar char="•"/>
            </a:pP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" name="Gerade Verbindung 40"/>
          <p:cNvCxnSpPr/>
          <p:nvPr/>
        </p:nvCxnSpPr>
        <p:spPr>
          <a:xfrm>
            <a:off x="14699248" y="35059876"/>
            <a:ext cx="58935" cy="6186234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17367" y="34108406"/>
            <a:ext cx="29214887" cy="713770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/>
          <p:cNvSpPr txBox="1">
            <a:spLocks/>
          </p:cNvSpPr>
          <p:nvPr/>
        </p:nvSpPr>
        <p:spPr>
          <a:xfrm>
            <a:off x="467335" y="31244840"/>
            <a:ext cx="9480848" cy="457543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>
            <a:defPPr>
              <a:defRPr lang="de-DE"/>
            </a:defPPr>
            <a:lvl1pPr marL="412750" indent="-254000" algn="just">
              <a:buFont typeface="Arial" charset="0"/>
              <a:buChar char="•"/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8750" indent="0">
              <a:buNone/>
            </a:pPr>
            <a:endParaRPr lang="de-DE" sz="3000" dirty="0" smtClean="0"/>
          </a:p>
          <a:p>
            <a:pPr marL="158750" indent="0">
              <a:buNone/>
            </a:pPr>
            <a:endParaRPr lang="de-DE" sz="3000" dirty="0" smtClean="0"/>
          </a:p>
          <a:p>
            <a:pPr marL="158750" indent="0">
              <a:buNone/>
            </a:pPr>
            <a:endParaRPr lang="de-DE" sz="3000" dirty="0" smtClean="0"/>
          </a:p>
          <a:p>
            <a:pPr marL="158750" indent="0">
              <a:buNone/>
            </a:pPr>
            <a:endParaRPr lang="de-DE" sz="3000" dirty="0" smtClean="0"/>
          </a:p>
          <a:p>
            <a:endParaRPr lang="de-DE" sz="3000" dirty="0"/>
          </a:p>
        </p:txBody>
      </p:sp>
      <p:sp>
        <p:nvSpPr>
          <p:cNvPr id="36" name="Textfeld 35"/>
          <p:cNvSpPr txBox="1"/>
          <p:nvPr/>
        </p:nvSpPr>
        <p:spPr>
          <a:xfrm>
            <a:off x="507901" y="34197326"/>
            <a:ext cx="28112819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5000" b="1" dirty="0">
              <a:solidFill>
                <a:srgbClr val="DCE6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277115" y="24673171"/>
            <a:ext cx="29217766" cy="6891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5071997" y="9275897"/>
            <a:ext cx="14460257" cy="721685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571500" indent="-381000" algn="just">
              <a:buFont typeface="Arial" charset="0"/>
              <a:buChar char="•"/>
            </a:pPr>
            <a:endParaRPr lang="de-DE" sz="3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endParaRPr lang="de-DE" sz="3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38246" y="9339939"/>
            <a:ext cx="14390158" cy="755760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571500" indent="-381000" algn="just">
              <a:buFont typeface="Arial" charset="0"/>
              <a:buChar char="•"/>
            </a:pPr>
            <a:endParaRPr lang="sv-SE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7" name="Gerade Verbindung 40"/>
          <p:cNvCxnSpPr/>
          <p:nvPr/>
        </p:nvCxnSpPr>
        <p:spPr>
          <a:xfrm>
            <a:off x="14611821" y="24742088"/>
            <a:ext cx="33165" cy="9298130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7" y="3198217"/>
            <a:ext cx="6860795" cy="1959138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732" y="1788593"/>
            <a:ext cx="5080000" cy="5080000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198640" y="35189625"/>
            <a:ext cx="14387482" cy="5695364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158750" algn="just"/>
            <a:endParaRPr lang="de-DE" sz="30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412750" algn="just">
              <a:buFont typeface="Arial" charset="0"/>
              <a:buChar char="•"/>
            </a:pP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5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49</Words>
  <Application>Microsoft Macintosh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Office-Design</vt:lpstr>
      <vt:lpstr>PowerPoint-Präsentation</vt:lpstr>
    </vt:vector>
  </TitlesOfParts>
  <Company>Jacobs Universität Bremen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 Gellersen</dc:creator>
  <cp:lastModifiedBy>Nikolas Höft</cp:lastModifiedBy>
  <cp:revision>311</cp:revision>
  <dcterms:created xsi:type="dcterms:W3CDTF">2015-04-23T11:23:05Z</dcterms:created>
  <dcterms:modified xsi:type="dcterms:W3CDTF">2018-01-09T12:59:40Z</dcterms:modified>
</cp:coreProperties>
</file>