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43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8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4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68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99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6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0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9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33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A554-89F2-4457-AD7B-EE78E846AAE9}" type="datetimeFigureOut">
              <a:rPr lang="de-AT" smtClean="0"/>
              <a:t>15.09.2015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FB53-26C4-4DED-8CB4-1F86AD8EBC0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7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B7B7B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1048"/>
            <a:ext cx="7772400" cy="1470025"/>
          </a:xfrm>
        </p:spPr>
        <p:txBody>
          <a:bodyPr/>
          <a:lstStyle/>
          <a:p>
            <a:r>
              <a:rPr lang="de-AT" dirty="0" smtClean="0"/>
              <a:t>Digital School Notes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506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School 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School Notes</dc:title>
  <dc:creator>Selina Brinnich</dc:creator>
  <cp:lastModifiedBy>Selina Brinnich</cp:lastModifiedBy>
  <cp:revision>2</cp:revision>
  <dcterms:created xsi:type="dcterms:W3CDTF">2015-09-15T14:16:13Z</dcterms:created>
  <dcterms:modified xsi:type="dcterms:W3CDTF">2015-09-15T14:24:29Z</dcterms:modified>
</cp:coreProperties>
</file>