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74" r:id="rId5"/>
    <p:sldId id="270" r:id="rId6"/>
    <p:sldId id="271" r:id="rId7"/>
    <p:sldId id="259" r:id="rId8"/>
    <p:sldId id="268" r:id="rId9"/>
    <p:sldId id="269" r:id="rId10"/>
    <p:sldId id="265" r:id="rId11"/>
    <p:sldId id="267" r:id="rId12"/>
    <p:sldId id="266" r:id="rId13"/>
    <p:sldId id="258" r:id="rId14"/>
    <p:sldId id="272" r:id="rId15"/>
    <p:sldId id="27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273EC-A4CF-41BE-9E8F-337E1797545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74F6053-FB27-4C1A-87AA-A41E7EC21D85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669966"/>
        </a:solidFill>
      </dgm:spPr>
      <dgm:t>
        <a:bodyPr/>
        <a:lstStyle/>
        <a:p>
          <a:r>
            <a:rPr lang="de-AT" dirty="0" smtClean="0"/>
            <a:t>Lösungsansatz</a:t>
          </a:r>
          <a:endParaRPr lang="de-AT" dirty="0"/>
        </a:p>
      </dgm:t>
    </dgm:pt>
    <dgm:pt modelId="{FF3F9F50-C445-4BC1-86B5-8D21EEE03616}" type="parTrans" cxnId="{608D0B64-C61C-43E5-9B19-4DD4F9783288}">
      <dgm:prSet/>
      <dgm:spPr/>
      <dgm:t>
        <a:bodyPr/>
        <a:lstStyle/>
        <a:p>
          <a:endParaRPr lang="de-AT"/>
        </a:p>
      </dgm:t>
    </dgm:pt>
    <dgm:pt modelId="{EEACC452-6129-49C5-A31A-4401AABDC1C1}" type="sibTrans" cxnId="{608D0B64-C61C-43E5-9B19-4DD4F9783288}">
      <dgm:prSet/>
      <dgm:spPr/>
      <dgm:t>
        <a:bodyPr/>
        <a:lstStyle/>
        <a:p>
          <a:endParaRPr lang="de-AT"/>
        </a:p>
      </dgm:t>
    </dgm:pt>
    <dgm:pt modelId="{0319174B-94EA-480E-BF76-AA301FB54E56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669966"/>
        </a:solidFill>
      </dgm:spPr>
      <dgm:t>
        <a:bodyPr/>
        <a:lstStyle/>
        <a:p>
          <a:r>
            <a:rPr lang="de-AT" dirty="0" smtClean="0"/>
            <a:t>Kurzbericht</a:t>
          </a:r>
          <a:endParaRPr lang="de-AT" dirty="0"/>
        </a:p>
      </dgm:t>
    </dgm:pt>
    <dgm:pt modelId="{C6ECBDE8-E460-4B5C-94FB-9ED34A85CF4A}" type="parTrans" cxnId="{3A8DBCA5-0D42-4207-9AD3-716951DFB2D7}">
      <dgm:prSet/>
      <dgm:spPr/>
      <dgm:t>
        <a:bodyPr/>
        <a:lstStyle/>
        <a:p>
          <a:endParaRPr lang="de-AT"/>
        </a:p>
      </dgm:t>
    </dgm:pt>
    <dgm:pt modelId="{B5F3E7C7-4876-4B87-A794-443D64FC9651}" type="sibTrans" cxnId="{3A8DBCA5-0D42-4207-9AD3-716951DFB2D7}">
      <dgm:prSet/>
      <dgm:spPr/>
      <dgm:t>
        <a:bodyPr/>
        <a:lstStyle/>
        <a:p>
          <a:endParaRPr lang="de-AT"/>
        </a:p>
      </dgm:t>
    </dgm:pt>
    <dgm:pt modelId="{8150B239-43D8-4FAA-BA76-B33FCD08CE98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669966"/>
        </a:solidFill>
      </dgm:spPr>
      <dgm:t>
        <a:bodyPr/>
        <a:lstStyle/>
        <a:p>
          <a:r>
            <a:rPr lang="de-AT" dirty="0" smtClean="0"/>
            <a:t>Projektstatus</a:t>
          </a:r>
          <a:endParaRPr lang="de-AT" dirty="0"/>
        </a:p>
      </dgm:t>
    </dgm:pt>
    <dgm:pt modelId="{8CD15CE0-F42B-4B5F-8A72-F294D4A43CB8}" type="parTrans" cxnId="{EE9C28BD-4DC8-4B6F-9AB7-C2AE05D94B1C}">
      <dgm:prSet/>
      <dgm:spPr/>
      <dgm:t>
        <a:bodyPr/>
        <a:lstStyle/>
        <a:p>
          <a:endParaRPr lang="de-AT"/>
        </a:p>
      </dgm:t>
    </dgm:pt>
    <dgm:pt modelId="{35A5C5E1-6DA3-4ABC-B3D6-6851E8B53D4C}" type="sibTrans" cxnId="{EE9C28BD-4DC8-4B6F-9AB7-C2AE05D94B1C}">
      <dgm:prSet/>
      <dgm:spPr/>
      <dgm:t>
        <a:bodyPr/>
        <a:lstStyle/>
        <a:p>
          <a:endParaRPr lang="de-AT"/>
        </a:p>
      </dgm:t>
    </dgm:pt>
    <dgm:pt modelId="{D8B7C9C9-38FE-4B8F-8212-D12D313EC2DC}" type="pres">
      <dgm:prSet presAssocID="{A1B273EC-A4CF-41BE-9E8F-337E17975452}" presName="Name0" presStyleCnt="0">
        <dgm:presLayoutVars>
          <dgm:dir/>
          <dgm:resizeHandles val="exact"/>
        </dgm:presLayoutVars>
      </dgm:prSet>
      <dgm:spPr/>
    </dgm:pt>
    <dgm:pt modelId="{8EA20336-D414-4AAE-B8CC-9EB031B87744}" type="pres">
      <dgm:prSet presAssocID="{B74F6053-FB27-4C1A-87AA-A41E7EC21D85}" presName="parTxOnly" presStyleLbl="node1" presStyleIdx="0" presStyleCnt="3" custLinFactNeighborX="572" custLinFactNeighborY="5150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BEB0B09-C0BE-4677-A3DB-C738AF989767}" type="pres">
      <dgm:prSet presAssocID="{EEACC452-6129-49C5-A31A-4401AABDC1C1}" presName="parSpace" presStyleCnt="0"/>
      <dgm:spPr/>
    </dgm:pt>
    <dgm:pt modelId="{E972FFCE-74C2-4A67-AB60-AE7A340C808C}" type="pres">
      <dgm:prSet presAssocID="{0319174B-94EA-480E-BF76-AA301FB54E56}" presName="parTxOnly" presStyleLbl="node1" presStyleIdx="1" presStyleCnt="3" custLinFactNeighborX="572" custLinFactNeighborY="5150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6303961E-3E4D-4529-91AB-65F3BA922651}" type="pres">
      <dgm:prSet presAssocID="{B5F3E7C7-4876-4B87-A794-443D64FC9651}" presName="parSpace" presStyleCnt="0"/>
      <dgm:spPr/>
    </dgm:pt>
    <dgm:pt modelId="{4A4C46C5-4A5C-44F0-8086-2A93B3C7AC79}" type="pres">
      <dgm:prSet presAssocID="{8150B239-43D8-4FAA-BA76-B33FCD08CE98}" presName="parTxOnly" presStyleLbl="node1" presStyleIdx="2" presStyleCnt="3" custLinFactNeighborX="572" custLinFactNeighborY="5150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EE9C28BD-4DC8-4B6F-9AB7-C2AE05D94B1C}" srcId="{A1B273EC-A4CF-41BE-9E8F-337E17975452}" destId="{8150B239-43D8-4FAA-BA76-B33FCD08CE98}" srcOrd="2" destOrd="0" parTransId="{8CD15CE0-F42B-4B5F-8A72-F294D4A43CB8}" sibTransId="{35A5C5E1-6DA3-4ABC-B3D6-6851E8B53D4C}"/>
    <dgm:cxn modelId="{608D0B64-C61C-43E5-9B19-4DD4F9783288}" srcId="{A1B273EC-A4CF-41BE-9E8F-337E17975452}" destId="{B74F6053-FB27-4C1A-87AA-A41E7EC21D85}" srcOrd="0" destOrd="0" parTransId="{FF3F9F50-C445-4BC1-86B5-8D21EEE03616}" sibTransId="{EEACC452-6129-49C5-A31A-4401AABDC1C1}"/>
    <dgm:cxn modelId="{8A769BB3-AFB0-41C7-A6AC-D76461867392}" type="presOf" srcId="{8150B239-43D8-4FAA-BA76-B33FCD08CE98}" destId="{4A4C46C5-4A5C-44F0-8086-2A93B3C7AC79}" srcOrd="0" destOrd="0" presId="urn:microsoft.com/office/officeart/2005/8/layout/hChevron3"/>
    <dgm:cxn modelId="{9A9D67A1-7027-49FF-A18B-325A3649524A}" type="presOf" srcId="{A1B273EC-A4CF-41BE-9E8F-337E17975452}" destId="{D8B7C9C9-38FE-4B8F-8212-D12D313EC2DC}" srcOrd="0" destOrd="0" presId="urn:microsoft.com/office/officeart/2005/8/layout/hChevron3"/>
    <dgm:cxn modelId="{7A3DE189-36B3-4299-8B15-1A1C296F5BD8}" type="presOf" srcId="{0319174B-94EA-480E-BF76-AA301FB54E56}" destId="{E972FFCE-74C2-4A67-AB60-AE7A340C808C}" srcOrd="0" destOrd="0" presId="urn:microsoft.com/office/officeart/2005/8/layout/hChevron3"/>
    <dgm:cxn modelId="{3A8DBCA5-0D42-4207-9AD3-716951DFB2D7}" srcId="{A1B273EC-A4CF-41BE-9E8F-337E17975452}" destId="{0319174B-94EA-480E-BF76-AA301FB54E56}" srcOrd="1" destOrd="0" parTransId="{C6ECBDE8-E460-4B5C-94FB-9ED34A85CF4A}" sibTransId="{B5F3E7C7-4876-4B87-A794-443D64FC9651}"/>
    <dgm:cxn modelId="{A1814DAD-C73C-4261-95D3-B87C86FE6E97}" type="presOf" srcId="{B74F6053-FB27-4C1A-87AA-A41E7EC21D85}" destId="{8EA20336-D414-4AAE-B8CC-9EB031B87744}" srcOrd="0" destOrd="0" presId="urn:microsoft.com/office/officeart/2005/8/layout/hChevron3"/>
    <dgm:cxn modelId="{BC9F22FB-36F0-4DA0-B50D-793892B129ED}" type="presParOf" srcId="{D8B7C9C9-38FE-4B8F-8212-D12D313EC2DC}" destId="{8EA20336-D414-4AAE-B8CC-9EB031B87744}" srcOrd="0" destOrd="0" presId="urn:microsoft.com/office/officeart/2005/8/layout/hChevron3"/>
    <dgm:cxn modelId="{CFE1D550-E7E7-47EB-94DB-AEA1FD3A95BF}" type="presParOf" srcId="{D8B7C9C9-38FE-4B8F-8212-D12D313EC2DC}" destId="{BBEB0B09-C0BE-4677-A3DB-C738AF989767}" srcOrd="1" destOrd="0" presId="urn:microsoft.com/office/officeart/2005/8/layout/hChevron3"/>
    <dgm:cxn modelId="{26FDDB29-672A-412E-AA62-867F7E99C2A3}" type="presParOf" srcId="{D8B7C9C9-38FE-4B8F-8212-D12D313EC2DC}" destId="{E972FFCE-74C2-4A67-AB60-AE7A340C808C}" srcOrd="2" destOrd="0" presId="urn:microsoft.com/office/officeart/2005/8/layout/hChevron3"/>
    <dgm:cxn modelId="{081D76EA-9E91-4F01-9AA2-155760A4F40C}" type="presParOf" srcId="{D8B7C9C9-38FE-4B8F-8212-D12D313EC2DC}" destId="{6303961E-3E4D-4529-91AB-65F3BA922651}" srcOrd="3" destOrd="0" presId="urn:microsoft.com/office/officeart/2005/8/layout/hChevron3"/>
    <dgm:cxn modelId="{200E3A20-2EC9-4C96-A761-505F4D0E2947}" type="presParOf" srcId="{D8B7C9C9-38FE-4B8F-8212-D12D313EC2DC}" destId="{4A4C46C5-4A5C-44F0-8086-2A93B3C7AC7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20336-D414-4AAE-B8CC-9EB031B87744}">
      <dsp:nvSpPr>
        <dsp:cNvPr id="0" name=""/>
        <dsp:cNvSpPr/>
      </dsp:nvSpPr>
      <dsp:spPr>
        <a:xfrm>
          <a:off x="10717" y="3457185"/>
          <a:ext cx="4685109" cy="1874043"/>
        </a:xfrm>
        <a:prstGeom prst="homePlate">
          <a:avLst/>
        </a:prstGeom>
        <a:solidFill>
          <a:srgbClr val="66996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02692" tIns="101346" rIns="50673" bIns="10134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3800" kern="1200" dirty="0" smtClean="0"/>
            <a:t>Lösungsansatz</a:t>
          </a:r>
          <a:endParaRPr lang="de-AT" sz="3800" kern="1200" dirty="0"/>
        </a:p>
      </dsp:txBody>
      <dsp:txXfrm>
        <a:off x="10717" y="3457185"/>
        <a:ext cx="4216598" cy="1874043"/>
      </dsp:txXfrm>
    </dsp:sp>
    <dsp:sp modelId="{E972FFCE-74C2-4A67-AB60-AE7A340C808C}">
      <dsp:nvSpPr>
        <dsp:cNvPr id="0" name=""/>
        <dsp:cNvSpPr/>
      </dsp:nvSpPr>
      <dsp:spPr>
        <a:xfrm>
          <a:off x="3758805" y="3457185"/>
          <a:ext cx="4685109" cy="1874043"/>
        </a:xfrm>
        <a:prstGeom prst="chevron">
          <a:avLst/>
        </a:prstGeom>
        <a:solidFill>
          <a:srgbClr val="66996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52019" tIns="101346" rIns="50673" bIns="10134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3800" kern="1200" dirty="0" smtClean="0"/>
            <a:t>Kurzbericht</a:t>
          </a:r>
          <a:endParaRPr lang="de-AT" sz="3800" kern="1200" dirty="0"/>
        </a:p>
      </dsp:txBody>
      <dsp:txXfrm>
        <a:off x="4695827" y="3457185"/>
        <a:ext cx="2811066" cy="1874043"/>
      </dsp:txXfrm>
    </dsp:sp>
    <dsp:sp modelId="{4A4C46C5-4A5C-44F0-8086-2A93B3C7AC79}">
      <dsp:nvSpPr>
        <dsp:cNvPr id="0" name=""/>
        <dsp:cNvSpPr/>
      </dsp:nvSpPr>
      <dsp:spPr>
        <a:xfrm>
          <a:off x="7506890" y="3457185"/>
          <a:ext cx="4685109" cy="1874043"/>
        </a:xfrm>
        <a:prstGeom prst="chevron">
          <a:avLst/>
        </a:prstGeom>
        <a:solidFill>
          <a:srgbClr val="66996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52019" tIns="101346" rIns="50673" bIns="10134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3800" kern="1200" dirty="0" smtClean="0"/>
            <a:t>Projektstatus</a:t>
          </a:r>
          <a:endParaRPr lang="de-AT" sz="3800" kern="1200" dirty="0"/>
        </a:p>
      </dsp:txBody>
      <dsp:txXfrm>
        <a:off x="8443912" y="3457185"/>
        <a:ext cx="2811066" cy="1874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321FE-1D9F-45D7-8049-960614AA7E6D}" type="datetimeFigureOut">
              <a:rPr lang="de-AT" smtClean="0"/>
              <a:t>09.11.2015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62CD8-621B-4F91-8562-B99011748CC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386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62CD8-621B-4F91-8562-B99011748CCE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70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62CD8-621B-4F91-8562-B99011748CCE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777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62CD8-621B-4F91-8562-B99011748CCE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8556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62CD8-621B-4F91-8562-B99011748CCE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095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7257-30C4-44A4-84D7-816815D7F054}" type="datetime1">
              <a:rPr lang="de-AT" smtClean="0"/>
              <a:t>09.11.2015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1 - DSN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156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33B63-9407-40A8-8E1F-924426B45BEF}" type="datetime1">
              <a:rPr lang="de-AT" smtClean="0"/>
              <a:t>09.11.2015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1 - DSN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595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26D-D853-426A-8408-5DC2485FD9D9}" type="datetime1">
              <a:rPr lang="de-AT" smtClean="0"/>
              <a:t>09.11.2015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1 - DSN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54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DC4D-67E6-460E-8776-B80232995964}" type="datetime1">
              <a:rPr lang="de-AT" smtClean="0"/>
              <a:t>09.11.2015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1 - DSN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069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3FAC-1441-454C-A59A-20EFF4C71278}" type="datetime1">
              <a:rPr lang="de-AT" smtClean="0"/>
              <a:t>09.11.2015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1 - DSN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86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3C9-9F1D-4E50-94E6-39F76706A41F}" type="datetime1">
              <a:rPr lang="de-AT" smtClean="0"/>
              <a:t>09.11.2015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1 - DSN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693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638F-D44F-40DF-9BB5-2E3E7E0EF09C}" type="datetime1">
              <a:rPr lang="de-AT" smtClean="0"/>
              <a:t>09.11.2015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1 - DSN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2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9022-54B3-4102-89C6-7A860143A80D}" type="datetime1">
              <a:rPr lang="de-AT" smtClean="0"/>
              <a:t>09.11.2015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1 - DSN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221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6D3A-72A7-4F4E-8238-488122E8A6A0}" type="datetime1">
              <a:rPr lang="de-AT" smtClean="0"/>
              <a:t>09.11.2015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1 - DSN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088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73FF-1F1D-447B-B877-5F2C68BB35A0}" type="datetime1">
              <a:rPr lang="de-AT" smtClean="0"/>
              <a:t>09.11.2015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1 - DSN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745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3B8-65CA-4857-8B8D-FB69C1F5155D}" type="datetime1">
              <a:rPr lang="de-AT" smtClean="0"/>
              <a:t>09.11.2015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1 - DSN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775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07A58-194C-426A-89BA-9E352606F251}" type="datetime1">
              <a:rPr lang="de-AT" smtClean="0"/>
              <a:t>09.11.2015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Zwischenpräsentation 1 - DSN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145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28211"/>
            <a:ext cx="9144000" cy="2864100"/>
          </a:xfrm>
        </p:spPr>
        <p:txBody>
          <a:bodyPr/>
          <a:lstStyle/>
          <a:p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DigitalSchoolNotes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692310"/>
            <a:ext cx="9144000" cy="1271337"/>
          </a:xfrm>
        </p:spPr>
        <p:txBody>
          <a:bodyPr/>
          <a:lstStyle/>
          <a:p>
            <a:r>
              <a:rPr lang="de-AT" dirty="0" smtClean="0"/>
              <a:t>Zwischenpräsentation</a:t>
            </a:r>
          </a:p>
          <a:p>
            <a:r>
              <a:rPr lang="de-AT" dirty="0" smtClean="0"/>
              <a:t>11.11.2015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27479"/>
            <a:ext cx="2438400" cy="243840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335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1034"/>
            <a:ext cx="10515600" cy="1325563"/>
          </a:xfrm>
        </p:spPr>
        <p:txBody>
          <a:bodyPr/>
          <a:lstStyle/>
          <a:p>
            <a:pPr algn="ctr"/>
            <a:r>
              <a:rPr lang="de-AT" sz="8000" dirty="0" smtClean="0"/>
              <a:t>Projektstatus</a:t>
            </a:r>
            <a:endParaRPr lang="de-AT" sz="8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VIDEO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24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9458"/>
            <a:ext cx="10515600" cy="1325563"/>
          </a:xfrm>
        </p:spPr>
        <p:txBody>
          <a:bodyPr/>
          <a:lstStyle/>
          <a:p>
            <a:pPr algn="ctr"/>
            <a:r>
              <a:rPr lang="de-AT" sz="8000" dirty="0" smtClean="0"/>
              <a:t>Projektstatus</a:t>
            </a:r>
            <a:endParaRPr lang="de-AT" sz="8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11</a:t>
            </a:fld>
            <a:endParaRPr lang="de-AT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924225"/>
              </p:ext>
            </p:extLst>
          </p:nvPr>
        </p:nvGraphicFramePr>
        <p:xfrm>
          <a:off x="242888" y="1617296"/>
          <a:ext cx="1170622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Image" r:id="rId4" imgW="15606000" imgH="5968080" progId="Photoshop.Image.55">
                  <p:embed/>
                </p:oleObj>
              </mc:Choice>
              <mc:Fallback>
                <p:oleObj name="Image" r:id="rId4" imgW="15606000" imgH="5968080" progId="Photoshop.Image.5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888" y="1617296"/>
                        <a:ext cx="11706225" cy="447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007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2939"/>
            <a:ext cx="10515600" cy="979043"/>
          </a:xfrm>
        </p:spPr>
        <p:txBody>
          <a:bodyPr>
            <a:noAutofit/>
          </a:bodyPr>
          <a:lstStyle/>
          <a:p>
            <a:pPr algn="ctr"/>
            <a:r>
              <a:rPr lang="de-AT" sz="8000" dirty="0" smtClean="0"/>
              <a:t>Projektstatus</a:t>
            </a:r>
            <a:endParaRPr lang="de-AT" sz="8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12</a:t>
            </a:fld>
            <a:endParaRPr lang="de-AT"/>
          </a:p>
        </p:txBody>
      </p:sp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771474"/>
              </p:ext>
            </p:extLst>
          </p:nvPr>
        </p:nvGraphicFramePr>
        <p:xfrm>
          <a:off x="1254900" y="1370737"/>
          <a:ext cx="4089400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Image" r:id="rId3" imgW="4088880" imgH="4228560" progId="Photoshop.Image.55">
                  <p:embed/>
                </p:oleObj>
              </mc:Choice>
              <mc:Fallback>
                <p:oleObj name="Image" r:id="rId3" imgW="4088880" imgH="4228560" progId="Photoshop.Image.5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4900" y="1370737"/>
                        <a:ext cx="4089400" cy="422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hteck 25"/>
          <p:cNvSpPr/>
          <p:nvPr/>
        </p:nvSpPr>
        <p:spPr>
          <a:xfrm rot="2243942">
            <a:off x="1817276" y="3987209"/>
            <a:ext cx="2991989" cy="15204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020727"/>
              </p:ext>
            </p:extLst>
          </p:nvPr>
        </p:nvGraphicFramePr>
        <p:xfrm>
          <a:off x="6771351" y="1370737"/>
          <a:ext cx="4089400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Image" r:id="rId5" imgW="4088880" imgH="4228560" progId="Photoshop.Image.55">
                  <p:embed/>
                </p:oleObj>
              </mc:Choice>
              <mc:Fallback>
                <p:oleObj name="Image" r:id="rId5" imgW="4088880" imgH="4228560" progId="Photoshop.Image.5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71351" y="1370737"/>
                        <a:ext cx="4089400" cy="422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17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13</a:t>
            </a:fld>
            <a:endParaRPr lang="de-AT"/>
          </a:p>
        </p:txBody>
      </p:sp>
      <p:pic>
        <p:nvPicPr>
          <p:cNvPr id="1026" name="Picture 2" descr="https://upload.wikimedia.org/wikipedia/commons/thumb/2/24/Traffic_lights_4_states.svg/2000px-Traffic_lights_4_state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4" r="26000" b="22566"/>
          <a:stretch/>
        </p:blipFill>
        <p:spPr bwMode="auto">
          <a:xfrm>
            <a:off x="1408671" y="609119"/>
            <a:ext cx="2421925" cy="56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5377576" y="2022443"/>
            <a:ext cx="55516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6000" dirty="0" smtClean="0"/>
              <a:t>Danke für Ihre </a:t>
            </a:r>
          </a:p>
          <a:p>
            <a:pPr algn="ctr"/>
            <a:r>
              <a:rPr lang="de-AT" sz="6000" dirty="0" smtClean="0"/>
              <a:t>Aufmerksamkeit!</a:t>
            </a:r>
            <a:endParaRPr lang="de-AT" sz="60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402" y="4158205"/>
            <a:ext cx="1411995" cy="141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AT" sz="5400" dirty="0" err="1" smtClean="0"/>
              <a:t>Burndownchart</a:t>
            </a:r>
            <a:r>
              <a:rPr lang="de-AT" sz="5400" dirty="0" smtClean="0"/>
              <a:t> – Evaluation Sprint</a:t>
            </a:r>
            <a:endParaRPr lang="de-AT" sz="5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14</a:t>
            </a:fld>
            <a:endParaRPr lang="de-AT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890364"/>
              </p:ext>
            </p:extLst>
          </p:nvPr>
        </p:nvGraphicFramePr>
        <p:xfrm>
          <a:off x="319024" y="2002218"/>
          <a:ext cx="11644723" cy="3970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Image" r:id="rId3" imgW="12774600" imgH="4355280" progId="Photoshop.Image.55">
                  <p:embed/>
                </p:oleObj>
              </mc:Choice>
              <mc:Fallback>
                <p:oleObj name="Image" r:id="rId3" imgW="12774600" imgH="4355280" progId="Photoshop.Image.5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024" y="2002218"/>
                        <a:ext cx="11644723" cy="3970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64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5400" dirty="0" err="1" smtClean="0"/>
              <a:t>Burndownchart</a:t>
            </a:r>
            <a:r>
              <a:rPr lang="de-AT" sz="5400" dirty="0" smtClean="0"/>
              <a:t> – Sprint 01</a:t>
            </a:r>
            <a:endParaRPr lang="de-AT" sz="5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15</a:t>
            </a:fld>
            <a:endParaRPr lang="de-AT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302905"/>
              </p:ext>
            </p:extLst>
          </p:nvPr>
        </p:nvGraphicFramePr>
        <p:xfrm>
          <a:off x="138895" y="1774682"/>
          <a:ext cx="11766831" cy="404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Image" r:id="rId3" imgW="12660120" imgH="4355280" progId="Photoshop.Image.55">
                  <p:embed/>
                </p:oleObj>
              </mc:Choice>
              <mc:Fallback>
                <p:oleObj name="Image" r:id="rId3" imgW="12660120" imgH="4355280" progId="Photoshop.Image.5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895" y="1774682"/>
                        <a:ext cx="11766831" cy="4048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9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2</a:t>
            </a:fld>
            <a:endParaRPr lang="de-AT"/>
          </a:p>
        </p:txBody>
      </p:sp>
      <p:sp>
        <p:nvSpPr>
          <p:cNvPr id="16" name="AutoShape 2" descr="data:image/png;base64,iVBORw0KGgoAAAANSUhEUgAAAOEAAADhCAMAAAAJbSJIAAAAbFBMVEX///8zMzMoKCgrKytzc3OKioodHR3MzMwiIiK0tLQvLy8jIyMwMDAcHBz4+PgaGhpnZ2ekpKR+fn5YWFhAQEAWFhbY2NjS0tKTk5Ps7OxOTk69vb3Dw8N0dHQ3NzddXV3l5eWEhIRGRkaXl5d6dz0FAAAECUlEQVR4nO2c7XajIBRFFSUlqIkmMVHz1em8/zuOdiYZS9ppVgJyuXP2z65W2AvpAQSiCAAAAAAAAAAA+P/Y7it5TEPmKKv99iu9ndSFykQSNiJThZa7z5ovrUUe8yAXdXrTkI1KfNfLKolqPvgtSuW7StZR5eKvYLsRvuvjALFpr4ZrjoK94voiuMp818UR2eq34GHpuybOWB7eDTvtuyLO0N0gOJ/5rodDZvPe8My3CftGPPdJUfuuhVPqNprzy/oxah5JXqM1k0RGJedu2HfEMurMCUUiQsZ8I/MuOpmCqQyZ1FQ8RWazzj6bPIbD7ibdbw1ffFfyKV5gCEPywBCG9IEhDOkDQxjSB4YwpA8MYUgfGMKQPjCEIX1gCEP6wBCG9IEhDOkDQxjSZ1LDtpJN1X7/e1aZ0lBmSgilfkzrOKHhZfe/0JWdB97HdIbNtaRcbSbs2tMZjgvSdfpq5aF3MJmhUVCS/Fx8/0cOCnZnuDf25ebZaW/jud8ymeHtzuN8uf7y1JxFPBr23bGYIDm8GvbJETtPDs+GEySHb0P3yeHfcNhH3jhMDgqGcZxt3CUHDcM4L5wlBxHDoTs6Sg4yhs6Sg5BhnxxvDpKDkuHwqpavNgobQ8uwT46Z7TkHNcMhOeY2yrtCzzDOZ53N5CBoaDk5SBr2yZFbSw6ihn1ydJaSg6qhveSgazjct2IjOSgb2kkO2oZ9cjw95yBuOHTH1XPJQd7w6e8cARgOyXHgbdi/qsvHkyMMw2HO8ehqVSiGcazeHrsXIBzDWGcPBUdAhrHePPKihmQYF4+sqgZlKCR3w6Tkbsi/Ddn3Q31i/r9Uq4ciPxxD7mMa7uNS7nML9vND7nN87us07NfauK+Xcl/z5v7dgv23J4u73Ukacv8GzP47Pve9GNz303DfE8V+Xxv3vYnc95fmhdWEGEPD0HZCjKFgyH2vvouEGOPbkP2ZGe7nnnTx5CrTPfg8f+juFMkYb2dI4+zkLiHGeDsH7DQh/lGwO0PjLLfbhBiD8/j2DPnfqXC5F2PG916M4W6TRlavtp52J7ifBob0gSEM6QNDGNIHhjCkDwxhSB8YwpA+MIQhfWAIQ/rAEIb0gSEM6QNDGNIHhjCkDwwHw8fOwVNhd2t4Mn6QpDJk0sTwOUVdbiqKkDEF8y4qtdmsrNBlJE1rXiTSyk0yhFHzqK19V8IpdRtFZ84dUZ/7BJnfJAgjZu+7yzu+jai792HAYem7Is5Y/rkHZpX5rokjstVlMLcWvuviBLG+DlfbDUdFsRltMV+U/HJflR8PsTSK1+gtUY05sdqmtTCnGaGSizr97BjZTupCZSIJG5GpQssvp/HbfSWPacgcZbWf4hQgAAAAAAAAAABAjV9uDX1PV7Z56gAAAABJRU5ErkJggg=="/>
          <p:cNvSpPr>
            <a:spLocks noChangeAspect="1" noChangeArrowheads="1"/>
          </p:cNvSpPr>
          <p:nvPr/>
        </p:nvSpPr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graphicFrame>
        <p:nvGraphicFramePr>
          <p:cNvPr id="22" name="Diagramm 21"/>
          <p:cNvGraphicFramePr/>
          <p:nvPr>
            <p:extLst>
              <p:ext uri="{D42A27DB-BD31-4B8C-83A1-F6EECF244321}">
                <p14:modId xmlns:p14="http://schemas.microsoft.com/office/powerpoint/2010/main" val="3335993079"/>
              </p:ext>
            </p:extLst>
          </p:nvPr>
        </p:nvGraphicFramePr>
        <p:xfrm>
          <a:off x="1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Titel 23"/>
          <p:cNvSpPr>
            <a:spLocks noGrp="1"/>
          </p:cNvSpPr>
          <p:nvPr>
            <p:ph type="title"/>
          </p:nvPr>
        </p:nvSpPr>
        <p:spPr>
          <a:xfrm>
            <a:off x="838201" y="90882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e-AT" sz="8000" dirty="0" smtClean="0"/>
              <a:t>Inhalt</a:t>
            </a:r>
            <a:endParaRPr lang="de-AT" sz="8000" dirty="0"/>
          </a:p>
        </p:txBody>
      </p:sp>
    </p:spTree>
    <p:extLst>
      <p:ext uri="{BB962C8B-B14F-4D97-AF65-F5344CB8AC3E}">
        <p14:creationId xmlns:p14="http://schemas.microsoft.com/office/powerpoint/2010/main" val="82741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e-AT" sz="8000" dirty="0" smtClean="0"/>
              <a:t>Lösungsansatz</a:t>
            </a:r>
            <a:endParaRPr lang="de-AT" sz="8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3</a:t>
            </a:fld>
            <a:endParaRPr lang="de-AT"/>
          </a:p>
        </p:txBody>
      </p:sp>
      <p:pic>
        <p:nvPicPr>
          <p:cNvPr id="5" name="Picture 4" descr="http://www.unixstickers.com/image/cache/data/stickers/django/django-neg-border.sh-600x60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215281"/>
            <a:ext cx="4019200" cy="40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jstricks.com/wp-content/uploads/2014/10/mongodb-gui-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391" y="4315570"/>
            <a:ext cx="1741409" cy="204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en/thumb/9/9e/JQuery_logo.svg/524px-JQuery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22" y="2003707"/>
            <a:ext cx="2727584" cy="66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angularjs.org/img/AngularJS-lar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126" y="4159511"/>
            <a:ext cx="2643609" cy="74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geekhmer.github.io/images/bootstra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39" y="4641850"/>
            <a:ext cx="3714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1.bp.blogspot.com/-QM6PUYGUeow/UW5SUTl_3II/AAAAAAAAAcc/0alzk88EB_w/s1600/selenium_watir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9"/>
          <a:stretch/>
        </p:blipFill>
        <p:spPr bwMode="auto">
          <a:xfrm>
            <a:off x="9876770" y="1775617"/>
            <a:ext cx="147703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4</a:t>
            </a:fld>
            <a:endParaRPr lang="de-AT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e-AT" sz="8000" dirty="0" smtClean="0"/>
              <a:t>Vorschau</a:t>
            </a:r>
            <a:endParaRPr lang="de-AT" sz="8000" dirty="0"/>
          </a:p>
        </p:txBody>
      </p:sp>
      <p:sp>
        <p:nvSpPr>
          <p:cNvPr id="6" name="Ellipse 5"/>
          <p:cNvSpPr/>
          <p:nvPr/>
        </p:nvSpPr>
        <p:spPr>
          <a:xfrm>
            <a:off x="8566470" y="1819076"/>
            <a:ext cx="2743200" cy="1898248"/>
          </a:xfrm>
          <a:prstGeom prst="ellipse">
            <a:avLst/>
          </a:prstGeom>
          <a:solidFill>
            <a:srgbClr val="6699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 smtClean="0"/>
              <a:t>LDAP Integration</a:t>
            </a:r>
            <a:endParaRPr lang="de-AT" sz="2400" b="1" dirty="0"/>
          </a:p>
        </p:txBody>
      </p:sp>
      <p:sp>
        <p:nvSpPr>
          <p:cNvPr id="7" name="Ellipse 6"/>
          <p:cNvSpPr/>
          <p:nvPr/>
        </p:nvSpPr>
        <p:spPr>
          <a:xfrm>
            <a:off x="6695956" y="4329714"/>
            <a:ext cx="2743200" cy="1898248"/>
          </a:xfrm>
          <a:prstGeom prst="ellipse">
            <a:avLst/>
          </a:prstGeom>
          <a:solidFill>
            <a:srgbClr val="6699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Gleichzeitiges Arbeiten</a:t>
            </a:r>
          </a:p>
        </p:txBody>
      </p:sp>
      <p:sp>
        <p:nvSpPr>
          <p:cNvPr id="8" name="Ellipse 7"/>
          <p:cNvSpPr/>
          <p:nvPr/>
        </p:nvSpPr>
        <p:spPr>
          <a:xfrm>
            <a:off x="2793357" y="4307632"/>
            <a:ext cx="2743200" cy="1898248"/>
          </a:xfrm>
          <a:prstGeom prst="ellipse">
            <a:avLst/>
          </a:prstGeom>
          <a:solidFill>
            <a:srgbClr val="6699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Optical </a:t>
            </a:r>
            <a:r>
              <a:rPr lang="de-AT" sz="2400" b="1" dirty="0" err="1"/>
              <a:t>Character</a:t>
            </a:r>
            <a:r>
              <a:rPr lang="de-AT" sz="2400" b="1" dirty="0"/>
              <a:t> Recognition</a:t>
            </a:r>
          </a:p>
        </p:txBody>
      </p:sp>
      <p:sp>
        <p:nvSpPr>
          <p:cNvPr id="9" name="Ellipse 8"/>
          <p:cNvSpPr/>
          <p:nvPr/>
        </p:nvSpPr>
        <p:spPr>
          <a:xfrm>
            <a:off x="849294" y="1819076"/>
            <a:ext cx="2743200" cy="1898248"/>
          </a:xfrm>
          <a:prstGeom prst="ellipse">
            <a:avLst/>
          </a:prstGeom>
          <a:solidFill>
            <a:srgbClr val="6699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Pro Accounts</a:t>
            </a:r>
          </a:p>
        </p:txBody>
      </p:sp>
      <p:sp>
        <p:nvSpPr>
          <p:cNvPr id="10" name="Ellipse 9"/>
          <p:cNvSpPr/>
          <p:nvPr/>
        </p:nvSpPr>
        <p:spPr>
          <a:xfrm>
            <a:off x="4707882" y="1819076"/>
            <a:ext cx="2743200" cy="1898248"/>
          </a:xfrm>
          <a:prstGeom prst="ellipse">
            <a:avLst/>
          </a:prstGeom>
          <a:solidFill>
            <a:srgbClr val="6699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 smtClean="0"/>
              <a:t>Heftelemente</a:t>
            </a:r>
            <a:endParaRPr lang="de-AT" sz="2400" b="1" dirty="0"/>
          </a:p>
        </p:txBody>
      </p:sp>
    </p:spTree>
    <p:extLst>
      <p:ext uri="{BB962C8B-B14F-4D97-AF65-F5344CB8AC3E}">
        <p14:creationId xmlns:p14="http://schemas.microsoft.com/office/powerpoint/2010/main" val="28848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AT" sz="8000" dirty="0" smtClean="0"/>
              <a:t>Kurzbericht</a:t>
            </a:r>
            <a:endParaRPr lang="de-AT" sz="8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5</a:t>
            </a:fld>
            <a:endParaRPr lang="de-AT"/>
          </a:p>
        </p:txBody>
      </p:sp>
      <p:sp>
        <p:nvSpPr>
          <p:cNvPr id="8" name="Textfeld 7"/>
          <p:cNvSpPr txBox="1"/>
          <p:nvPr/>
        </p:nvSpPr>
        <p:spPr>
          <a:xfrm>
            <a:off x="2152891" y="1841824"/>
            <a:ext cx="23851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500" dirty="0" smtClean="0"/>
              <a:t>Evaluation Sprint</a:t>
            </a:r>
            <a:endParaRPr lang="de-AT" sz="2500" dirty="0"/>
          </a:p>
        </p:txBody>
      </p:sp>
      <p:sp>
        <p:nvSpPr>
          <p:cNvPr id="9" name="Textfeld 8"/>
          <p:cNvSpPr txBox="1"/>
          <p:nvPr/>
        </p:nvSpPr>
        <p:spPr>
          <a:xfrm>
            <a:off x="8610600" y="1841824"/>
            <a:ext cx="11932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500" dirty="0" smtClean="0"/>
              <a:t>Sprint 1</a:t>
            </a:r>
            <a:endParaRPr lang="de-AT" sz="25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6096000" y="2211156"/>
            <a:ext cx="0" cy="3634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8" descr="https://pbs.twimg.com/profile_images/1780557701/APE_Final_small_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946" y="3038091"/>
            <a:ext cx="2439176" cy="197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79" y="3038091"/>
            <a:ext cx="4831863" cy="174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1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AT" sz="8000" dirty="0" smtClean="0"/>
              <a:t>Kurzbericht</a:t>
            </a:r>
            <a:endParaRPr lang="de-AT" sz="8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6</a:t>
            </a:fld>
            <a:endParaRPr lang="de-AT"/>
          </a:p>
        </p:txBody>
      </p:sp>
      <p:sp>
        <p:nvSpPr>
          <p:cNvPr id="8" name="Textfeld 7"/>
          <p:cNvSpPr txBox="1"/>
          <p:nvPr/>
        </p:nvSpPr>
        <p:spPr>
          <a:xfrm>
            <a:off x="2152891" y="1841824"/>
            <a:ext cx="23851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500" dirty="0" smtClean="0"/>
              <a:t>Evaluation Sprint</a:t>
            </a:r>
            <a:endParaRPr lang="de-AT" sz="2500" dirty="0"/>
          </a:p>
        </p:txBody>
      </p:sp>
      <p:sp>
        <p:nvSpPr>
          <p:cNvPr id="9" name="Textfeld 8"/>
          <p:cNvSpPr txBox="1"/>
          <p:nvPr/>
        </p:nvSpPr>
        <p:spPr>
          <a:xfrm>
            <a:off x="8610600" y="1841824"/>
            <a:ext cx="11932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500" dirty="0" smtClean="0"/>
              <a:t>Sprint 1</a:t>
            </a:r>
            <a:endParaRPr lang="de-AT" sz="25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6096000" y="2211156"/>
            <a:ext cx="0" cy="3634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6" descr="http://coptr.digipres.org/images/8/80/Tessera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72" y="3321936"/>
            <a:ext cx="3595333" cy="132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768" y="2642297"/>
            <a:ext cx="47148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3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AT" sz="8000" dirty="0" smtClean="0"/>
              <a:t>Kurzbericht</a:t>
            </a:r>
            <a:endParaRPr lang="de-AT" sz="8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7</a:t>
            </a:fld>
            <a:endParaRPr lang="de-AT"/>
          </a:p>
        </p:txBody>
      </p:sp>
      <p:sp>
        <p:nvSpPr>
          <p:cNvPr id="8" name="Textfeld 7"/>
          <p:cNvSpPr txBox="1"/>
          <p:nvPr/>
        </p:nvSpPr>
        <p:spPr>
          <a:xfrm>
            <a:off x="2152891" y="1841824"/>
            <a:ext cx="23851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500" dirty="0" smtClean="0"/>
              <a:t>Evaluation Sprint</a:t>
            </a:r>
            <a:endParaRPr lang="de-AT" sz="2500" dirty="0"/>
          </a:p>
        </p:txBody>
      </p:sp>
      <p:sp>
        <p:nvSpPr>
          <p:cNvPr id="9" name="Textfeld 8"/>
          <p:cNvSpPr txBox="1"/>
          <p:nvPr/>
        </p:nvSpPr>
        <p:spPr>
          <a:xfrm>
            <a:off x="8610600" y="1841824"/>
            <a:ext cx="11932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500" dirty="0" smtClean="0"/>
              <a:t>Sprint 1</a:t>
            </a:r>
            <a:endParaRPr lang="de-AT" sz="25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6096000" y="2211156"/>
            <a:ext cx="0" cy="3634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6" descr="http://geekhmer.github.io/images/bootstr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33" y="3831623"/>
            <a:ext cx="3714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s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07" y="2603156"/>
            <a:ext cx="2643609" cy="74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967" y="3044353"/>
            <a:ext cx="4651833" cy="2501770"/>
          </a:xfrm>
          <a:prstGeom prst="rect">
            <a:avLst/>
          </a:prstGeom>
        </p:spPr>
      </p:pic>
      <p:pic>
        <p:nvPicPr>
          <p:cNvPr id="16" name="Picture 6" descr="http://clubdif.e-monsite.com/medias/images/member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029" y="2957248"/>
            <a:ext cx="2669056" cy="266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7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AT" sz="8000" dirty="0" smtClean="0"/>
              <a:t>Kurzbericht</a:t>
            </a:r>
            <a:endParaRPr lang="de-AT" sz="8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8</a:t>
            </a:fld>
            <a:endParaRPr lang="de-AT"/>
          </a:p>
        </p:txBody>
      </p:sp>
      <p:sp>
        <p:nvSpPr>
          <p:cNvPr id="8" name="Textfeld 7"/>
          <p:cNvSpPr txBox="1"/>
          <p:nvPr/>
        </p:nvSpPr>
        <p:spPr>
          <a:xfrm>
            <a:off x="2152891" y="1841824"/>
            <a:ext cx="23851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500" dirty="0" smtClean="0"/>
              <a:t>Evaluation Sprint</a:t>
            </a:r>
            <a:endParaRPr lang="de-AT" sz="2500" dirty="0"/>
          </a:p>
        </p:txBody>
      </p:sp>
      <p:sp>
        <p:nvSpPr>
          <p:cNvPr id="9" name="Textfeld 8"/>
          <p:cNvSpPr txBox="1"/>
          <p:nvPr/>
        </p:nvSpPr>
        <p:spPr>
          <a:xfrm>
            <a:off x="8610600" y="1841824"/>
            <a:ext cx="11932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500" dirty="0" smtClean="0"/>
              <a:t>Sprint 1</a:t>
            </a:r>
            <a:endParaRPr lang="de-AT" sz="25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6096000" y="2211156"/>
            <a:ext cx="0" cy="3634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4" descr="http://www.unixstickers.com/image/cache/data/stickers/django/django-neg-border.sh-600x60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61" y="2018585"/>
            <a:ext cx="4019200" cy="40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098" y="2470014"/>
            <a:ext cx="4480702" cy="33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AT" sz="8000" dirty="0" smtClean="0"/>
              <a:t>Kurzbericht</a:t>
            </a:r>
            <a:endParaRPr lang="de-AT" sz="8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9</a:t>
            </a:fld>
            <a:endParaRPr lang="de-AT"/>
          </a:p>
        </p:txBody>
      </p:sp>
      <p:sp>
        <p:nvSpPr>
          <p:cNvPr id="8" name="Textfeld 7"/>
          <p:cNvSpPr txBox="1"/>
          <p:nvPr/>
        </p:nvSpPr>
        <p:spPr>
          <a:xfrm>
            <a:off x="2152891" y="1841824"/>
            <a:ext cx="23851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500" dirty="0" smtClean="0"/>
              <a:t>Evaluation Sprint</a:t>
            </a:r>
            <a:endParaRPr lang="de-AT" sz="2500" dirty="0"/>
          </a:p>
        </p:txBody>
      </p:sp>
      <p:sp>
        <p:nvSpPr>
          <p:cNvPr id="9" name="Textfeld 8"/>
          <p:cNvSpPr txBox="1"/>
          <p:nvPr/>
        </p:nvSpPr>
        <p:spPr>
          <a:xfrm>
            <a:off x="8610600" y="1841824"/>
            <a:ext cx="11932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500" dirty="0" smtClean="0"/>
              <a:t>Sprint 1</a:t>
            </a:r>
            <a:endParaRPr lang="de-AT" sz="25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6096000" y="2211156"/>
            <a:ext cx="0" cy="3634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8" descr="http://jstricks.com/wp-content/uploads/2014/10/mongodb-gui-to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95" y="3003129"/>
            <a:ext cx="1741409" cy="204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1.bp.blogspot.com/-QM6PUYGUeow/UW5SUTl_3II/AAAAAAAAAcc/0alzk88EB_w/s1600/selenium_wati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9"/>
          <a:stretch/>
        </p:blipFill>
        <p:spPr bwMode="auto">
          <a:xfrm>
            <a:off x="3799516" y="3328193"/>
            <a:ext cx="147703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286" y="2456655"/>
            <a:ext cx="46101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56</Paragraphs>
  <Slides>15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Adobe Photoshop Image</vt:lpstr>
      <vt:lpstr> DigitalSchoolNotes</vt:lpstr>
      <vt:lpstr>Inhalt</vt:lpstr>
      <vt:lpstr>Lösungsansatz</vt:lpstr>
      <vt:lpstr>Vorschau</vt:lpstr>
      <vt:lpstr>Kurzbericht</vt:lpstr>
      <vt:lpstr>Kurzbericht</vt:lpstr>
      <vt:lpstr>Kurzbericht</vt:lpstr>
      <vt:lpstr>Kurzbericht</vt:lpstr>
      <vt:lpstr>Kurzbericht</vt:lpstr>
      <vt:lpstr>Projektstatus</vt:lpstr>
      <vt:lpstr>Projektstatus</vt:lpstr>
      <vt:lpstr>Projektstatus</vt:lpstr>
      <vt:lpstr>PowerPoint-Präsentation</vt:lpstr>
      <vt:lpstr>Burndownchart – Evaluation Sprint</vt:lpstr>
      <vt:lpstr>Burndownchart – Sprint 01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DigitalSchoolNotes</dc:title>
  <dc:creator>Thomas Stedronsky</dc:creator>
  <cp:lastModifiedBy>Thomas Stedronsky</cp:lastModifiedBy>
  <cp:revision>22</cp:revision>
  <dcterms:created xsi:type="dcterms:W3CDTF">2015-11-09T11:08:41Z</dcterms:created>
  <dcterms:modified xsi:type="dcterms:W3CDTF">2015-11-09T14:18:19Z</dcterms:modified>
</cp:coreProperties>
</file>