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0" r:id="rId4"/>
    <p:sldId id="277" r:id="rId5"/>
    <p:sldId id="278" r:id="rId6"/>
    <p:sldId id="276" r:id="rId7"/>
    <p:sldId id="279" r:id="rId8"/>
    <p:sldId id="269" r:id="rId9"/>
    <p:sldId id="266" r:id="rId10"/>
    <p:sldId id="280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E30"/>
    <a:srgbClr val="7EA585"/>
    <a:srgbClr val="66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66" d="100"/>
          <a:sy n="66" d="100"/>
        </p:scale>
        <p:origin x="-198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21FE-1D9F-45D7-8049-960614AA7E6D}" type="datetimeFigureOut">
              <a:rPr lang="de-AT" smtClean="0"/>
              <a:t>20.01.2016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2CD8-621B-4F91-8562-B99011748CC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86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7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90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44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95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15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59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5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Zwischenpräsentation 2 - DSN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69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86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93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221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88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745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7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Zwischenpräsentation 2 - DSN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14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8211"/>
            <a:ext cx="9144000" cy="2864100"/>
          </a:xfrm>
        </p:spPr>
        <p:txBody>
          <a:bodyPr/>
          <a:lstStyle/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DigitalSchoolNotes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692310"/>
            <a:ext cx="9144000" cy="1271337"/>
          </a:xfrm>
        </p:spPr>
        <p:txBody>
          <a:bodyPr/>
          <a:lstStyle/>
          <a:p>
            <a:r>
              <a:rPr lang="de-AT" dirty="0" smtClean="0"/>
              <a:t>Zwischenpräsentation 2</a:t>
            </a:r>
          </a:p>
          <a:p>
            <a:r>
              <a:rPr lang="de-AT" dirty="0" smtClean="0"/>
              <a:t>20.01.2016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747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2939"/>
            <a:ext cx="10515600" cy="97904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Hindernisse</a:t>
            </a:r>
            <a:endParaRPr lang="de-AT" sz="8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10</a:t>
            </a:fld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  <p:sp>
        <p:nvSpPr>
          <p:cNvPr id="9" name="Abgerundetes Rechteck 8"/>
          <p:cNvSpPr/>
          <p:nvPr/>
        </p:nvSpPr>
        <p:spPr>
          <a:xfrm>
            <a:off x="2641712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JavaScript-Frameworks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992535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Optical </a:t>
            </a:r>
            <a:r>
              <a:rPr lang="de-AT" sz="2800" dirty="0" err="1" smtClean="0">
                <a:solidFill>
                  <a:schemeClr val="bg1"/>
                </a:solidFill>
              </a:rPr>
              <a:t>Character</a:t>
            </a:r>
            <a:r>
              <a:rPr lang="de-AT" sz="2800" dirty="0" smtClean="0">
                <a:solidFill>
                  <a:schemeClr val="bg1"/>
                </a:solidFill>
              </a:rPr>
              <a:t> Recognition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817124" y="410069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Parallel Working System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https://upload.wikimedia.org/wikipedia/commons/thumb/2/24/Traffic_lights_4_states.svg/2000px-Traffic_lights_4_state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4" r="26000" b="22566"/>
          <a:stretch/>
        </p:blipFill>
        <p:spPr bwMode="auto">
          <a:xfrm>
            <a:off x="1408671" y="609119"/>
            <a:ext cx="2421925" cy="5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377576" y="2022443"/>
            <a:ext cx="55516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6000" dirty="0" smtClean="0"/>
              <a:t>Danke für Ihre </a:t>
            </a:r>
          </a:p>
          <a:p>
            <a:pPr algn="ctr"/>
            <a:r>
              <a:rPr lang="de-AT" sz="6000" dirty="0" smtClean="0"/>
              <a:t>Aufmerksamkeit!</a:t>
            </a:r>
            <a:endParaRPr lang="de-AT" sz="60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4158205"/>
            <a:ext cx="1411995" cy="141199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74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1" y="6337816"/>
            <a:ext cx="2743200" cy="365125"/>
          </a:xfrm>
        </p:spPr>
        <p:txBody>
          <a:bodyPr/>
          <a:lstStyle/>
          <a:p>
            <a:fld id="{7EEEAADA-5977-413A-88BE-91037F6BA02B}" type="slidenum">
              <a:rPr lang="de-AT" smtClean="0"/>
              <a:t>2</a:t>
            </a:fld>
            <a:endParaRPr lang="de-AT"/>
          </a:p>
        </p:txBody>
      </p:sp>
      <p:sp>
        <p:nvSpPr>
          <p:cNvPr id="6" name="Titel 23"/>
          <p:cNvSpPr txBox="1">
            <a:spLocks/>
          </p:cNvSpPr>
          <p:nvPr/>
        </p:nvSpPr>
        <p:spPr>
          <a:xfrm>
            <a:off x="838201" y="429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sz="8000" dirty="0" smtClean="0"/>
              <a:t>Inhalt</a:t>
            </a:r>
            <a:endParaRPr lang="de-AT" sz="80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21362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Aufgabenteilung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872185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Projektstatus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20771" y="410069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fortschritt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8076541" y="410069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Hindernisse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07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3</a:t>
            </a:fld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6681755" y="549757"/>
            <a:ext cx="3461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dirty="0" smtClean="0"/>
              <a:t>Heftelemente</a:t>
            </a:r>
            <a:endParaRPr lang="de-AT" sz="4400" dirty="0"/>
          </a:p>
        </p:txBody>
      </p:sp>
      <p:sp>
        <p:nvSpPr>
          <p:cNvPr id="15" name="Textfeld 14"/>
          <p:cNvSpPr txBox="1"/>
          <p:nvPr/>
        </p:nvSpPr>
        <p:spPr>
          <a:xfrm>
            <a:off x="1828284" y="5220582"/>
            <a:ext cx="3461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dirty="0" smtClean="0"/>
              <a:t>Stundenplan</a:t>
            </a:r>
            <a:endParaRPr lang="de-AT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75434" y="1152497"/>
            <a:ext cx="3461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smtClean="0"/>
              <a:t>Gleichzeitiges Arbeiten</a:t>
            </a:r>
            <a:endParaRPr lang="de-AT" sz="44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92663" y="3706708"/>
            <a:ext cx="3461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smtClean="0"/>
              <a:t>Optical </a:t>
            </a:r>
            <a:r>
              <a:rPr lang="de-AT" sz="4400" dirty="0" err="1" smtClean="0"/>
              <a:t>Character</a:t>
            </a:r>
            <a:r>
              <a:rPr lang="de-AT" sz="4400" dirty="0" smtClean="0"/>
              <a:t> </a:t>
            </a:r>
            <a:r>
              <a:rPr lang="de-AT" sz="4400" dirty="0"/>
              <a:t>Recognition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2" y="1845182"/>
            <a:ext cx="3167637" cy="3167637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6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Brinnich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4</a:t>
            </a:fld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00" y="2105989"/>
            <a:ext cx="5012914" cy="3485702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4900014" y="3326451"/>
            <a:ext cx="1857828" cy="9342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5" y="2105989"/>
            <a:ext cx="4480702" cy="3375201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6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Karic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5</a:t>
            </a:fld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2659" t="2616" r="1991" b="4104"/>
          <a:stretch/>
        </p:blipFill>
        <p:spPr>
          <a:xfrm>
            <a:off x="6973094" y="2209233"/>
            <a:ext cx="4151087" cy="36285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42" y="2272788"/>
            <a:ext cx="5989752" cy="357799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60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Stedronsky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6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5981"/>
            <a:ext cx="6579682" cy="21038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008" y="4455886"/>
            <a:ext cx="6826129" cy="170395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6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Hohenwarter</a:t>
            </a:r>
            <a:endParaRPr lang="de-AT" sz="8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7</a:t>
            </a:fld>
            <a:endParaRPr lang="de-AT"/>
          </a:p>
        </p:txBody>
      </p:sp>
      <p:pic>
        <p:nvPicPr>
          <p:cNvPr id="6146" name="Picture 2" descr="https://upload.wikimedia.org/wikipedia/commons/thumb/d/d2/Oauth_logo.svg/220px-Oauth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8" y="1557823"/>
            <a:ext cx="2095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37" y="3638617"/>
            <a:ext cx="4549624" cy="271773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073" y="1557823"/>
            <a:ext cx="6077798" cy="1943371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95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Adler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83111"/>
            <a:ext cx="2743200" cy="365125"/>
          </a:xfrm>
        </p:spPr>
        <p:txBody>
          <a:bodyPr/>
          <a:lstStyle/>
          <a:p>
            <a:fld id="{7EEEAADA-5977-413A-88BE-91037F6BA02B}" type="slidenum">
              <a:rPr lang="de-AT" smtClean="0"/>
              <a:t>8</a:t>
            </a:fld>
            <a:endParaRPr lang="de-AT"/>
          </a:p>
        </p:txBody>
      </p:sp>
      <p:pic>
        <p:nvPicPr>
          <p:cNvPr id="5122" name="Picture 2" descr="https://image.freepik.com/freie-ikonen/datenbank-symbol_318-91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t="15175" r="15847" b="14568"/>
          <a:stretch/>
        </p:blipFill>
        <p:spPr bwMode="auto">
          <a:xfrm>
            <a:off x="8888185" y="1877786"/>
            <a:ext cx="2465615" cy="24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1.wikia.nocookie.net/__cb20140129172620/lieblingsbuecher/de/images/e/e8/Stift_-_Vecto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164" y="941955"/>
            <a:ext cx="4876800" cy="48768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2608263"/>
            <a:ext cx="3499707" cy="317263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6531453" y="2538244"/>
            <a:ext cx="669447" cy="645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27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2939"/>
            <a:ext cx="10515600" cy="97904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Projektstatus</a:t>
            </a:r>
            <a:endParaRPr lang="de-AT" sz="8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9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2084"/>
          <a:stretch/>
        </p:blipFill>
        <p:spPr>
          <a:xfrm>
            <a:off x="553590" y="1161982"/>
            <a:ext cx="5455324" cy="541602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844328" y="2467429"/>
            <a:ext cx="51591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800" b="1" dirty="0" smtClean="0">
                <a:solidFill>
                  <a:srgbClr val="ED7E30"/>
                </a:solidFill>
              </a:rPr>
              <a:t>SOLL : 105 SP (80%)</a:t>
            </a:r>
          </a:p>
          <a:p>
            <a:endParaRPr lang="de-AT" sz="4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AT" sz="4800" b="1" dirty="0" smtClean="0">
                <a:solidFill>
                  <a:schemeClr val="accent6">
                    <a:lumMod val="50000"/>
                  </a:schemeClr>
                </a:solidFill>
              </a:rPr>
              <a:t>IST : 108 SP (81.8%)</a:t>
            </a:r>
            <a:endParaRPr lang="de-AT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17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62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DigitalSchoolNotes</vt:lpstr>
      <vt:lpstr>PowerPoint-Präsentation</vt:lpstr>
      <vt:lpstr>PowerPoint-Präsentation</vt:lpstr>
      <vt:lpstr>Projektfortschritt - Brinnich</vt:lpstr>
      <vt:lpstr>Projektfortschritt - Karic</vt:lpstr>
      <vt:lpstr>Projektfortschritt - Stedronsky</vt:lpstr>
      <vt:lpstr>Projektfortschritt - Hohenwarter</vt:lpstr>
      <vt:lpstr>Projektfortschritt - Adler</vt:lpstr>
      <vt:lpstr>Projektstatus</vt:lpstr>
      <vt:lpstr>Hindernisse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DigitalSchoolNotes</dc:title>
  <dc:creator>Thomas Stedronsky</dc:creator>
  <cp:lastModifiedBy>Thomas Stedronsky</cp:lastModifiedBy>
  <cp:revision>52</cp:revision>
  <dcterms:created xsi:type="dcterms:W3CDTF">2015-11-09T11:08:41Z</dcterms:created>
  <dcterms:modified xsi:type="dcterms:W3CDTF">2016-01-20T12:54:21Z</dcterms:modified>
</cp:coreProperties>
</file>