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75" r:id="rId3"/>
    <p:sldId id="260" r:id="rId4"/>
    <p:sldId id="269" r:id="rId5"/>
    <p:sldId id="277" r:id="rId6"/>
    <p:sldId id="278" r:id="rId7"/>
    <p:sldId id="276" r:id="rId8"/>
    <p:sldId id="279" r:id="rId9"/>
    <p:sldId id="266" r:id="rId10"/>
    <p:sldId id="280" r:id="rId11"/>
    <p:sldId id="258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E30"/>
    <a:srgbClr val="7EA585"/>
    <a:srgbClr val="66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321FE-1D9F-45D7-8049-960614AA7E6D}" type="datetimeFigureOut">
              <a:rPr lang="de-AT" smtClean="0"/>
              <a:t>18.01.2016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62CD8-621B-4F91-8562-B99011748CC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63864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62CD8-621B-4F91-8562-B99011748CCE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6708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62CD8-621B-4F91-8562-B99011748CCE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06900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62CD8-621B-4F91-8562-B99011748CCE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8440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62CD8-621B-4F91-8562-B99011748CCE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5095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20.01.2016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Zwischenpräsentation 2 - DSN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AADA-5977-413A-88BE-91037F6BA0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01569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20.01.2016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Zwischenpräsentation 2 - DSN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AADA-5977-413A-88BE-91037F6BA0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5956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20.01.2016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Zwischenpräsentation 2 - DSN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AADA-5977-413A-88BE-91037F6BA0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0543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20.01.2016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 smtClean="0"/>
              <a:t>Zwischenpräsentation 2 - DSN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AADA-5977-413A-88BE-91037F6BA0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80695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20.01.2016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Zwischenpräsentation 2 - DSN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AADA-5977-413A-88BE-91037F6BA0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1862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20.01.2016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Zwischenpräsentation 2 - DSN</a:t>
            </a: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AADA-5977-413A-88BE-91037F6BA0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06936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20.01.2016</a:t>
            </a:r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Zwischenpräsentation 2 - DSN</a:t>
            </a:r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AADA-5977-413A-88BE-91037F6BA0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320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20.01.2016</a:t>
            </a:r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Zwischenpräsentation 2 - DSN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AADA-5977-413A-88BE-91037F6BA0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42219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20.01.2016</a:t>
            </a:r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Zwischenpräsentation 2 - DSN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AADA-5977-413A-88BE-91037F6BA0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0088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20.01.2016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Zwischenpräsentation 2 - DSN</a:t>
            </a: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AADA-5977-413A-88BE-91037F6BA0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97453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20.01.2016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Zwischenpräsentation 2 - DSN</a:t>
            </a: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AADA-5977-413A-88BE-91037F6BA0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67751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smtClean="0"/>
              <a:t>20.01.2016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dirty="0" smtClean="0"/>
              <a:t>Zwischenpräsentation 2 - DSN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EAADA-5977-413A-88BE-91037F6BA0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11453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828211"/>
            <a:ext cx="9144000" cy="2864100"/>
          </a:xfrm>
        </p:spPr>
        <p:txBody>
          <a:bodyPr/>
          <a:lstStyle/>
          <a:p>
            <a:r>
              <a:rPr lang="de-AT" dirty="0" smtClean="0"/>
              <a:t/>
            </a:r>
            <a:br>
              <a:rPr lang="de-AT" dirty="0" smtClean="0"/>
            </a:br>
            <a:r>
              <a:rPr lang="de-AT" dirty="0" err="1" smtClean="0"/>
              <a:t>DigitalSchoolNotes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692310"/>
            <a:ext cx="9144000" cy="1271337"/>
          </a:xfrm>
        </p:spPr>
        <p:txBody>
          <a:bodyPr/>
          <a:lstStyle/>
          <a:p>
            <a:r>
              <a:rPr lang="de-AT" dirty="0" smtClean="0"/>
              <a:t>Zwischenpräsentation 2</a:t>
            </a:r>
          </a:p>
          <a:p>
            <a:r>
              <a:rPr lang="de-AT" dirty="0" smtClean="0"/>
              <a:t>20.01.2016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327479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35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82939"/>
            <a:ext cx="10515600" cy="979043"/>
          </a:xfrm>
        </p:spPr>
        <p:txBody>
          <a:bodyPr>
            <a:noAutofit/>
          </a:bodyPr>
          <a:lstStyle/>
          <a:p>
            <a:pPr algn="ctr"/>
            <a:r>
              <a:rPr lang="de-AT" sz="8000" dirty="0" smtClean="0"/>
              <a:t>Hindernisse</a:t>
            </a:r>
            <a:endParaRPr lang="de-AT" sz="80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AADA-5977-413A-88BE-91037F6BA02B}" type="slidenum">
              <a:rPr lang="de-AT" smtClean="0"/>
              <a:t>10</a:t>
            </a:fld>
            <a:endParaRPr lang="de-AT"/>
          </a:p>
        </p:txBody>
      </p:sp>
      <p:pic>
        <p:nvPicPr>
          <p:cNvPr id="7174" name="Picture 6" descr="http://www.falcomgraphics.com/images/logo_javascrip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022349"/>
            <a:ext cx="5334000" cy="533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20.01.2016</a:t>
            </a:r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Zwischenpräsentation 2 - DSN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9115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AADA-5977-413A-88BE-91037F6BA02B}" type="slidenum">
              <a:rPr lang="de-AT" smtClean="0"/>
              <a:t>11</a:t>
            </a:fld>
            <a:endParaRPr lang="de-AT"/>
          </a:p>
        </p:txBody>
      </p:sp>
      <p:pic>
        <p:nvPicPr>
          <p:cNvPr id="1026" name="Picture 2" descr="https://upload.wikimedia.org/wikipedia/commons/thumb/2/24/Traffic_lights_4_states.svg/2000px-Traffic_lights_4_states.svg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04" r="26000" b="22566"/>
          <a:stretch/>
        </p:blipFill>
        <p:spPr bwMode="auto">
          <a:xfrm>
            <a:off x="1408671" y="609119"/>
            <a:ext cx="2421925" cy="5639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5377576" y="2022443"/>
            <a:ext cx="555164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6000" dirty="0" smtClean="0"/>
              <a:t>Danke für Ihre </a:t>
            </a:r>
          </a:p>
          <a:p>
            <a:pPr algn="ctr"/>
            <a:r>
              <a:rPr lang="de-AT" sz="6000" dirty="0" smtClean="0"/>
              <a:t>Aufmerksamkeit!</a:t>
            </a:r>
            <a:endParaRPr lang="de-AT" sz="6000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402" y="4158205"/>
            <a:ext cx="1411995" cy="1411995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20.01.2016</a:t>
            </a:r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Zwischenpräsentation 2 - DSN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8748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1" y="6337816"/>
            <a:ext cx="2743200" cy="365125"/>
          </a:xfrm>
        </p:spPr>
        <p:txBody>
          <a:bodyPr/>
          <a:lstStyle/>
          <a:p>
            <a:fld id="{7EEEAADA-5977-413A-88BE-91037F6BA02B}" type="slidenum">
              <a:rPr lang="de-AT" smtClean="0"/>
              <a:t>2</a:t>
            </a:fld>
            <a:endParaRPr lang="de-AT"/>
          </a:p>
        </p:txBody>
      </p:sp>
      <p:sp>
        <p:nvSpPr>
          <p:cNvPr id="6" name="Titel 23"/>
          <p:cNvSpPr txBox="1">
            <a:spLocks/>
          </p:cNvSpPr>
          <p:nvPr/>
        </p:nvSpPr>
        <p:spPr>
          <a:xfrm>
            <a:off x="838201" y="4298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AT" sz="8000" dirty="0" smtClean="0"/>
              <a:t>Inhalt</a:t>
            </a:r>
            <a:endParaRPr lang="de-AT" sz="80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1521362" y="1855189"/>
            <a:ext cx="2994562" cy="1997034"/>
          </a:xfrm>
          <a:prstGeom prst="roundRect">
            <a:avLst/>
          </a:prstGeom>
          <a:solidFill>
            <a:srgbClr val="7EA58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2800" dirty="0" smtClean="0">
                <a:solidFill>
                  <a:schemeClr val="bg1"/>
                </a:solidFill>
              </a:rPr>
              <a:t>Aufgabenteilung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16" name="Abgerundetes Rechteck 15"/>
          <p:cNvSpPr/>
          <p:nvPr/>
        </p:nvSpPr>
        <p:spPr>
          <a:xfrm>
            <a:off x="5872185" y="1855189"/>
            <a:ext cx="2994562" cy="1997034"/>
          </a:xfrm>
          <a:prstGeom prst="roundRect">
            <a:avLst/>
          </a:prstGeom>
          <a:solidFill>
            <a:srgbClr val="7EA58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2800" dirty="0" smtClean="0">
                <a:solidFill>
                  <a:schemeClr val="bg1"/>
                </a:solidFill>
              </a:rPr>
              <a:t>Projektstatus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3720771" y="4100699"/>
            <a:ext cx="2994562" cy="1997034"/>
          </a:xfrm>
          <a:prstGeom prst="roundRect">
            <a:avLst/>
          </a:prstGeom>
          <a:solidFill>
            <a:srgbClr val="7EA58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2800" dirty="0" smtClean="0">
                <a:solidFill>
                  <a:schemeClr val="bg1"/>
                </a:solidFill>
              </a:rPr>
              <a:t>Projekt-</a:t>
            </a:r>
          </a:p>
          <a:p>
            <a:pPr algn="ctr"/>
            <a:r>
              <a:rPr lang="de-AT" sz="2800" dirty="0" smtClean="0">
                <a:solidFill>
                  <a:schemeClr val="bg1"/>
                </a:solidFill>
              </a:rPr>
              <a:t>fortschritt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8076541" y="4100699"/>
            <a:ext cx="2994562" cy="1997034"/>
          </a:xfrm>
          <a:prstGeom prst="roundRect">
            <a:avLst/>
          </a:prstGeom>
          <a:solidFill>
            <a:srgbClr val="7EA58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2800" dirty="0" smtClean="0">
                <a:solidFill>
                  <a:schemeClr val="bg1"/>
                </a:solidFill>
              </a:rPr>
              <a:t>Hindernisse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20.01.2016</a:t>
            </a:r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Zwischenpräsentation 2 - DSN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8077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AADA-5977-413A-88BE-91037F6BA02B}" type="slidenum">
              <a:rPr lang="de-AT" smtClean="0"/>
              <a:t>3</a:t>
            </a:fld>
            <a:endParaRPr lang="de-AT"/>
          </a:p>
        </p:txBody>
      </p:sp>
      <p:sp>
        <p:nvSpPr>
          <p:cNvPr id="14" name="Textfeld 13"/>
          <p:cNvSpPr txBox="1"/>
          <p:nvPr/>
        </p:nvSpPr>
        <p:spPr>
          <a:xfrm>
            <a:off x="6681755" y="549757"/>
            <a:ext cx="34611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4400" dirty="0" smtClean="0"/>
              <a:t>Heftelemente</a:t>
            </a:r>
            <a:endParaRPr lang="de-AT" sz="4400" dirty="0"/>
          </a:p>
        </p:txBody>
      </p:sp>
      <p:sp>
        <p:nvSpPr>
          <p:cNvPr id="15" name="Textfeld 14"/>
          <p:cNvSpPr txBox="1"/>
          <p:nvPr/>
        </p:nvSpPr>
        <p:spPr>
          <a:xfrm>
            <a:off x="1828284" y="5220582"/>
            <a:ext cx="34611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4400" dirty="0" smtClean="0"/>
              <a:t>Stundenplan</a:t>
            </a:r>
            <a:endParaRPr lang="de-AT" sz="4400" dirty="0"/>
          </a:p>
        </p:txBody>
      </p:sp>
      <p:sp>
        <p:nvSpPr>
          <p:cNvPr id="17" name="Textfeld 16"/>
          <p:cNvSpPr txBox="1"/>
          <p:nvPr/>
        </p:nvSpPr>
        <p:spPr>
          <a:xfrm>
            <a:off x="675434" y="1152497"/>
            <a:ext cx="34611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4400" dirty="0" smtClean="0"/>
              <a:t>Gleichzeitiges Arbeiten</a:t>
            </a:r>
            <a:endParaRPr lang="de-AT" sz="4400" dirty="0"/>
          </a:p>
        </p:txBody>
      </p:sp>
      <p:sp>
        <p:nvSpPr>
          <p:cNvPr id="18" name="Textfeld 17"/>
          <p:cNvSpPr txBox="1"/>
          <p:nvPr/>
        </p:nvSpPr>
        <p:spPr>
          <a:xfrm>
            <a:off x="7892663" y="3706708"/>
            <a:ext cx="346113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4400" dirty="0" smtClean="0"/>
              <a:t>Optical </a:t>
            </a:r>
            <a:r>
              <a:rPr lang="de-AT" sz="4400" dirty="0" err="1" smtClean="0"/>
              <a:t>Character</a:t>
            </a:r>
            <a:r>
              <a:rPr lang="de-AT" sz="4400" dirty="0" smtClean="0"/>
              <a:t> </a:t>
            </a:r>
            <a:r>
              <a:rPr lang="de-AT" sz="4400" dirty="0"/>
              <a:t>Recognition</a:t>
            </a:r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182" y="1845182"/>
            <a:ext cx="3167637" cy="3167637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20.01.2016</a:t>
            </a:r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Zwischenpräsentation 2 - DSN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9626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de-AT" sz="6000" dirty="0" smtClean="0"/>
              <a:t>Projektfortschritt - Adler</a:t>
            </a:r>
            <a:endParaRPr lang="de-AT" sz="6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AADA-5977-413A-88BE-91037F6BA02B}" type="slidenum">
              <a:rPr lang="de-AT" smtClean="0"/>
              <a:t>4</a:t>
            </a:fld>
            <a:endParaRPr lang="de-AT"/>
          </a:p>
        </p:txBody>
      </p:sp>
      <p:pic>
        <p:nvPicPr>
          <p:cNvPr id="5122" name="Picture 2" descr="https://image.freepik.com/freie-ikonen/datenbank-symbol_318-913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143" y="2213465"/>
            <a:ext cx="3468914" cy="3555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img1.wikia.nocookie.net/__cb20140129172620/lieblingsbuecher/de/images/e/e8/Stift_-_Vector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772" y="1394731"/>
            <a:ext cx="4876800" cy="487680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20.01.2016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Zwischenpräsentation 2 - DSN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5275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de-AT" sz="6000" dirty="0" smtClean="0"/>
              <a:t>Projektfortschritt - Brinnich</a:t>
            </a:r>
            <a:endParaRPr lang="de-AT" sz="6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AADA-5977-413A-88BE-91037F6BA02B}" type="slidenum">
              <a:rPr lang="de-AT" smtClean="0"/>
              <a:t>5</a:t>
            </a:fld>
            <a:endParaRPr lang="de-AT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600" y="2105989"/>
            <a:ext cx="5012914" cy="3485702"/>
          </a:xfrm>
          <a:prstGeom prst="rect">
            <a:avLst/>
          </a:prstGeom>
        </p:spPr>
      </p:pic>
      <p:sp>
        <p:nvSpPr>
          <p:cNvPr id="7" name="Pfeil nach rechts 6"/>
          <p:cNvSpPr/>
          <p:nvPr/>
        </p:nvSpPr>
        <p:spPr>
          <a:xfrm>
            <a:off x="4900014" y="3326451"/>
            <a:ext cx="1857828" cy="93427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55" y="2105989"/>
            <a:ext cx="4480702" cy="3375201"/>
          </a:xfrm>
          <a:prstGeom prst="rect">
            <a:avLst/>
          </a:prstGeo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20.01.2016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Zwischenpräsentation 2 - DSN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960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de-AT" sz="6000" dirty="0" smtClean="0"/>
              <a:t>Projektfortschritt - Karic</a:t>
            </a:r>
            <a:endParaRPr lang="de-AT" sz="6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AADA-5977-413A-88BE-91037F6BA02B}" type="slidenum">
              <a:rPr lang="de-AT" smtClean="0"/>
              <a:t>6</a:t>
            </a:fld>
            <a:endParaRPr lang="de-AT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/>
          <a:srcRect l="2659" t="2616" r="1991" b="4104"/>
          <a:stretch/>
        </p:blipFill>
        <p:spPr>
          <a:xfrm>
            <a:off x="6973094" y="2209233"/>
            <a:ext cx="4151087" cy="362857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342" y="2272788"/>
            <a:ext cx="5989752" cy="3577999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20.01.2016</a:t>
            </a:r>
            <a:endParaRPr lang="de-AT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Zwischenpräsentation 2 - DSN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3601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de-AT" sz="6000" dirty="0" smtClean="0"/>
              <a:t>Projektfortschritt - Stedronsky</a:t>
            </a:r>
            <a:endParaRPr lang="de-AT" sz="6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AADA-5977-413A-88BE-91037F6BA02B}" type="slidenum">
              <a:rPr lang="de-AT" smtClean="0"/>
              <a:t>7</a:t>
            </a:fld>
            <a:endParaRPr lang="de-AT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85981"/>
            <a:ext cx="6579682" cy="210384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9008" y="4455886"/>
            <a:ext cx="6826129" cy="1703950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20.01.2016</a:t>
            </a:r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Zwischenpräsentation 2 - DSN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6650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de-AT" sz="6000" dirty="0" smtClean="0"/>
              <a:t>Projektfortschritt - Hohenwarter</a:t>
            </a:r>
            <a:endParaRPr lang="de-AT" sz="8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AADA-5977-413A-88BE-91037F6BA02B}" type="slidenum">
              <a:rPr lang="de-AT" smtClean="0"/>
              <a:t>8</a:t>
            </a:fld>
            <a:endParaRPr lang="de-AT"/>
          </a:p>
        </p:txBody>
      </p:sp>
      <p:pic>
        <p:nvPicPr>
          <p:cNvPr id="6146" name="Picture 2" descr="https://upload.wikimedia.org/wikipedia/commons/thumb/d/d2/Oauth_logo.svg/220px-Oauth_log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348" y="1557823"/>
            <a:ext cx="2095500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037" y="3638617"/>
            <a:ext cx="4549624" cy="2717733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0073" y="1557823"/>
            <a:ext cx="6077798" cy="1943371"/>
          </a:xfrm>
          <a:prstGeom prst="rect">
            <a:avLst/>
          </a:prstGeom>
        </p:spPr>
      </p:pic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20.01.2016</a:t>
            </a:r>
            <a:endParaRPr lang="de-AT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Zwischenpräsentation 2 - DSN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8958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82939"/>
            <a:ext cx="10515600" cy="979043"/>
          </a:xfrm>
        </p:spPr>
        <p:txBody>
          <a:bodyPr>
            <a:noAutofit/>
          </a:bodyPr>
          <a:lstStyle/>
          <a:p>
            <a:pPr algn="ctr"/>
            <a:r>
              <a:rPr lang="de-AT" sz="8000" dirty="0" smtClean="0"/>
              <a:t>Projektstatus</a:t>
            </a:r>
            <a:endParaRPr lang="de-AT" sz="80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AADA-5977-413A-88BE-91037F6BA02B}" type="slidenum">
              <a:rPr lang="de-AT" smtClean="0"/>
              <a:t>9</a:t>
            </a:fld>
            <a:endParaRPr lang="de-AT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/>
          <a:srcRect t="2084"/>
          <a:stretch/>
        </p:blipFill>
        <p:spPr>
          <a:xfrm>
            <a:off x="553590" y="1161982"/>
            <a:ext cx="5455324" cy="5416029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6844328" y="2467429"/>
            <a:ext cx="515916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4800" b="1" dirty="0" smtClean="0">
                <a:solidFill>
                  <a:srgbClr val="ED7E30"/>
                </a:solidFill>
              </a:rPr>
              <a:t>SOLL : 105 SP (80%)</a:t>
            </a:r>
          </a:p>
          <a:p>
            <a:endParaRPr lang="de-AT" sz="4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de-AT" sz="4800" b="1" dirty="0" smtClean="0">
                <a:solidFill>
                  <a:schemeClr val="accent6">
                    <a:lumMod val="50000"/>
                  </a:schemeClr>
                </a:solidFill>
              </a:rPr>
              <a:t>IST : 108 SP (81.8%)</a:t>
            </a:r>
            <a:endParaRPr lang="de-AT" sz="4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20.01.2016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Zwischenpräsentation 2 - DSN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5178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Office PowerPoint</Application>
  <PresentationFormat>Breitbild</PresentationFormat>
  <Paragraphs>59</Paragraphs>
  <Slides>11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 DigitalSchoolNotes</vt:lpstr>
      <vt:lpstr>PowerPoint-Präsentation</vt:lpstr>
      <vt:lpstr>PowerPoint-Präsentation</vt:lpstr>
      <vt:lpstr>Projektfortschritt - Adler</vt:lpstr>
      <vt:lpstr>Projektfortschritt - Brinnich</vt:lpstr>
      <vt:lpstr>Projektfortschritt - Karic</vt:lpstr>
      <vt:lpstr>Projektfortschritt - Stedronsky</vt:lpstr>
      <vt:lpstr>Projektfortschritt - Hohenwarter</vt:lpstr>
      <vt:lpstr>Projektstatus</vt:lpstr>
      <vt:lpstr>Hindernisse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DigitalSchoolNotes</dc:title>
  <dc:creator>Thomas Stedronsky</dc:creator>
  <cp:lastModifiedBy>Thomas Stedronsky</cp:lastModifiedBy>
  <cp:revision>48</cp:revision>
  <dcterms:created xsi:type="dcterms:W3CDTF">2015-11-09T11:08:41Z</dcterms:created>
  <dcterms:modified xsi:type="dcterms:W3CDTF">2016-01-18T15:40:47Z</dcterms:modified>
</cp:coreProperties>
</file>