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5377-D4FB-564F-BE3A-B213CBE88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DD4C3-F1DE-A044-80AB-14342DA85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3454-E4CD-1141-93D1-784389D8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6650-6F58-4E4E-8BCE-F56F618A7287}" type="datetimeFigureOut"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A4EAF-F46D-DE4C-9CBC-500C84CE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5C35-38AD-CA4A-9183-476AC03A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1A89-B5BE-6940-ADA4-12DF158D0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EDB8-41D6-F844-9D8C-CFCB2F51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2D72F-0556-E348-BAB1-9F5ED28E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FD6E-E61D-8F40-B0B4-C60FAA1B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6650-6F58-4E4E-8BCE-F56F618A7287}" type="datetimeFigureOut"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12722-A4DF-B341-A210-A00CE93D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9D9A-6D5F-B141-A2DE-0BEEFA57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1A89-B5BE-6940-ADA4-12DF158D0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E6220-A0A4-7440-AE79-BE99439FB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86A2-633E-D441-AD5B-F423D6822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AE2D-2B5D-0E4C-8942-C77FD216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6650-6F58-4E4E-8BCE-F56F618A7287}" type="datetimeFigureOut"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6725-C74E-1F41-92FE-134DD7D3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A9E3-446A-9B4F-BBF8-1FF06291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1A89-B5BE-6940-ADA4-12DF158D0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075C-C4C3-BE49-B2B3-0F6A0F19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7CAD-F737-DF4C-9097-9A8EF94F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1080-0B8D-8E42-9852-6162D64B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6650-6F58-4E4E-8BCE-F56F618A7287}" type="datetimeFigureOut"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4F73-6A57-2F41-8BDC-77DFF7AA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39A2-B33B-3E41-8384-0DD167C9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1A89-B5BE-6940-ADA4-12DF158D0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24A9-5965-2748-A10A-18BC5A1D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2BD54-B896-534A-96EF-E43DCA577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5A5C-467D-2B48-956A-ABB271C3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6650-6F58-4E4E-8BCE-F56F618A7287}" type="datetimeFigureOut"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AFAA-918F-2448-937F-65B906A3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A73D-8781-D14C-B638-A429790E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1A89-B5BE-6940-ADA4-12DF158D0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E1E9-3B25-384D-B2BE-1E25057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16D5-6597-9D44-B5EB-CAC2764E9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27A0-CAEA-454C-85F6-3C2A07C04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2FAC4-99D5-6246-8FB5-72FB6059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6650-6F58-4E4E-8BCE-F56F618A7287}" type="datetimeFigureOut"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99DD0-9972-0444-9ADB-DAFBF943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ED396-9090-1940-A963-EABE3150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1A89-B5BE-6940-ADA4-12DF158D0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2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76BB-BB86-4D4A-A0FC-15A4BE90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72235-7615-574C-9972-DB2BD3449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CF07-1C21-4C47-8885-2B3AA72A4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77736-BA2B-E643-A847-94B261EE5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D0ADC-4C6E-EF45-98D4-158FF9F5D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655AE-7E3A-EB44-A5C7-A2C3A282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6650-6F58-4E4E-8BCE-F56F618A7287}" type="datetimeFigureOut"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8DFED-16E4-D04E-B634-C52E122D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52D4D-333A-C246-B38C-A7792DE3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1A89-B5BE-6940-ADA4-12DF158D0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8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BF4C-59AF-E042-9F56-24B02B7C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709F9-7FB7-6249-8B14-30E42A64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6650-6F58-4E4E-8BCE-F56F618A7287}" type="datetimeFigureOut"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7D2FF-9C58-F744-827A-3EB6B053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8AF65-0D31-B34C-8CDC-7B05F40D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1A89-B5BE-6940-ADA4-12DF158D0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2F621-0CE7-4B4E-83FF-2487D0B3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6650-6F58-4E4E-8BCE-F56F618A7287}" type="datetimeFigureOut"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7070A-8C7A-3C40-B972-DCA97A79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5CFC7-1EDD-704E-A5D0-3EC53BBE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1A89-B5BE-6940-ADA4-12DF158D0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4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B577-37C3-FE41-9C05-571A29C8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CB85-12CC-294D-BC09-4F8A239C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3F04-4DB6-4D47-B85B-69169AFE8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B78F5-834F-A547-A51A-B5A39FE1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6650-6F58-4E4E-8BCE-F56F618A7287}" type="datetimeFigureOut"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37971-E22E-5949-9876-35F92464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2312B-F226-F34F-83CE-F3C5C574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1A89-B5BE-6940-ADA4-12DF158D0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3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17C0-A940-6940-AA25-75535E77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F40E2-A471-884C-AB99-3A9F7C7C6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1DA66-1181-1D4C-8765-8C69D2AEA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89ADB-3054-1F44-B73A-7DE7EF90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6650-6F58-4E4E-8BCE-F56F618A7287}" type="datetimeFigureOut"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DE12-7343-EA4D-8B03-1FC74339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12FA-BE0D-4840-8908-0F6CC97D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1A89-B5BE-6940-ADA4-12DF158D0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14000-1BE0-914A-9C8F-6588AA1E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4163-4D81-EF48-8211-21DB5E19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1A14-9807-3644-A420-3BE4DCB5E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6650-6F58-4E4E-8BCE-F56F618A7287}" type="datetimeFigureOut"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15790-B575-4F47-BBAC-4B8C9F395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0E4A-098A-F94F-8E97-8354355DF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1A89-B5BE-6940-ADA4-12DF158D0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1ED9-C94A-5146-AC33-CCC8C0E29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FD6F6-5552-354D-8062-4CA5D835B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4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Dinh</dc:creator>
  <cp:lastModifiedBy>Hung Dinh</cp:lastModifiedBy>
  <cp:revision>1</cp:revision>
  <dcterms:created xsi:type="dcterms:W3CDTF">2020-02-16T08:19:07Z</dcterms:created>
  <dcterms:modified xsi:type="dcterms:W3CDTF">2020-02-16T08:19:23Z</dcterms:modified>
</cp:coreProperties>
</file>