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23" r:id="rId7"/>
    <p:sldId id="307" r:id="rId8"/>
    <p:sldId id="324" r:id="rId9"/>
    <p:sldId id="325" r:id="rId10"/>
    <p:sldId id="326" r:id="rId11"/>
    <p:sldId id="327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67" d="100"/>
          <a:sy n="67" d="100"/>
        </p:scale>
        <p:origin x="644" y="5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14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2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99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14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3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DAX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AF68AB-CC67-4346-9D09-6689D3AF4FD4}"/>
              </a:ext>
            </a:extLst>
          </p:cNvPr>
          <p:cNvSpPr txBox="1">
            <a:spLocks/>
          </p:cNvSpPr>
          <p:nvPr/>
        </p:nvSpPr>
        <p:spPr>
          <a:xfrm>
            <a:off x="4266503" y="3429000"/>
            <a:ext cx="3757264" cy="1127760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By Ng Hoi Yee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28" y="1024891"/>
            <a:ext cx="3757264" cy="1127760"/>
          </a:xfrm>
        </p:spPr>
        <p:txBody>
          <a:bodyPr>
            <a:normAutofit/>
          </a:bodyPr>
          <a:lstStyle/>
          <a:p>
            <a:r>
              <a:rPr lang="en-US" dirty="0"/>
              <a:t>The slides will show tables and measures created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067BD-81C5-45CA-B948-665E043D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37" y="2255043"/>
            <a:ext cx="2705478" cy="3886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B8D99-7F12-41C5-A0E5-0C81A004F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28" y="2255043"/>
            <a:ext cx="1571844" cy="1714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9FB3C3-0197-423F-B4E1-14B131A0B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381" y="609184"/>
            <a:ext cx="3000794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BBD13-CCB5-4668-94A7-3B8C78B90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44" y="323416"/>
            <a:ext cx="11183911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7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68E350-946F-45F8-8F07-99E8F0898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9" y="756864"/>
            <a:ext cx="10326541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68E350-946F-45F8-8F07-99E8F0898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9" y="756864"/>
            <a:ext cx="10326541" cy="534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2ACAD9-B74F-4429-B6EB-A13A2330A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45" y="656838"/>
            <a:ext cx="10640910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4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0AA703-71F7-4EC4-8A10-6D617B34C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5" y="585390"/>
            <a:ext cx="8278380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0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0AA703-71F7-4EC4-8A10-6D617B34C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5" y="585390"/>
            <a:ext cx="8278380" cy="5687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7557D7-F9E8-4A81-BB84-4A1B4329C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92" y="518706"/>
            <a:ext cx="9431066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C4C381-0ADA-400A-BAB7-CC6764DD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42" y="556811"/>
            <a:ext cx="6011114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6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Ng Hoi Yee</a:t>
            </a:r>
          </a:p>
          <a:p>
            <a:r>
              <a:rPr lang="en-US" dirty="0"/>
              <a:t>nhoiyee@yahoo.com.sg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{FEEF7A5A-42C5-48D7-81F8-9B4E50A4C158}tf78438558_win32</Template>
  <TotalTime>18</TotalTime>
  <Words>29</Words>
  <Application>Microsoft Office PowerPoint</Application>
  <PresentationFormat>Widescreen</PresentationFormat>
  <Paragraphs>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Custom</vt:lpstr>
      <vt:lpstr>DAX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DAX EXAMPLES</dc:title>
  <dc:subject/>
  <dc:creator>Ng Hoi Yee</dc:creator>
  <cp:lastModifiedBy>Ng Hoi Yee</cp:lastModifiedBy>
  <cp:revision>5</cp:revision>
  <dcterms:created xsi:type="dcterms:W3CDTF">2024-06-12T04:28:30Z</dcterms:created>
  <dcterms:modified xsi:type="dcterms:W3CDTF">2024-06-12T04:46:34Z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