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5" r:id="rId1"/>
  </p:sldMasterIdLst>
  <p:notesMasterIdLst>
    <p:notesMasterId r:id="rId25"/>
  </p:notesMasterIdLst>
  <p:sldIdLst>
    <p:sldId id="258" r:id="rId2"/>
    <p:sldId id="256" r:id="rId3"/>
    <p:sldId id="257" r:id="rId4"/>
    <p:sldId id="259" r:id="rId5"/>
    <p:sldId id="287" r:id="rId6"/>
    <p:sldId id="289" r:id="rId7"/>
    <p:sldId id="288" r:id="rId8"/>
    <p:sldId id="291" r:id="rId9"/>
    <p:sldId id="293" r:id="rId10"/>
    <p:sldId id="305" r:id="rId11"/>
    <p:sldId id="260" r:id="rId12"/>
    <p:sldId id="292" r:id="rId13"/>
    <p:sldId id="308" r:id="rId14"/>
    <p:sldId id="294" r:id="rId15"/>
    <p:sldId id="306" r:id="rId16"/>
    <p:sldId id="307" r:id="rId17"/>
    <p:sldId id="261" r:id="rId18"/>
    <p:sldId id="296" r:id="rId19"/>
    <p:sldId id="295" r:id="rId20"/>
    <p:sldId id="297" r:id="rId21"/>
    <p:sldId id="298" r:id="rId22"/>
    <p:sldId id="299" r:id="rId23"/>
    <p:sldId id="266" r:id="rId24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Nixie One" panose="020B0604020202020204" charset="0"/>
      <p:regular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BDE200-A929-40FB-8ED0-4955B9D19420}">
  <a:tblStyle styleId="{97BDE200-A929-40FB-8ED0-4955B9D194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56" autoAdjust="0"/>
  </p:normalViewPr>
  <p:slideViewPr>
    <p:cSldViewPr snapToGrid="0">
      <p:cViewPr varScale="1">
        <p:scale>
          <a:sx n="109" d="100"/>
          <a:sy n="109" d="100"/>
        </p:scale>
        <p:origin x="124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57855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654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373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95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8324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947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8136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505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9900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3624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04808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2944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1399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3135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4149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296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8344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320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7313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579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635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BB02557A-7053-4340-A874-8AB926A8EDA1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627283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7426704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BB02557A-7053-4340-A874-8AB926A8EDA1}" type="datetimeFigureOut">
              <a:rPr lang="en-US" smtClean="0"/>
              <a:pPr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316168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BB02557A-7053-4340-A874-8AB926A8EDA1}" type="datetimeFigureOut">
              <a:rPr lang="en-US" smtClean="0"/>
              <a:pPr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101691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BB02557A-7053-4340-A874-8AB926A8EDA1}" type="datetimeFigureOut">
              <a:rPr lang="en-US" smtClean="0"/>
              <a:pPr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999713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8/10/2020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669349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8/10/2020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0006823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284919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BB02557A-7053-4340-A874-8AB926A8EDA1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83478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0597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117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4757571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88713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83570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349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BB02557A-7053-4340-A874-8AB926A8EDA1}" type="datetimeFigureOut">
              <a:rPr lang="en-US" smtClean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843912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357753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643496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75224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13721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326563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411199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8899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</p:sldLayoutIdLst>
  <p:transition>
    <p:fade thruBlk="1"/>
  </p:transition>
  <p:hf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1535113" y="-190500"/>
            <a:ext cx="7608887" cy="34718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Xin</a:t>
            </a:r>
            <a:r>
              <a:rPr lang="en" sz="4400" dirty="0"/>
              <a:t> Chào Thầy Và Các Bạn</a:t>
            </a:r>
            <a:endParaRPr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1400900" y="247771"/>
            <a:ext cx="6222044" cy="6061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3.1.  </a:t>
            </a:r>
            <a:r>
              <a:rPr lang="en-US" sz="2400" dirty="0"/>
              <a:t>CHỨC NĂNG THÊM</a:t>
            </a:r>
            <a:endParaRPr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EF3FD1-6A2E-4134-AF75-4590EEFA1D2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6059" y="1382601"/>
            <a:ext cx="2468880" cy="2393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8927EF-33B9-4925-B102-5175A32CD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9127" y="1320501"/>
            <a:ext cx="6368814" cy="250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6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59;p14">
            <a:extLst>
              <a:ext uri="{FF2B5EF4-FFF2-40B4-BE49-F238E27FC236}">
                <a16:creationId xmlns:a16="http://schemas.microsoft.com/office/drawing/2014/main" id="{DEB3AF46-5248-4BA6-903F-549211BDEEE2}"/>
              </a:ext>
            </a:extLst>
          </p:cNvPr>
          <p:cNvSpPr txBox="1">
            <a:spLocks/>
          </p:cNvSpPr>
          <p:nvPr/>
        </p:nvSpPr>
        <p:spPr>
          <a:xfrm>
            <a:off x="1400900" y="247771"/>
            <a:ext cx="6222044" cy="6061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400" dirty="0"/>
              <a:t>3.1.  CHỨC NĂNG </a:t>
            </a:r>
            <a:r>
              <a:rPr lang="en-US" sz="2400" dirty="0" err="1"/>
              <a:t>Xóa</a:t>
            </a:r>
            <a:r>
              <a:rPr lang="en-US" sz="2400" dirty="0"/>
              <a:t>, </a:t>
            </a:r>
            <a:r>
              <a:rPr lang="en-US" sz="2400" dirty="0" err="1"/>
              <a:t>sửa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5E022F-35E9-4D4A-85E8-B61ABE7D1AD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30" y="1530764"/>
            <a:ext cx="2415540" cy="2475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74227C-3626-43BB-8F4D-161CBD891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0653" y="1640628"/>
            <a:ext cx="6311625" cy="216905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1168783" y="-68753"/>
            <a:ext cx="6645820" cy="6061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3.2. Chức năng chuyển đổi ngôn ngữ</a:t>
            </a:r>
            <a:endParaRPr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39E448-C9BA-4ECA-B815-6BD3592704A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06" y="1458351"/>
            <a:ext cx="937260" cy="510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7FF013-A9CB-4E07-9071-553CDA519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129" y="732252"/>
            <a:ext cx="5166401" cy="367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44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C3EDD5-01BF-4B66-9536-B89C0250CB7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1" y="1470660"/>
            <a:ext cx="3347622" cy="2538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CAB8C6-E6A4-4AED-B044-4F2589DEA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188" y="1399735"/>
            <a:ext cx="4286722" cy="3432810"/>
          </a:xfrm>
          <a:prstGeom prst="rect">
            <a:avLst/>
          </a:prstGeom>
        </p:spPr>
      </p:pic>
      <p:sp>
        <p:nvSpPr>
          <p:cNvPr id="9" name="Google Shape;359;p14">
            <a:extLst>
              <a:ext uri="{FF2B5EF4-FFF2-40B4-BE49-F238E27FC236}">
                <a16:creationId xmlns:a16="http://schemas.microsoft.com/office/drawing/2014/main" id="{D7A6CDEA-C636-476F-A119-BA70E7E3FC0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82850" y="149296"/>
            <a:ext cx="6645820" cy="6061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3.3. Chức năng view page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234002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59;p14">
            <a:extLst>
              <a:ext uri="{FF2B5EF4-FFF2-40B4-BE49-F238E27FC236}">
                <a16:creationId xmlns:a16="http://schemas.microsoft.com/office/drawing/2014/main" id="{EB3771DB-A2D9-42E0-8F90-95898646102F}"/>
              </a:ext>
            </a:extLst>
          </p:cNvPr>
          <p:cNvSpPr txBox="1">
            <a:spLocks/>
          </p:cNvSpPr>
          <p:nvPr/>
        </p:nvSpPr>
        <p:spPr>
          <a:xfrm>
            <a:off x="1210034" y="93025"/>
            <a:ext cx="6645820" cy="6061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400" dirty="0"/>
              <a:t>4. </a:t>
            </a:r>
            <a:r>
              <a:rPr lang="en-US" sz="2400" dirty="0" err="1"/>
              <a:t>Màn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xe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CD0417-4F08-4010-8212-D422E49A40F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24331" y="1008599"/>
            <a:ext cx="2724443" cy="342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29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CD24F8-4740-4335-A9EC-CA8DBEDD77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5" name="Google Shape;359;p14">
            <a:extLst>
              <a:ext uri="{FF2B5EF4-FFF2-40B4-BE49-F238E27FC236}">
                <a16:creationId xmlns:a16="http://schemas.microsoft.com/office/drawing/2014/main" id="{20A2C340-4165-4446-A146-D87A0A98FC0B}"/>
              </a:ext>
            </a:extLst>
          </p:cNvPr>
          <p:cNvSpPr txBox="1">
            <a:spLocks/>
          </p:cNvSpPr>
          <p:nvPr/>
        </p:nvSpPr>
        <p:spPr>
          <a:xfrm>
            <a:off x="1210034" y="93025"/>
            <a:ext cx="6645820" cy="6061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400" dirty="0"/>
              <a:t>4.1. CHỨC NĂNG </a:t>
            </a:r>
            <a:r>
              <a:rPr lang="en-US" sz="2500" dirty="0" err="1">
                <a:effectLst/>
                <a:latin typeface="Century Gothic (Headings)"/>
                <a:ea typeface="Times New Roman" panose="02020603050405020304" pitchFamily="18" charset="0"/>
                <a:cs typeface="Times New Roman" panose="02020603050405020304" pitchFamily="18" charset="0"/>
              </a:rPr>
              <a:t>Listview_Viewpager</a:t>
            </a:r>
            <a:endParaRPr lang="en-US" sz="2500" dirty="0">
              <a:effectLst/>
              <a:latin typeface="Century Gothic (Headings)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A3190E-D879-4EA5-9070-06210C80993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84" y="1013045"/>
            <a:ext cx="1760220" cy="3272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FD47A4-667F-4EE5-BAFC-22CEBE0A2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174" y="1363246"/>
            <a:ext cx="3082912" cy="27585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D0F62E-02C5-4F1F-A83F-E5FA71793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003" y="1363246"/>
            <a:ext cx="3082913" cy="275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5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59;p14">
            <a:extLst>
              <a:ext uri="{FF2B5EF4-FFF2-40B4-BE49-F238E27FC236}">
                <a16:creationId xmlns:a16="http://schemas.microsoft.com/office/drawing/2014/main" id="{B8C0E222-DAAF-4D0D-8E96-1C9D4917BF37}"/>
              </a:ext>
            </a:extLst>
          </p:cNvPr>
          <p:cNvSpPr txBox="1">
            <a:spLocks/>
          </p:cNvSpPr>
          <p:nvPr/>
        </p:nvSpPr>
        <p:spPr>
          <a:xfrm>
            <a:off x="1210034" y="93025"/>
            <a:ext cx="6645820" cy="6061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400" dirty="0"/>
              <a:t>4.2. CHỨC NĂNG </a:t>
            </a:r>
            <a:r>
              <a:rPr lang="en-US" sz="2500" dirty="0">
                <a:effectLst/>
                <a:latin typeface="Century Gothic (Headings)"/>
                <a:ea typeface="Times New Roman" panose="02020603050405020304" pitchFamily="18" charset="0"/>
                <a:cs typeface="Times New Roman" panose="02020603050405020304" pitchFamily="18" charset="0"/>
              </a:rPr>
              <a:t>custom </a:t>
            </a:r>
            <a:r>
              <a:rPr lang="en-US" sz="2500" dirty="0" err="1">
                <a:effectLst/>
                <a:latin typeface="Century Gothic (Headings)"/>
                <a:ea typeface="Times New Roman" panose="02020603050405020304" pitchFamily="18" charset="0"/>
                <a:cs typeface="Times New Roman" panose="02020603050405020304" pitchFamily="18" charset="0"/>
              </a:rPr>
              <a:t>spiner</a:t>
            </a:r>
            <a:endParaRPr lang="en-US" sz="2500" dirty="0">
              <a:effectLst/>
              <a:latin typeface="Century Gothic (Headings)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311A5C-7AEE-4FC3-8167-1B4109680EA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28" y="1089977"/>
            <a:ext cx="2316480" cy="2963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9D0AD3-52C1-4733-810D-0BFC45AB2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012" y="799221"/>
            <a:ext cx="5463339" cy="354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28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553945" y="2086"/>
            <a:ext cx="6091264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4.3. chức năng Thêm, xóa , sửa</a:t>
            </a:r>
            <a:endParaRPr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799EC8-E684-44CA-A4AF-CF8F273D41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88" y="1353722"/>
            <a:ext cx="2303145" cy="2773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119DB7-622F-419A-94D2-C2422A0EF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631" y="995427"/>
            <a:ext cx="6283681" cy="33148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553945" y="2086"/>
            <a:ext cx="6091264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5.Màn hình đơn đặt hàng</a:t>
            </a:r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32F16-E97A-43CB-8D80-034E290C6F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57824" y="1068387"/>
            <a:ext cx="2025455" cy="322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324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553944" y="2086"/>
            <a:ext cx="7349423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5.1. chức năng thêm, xóa , sửa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C33EF6-7DC8-4004-94C7-4DC392595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083" y="977704"/>
            <a:ext cx="4366500" cy="30315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FF5037-D5FC-4CF1-8A8D-8391190BB8C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92723" y="1580710"/>
            <a:ext cx="3139440" cy="167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331422" y="1684421"/>
            <a:ext cx="7028805" cy="18150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Báo Cáo Di Động 2</a:t>
            </a:r>
            <a:br>
              <a:rPr lang="en" dirty="0"/>
            </a:br>
            <a:r>
              <a:rPr lang="en" dirty="0"/>
              <a:t>Quản </a:t>
            </a:r>
            <a:r>
              <a:rPr lang="en"/>
              <a:t>Lý ĐẶT HÀNG XE MÁY</a:t>
            </a:r>
            <a:endParaRPr dirty="0"/>
          </a:p>
        </p:txBody>
      </p:sp>
      <p:sp>
        <p:nvSpPr>
          <p:cNvPr id="3" name="Google Shape;337;p11"/>
          <p:cNvSpPr txBox="1">
            <a:spLocks/>
          </p:cNvSpPr>
          <p:nvPr/>
        </p:nvSpPr>
        <p:spPr>
          <a:xfrm>
            <a:off x="5064669" y="3863429"/>
            <a:ext cx="3946358" cy="115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l"/>
            <a:r>
              <a:rPr lang="en-US" sz="2000" dirty="0"/>
              <a:t>1.	Phan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br>
              <a:rPr lang="en-US" sz="2000" dirty="0"/>
            </a:br>
            <a:r>
              <a:rPr lang="en-US" sz="2000" dirty="0"/>
              <a:t>2. </a:t>
            </a:r>
            <a:r>
              <a:rPr lang="en-US" sz="2000" dirty="0" err="1"/>
              <a:t>Huỳnh</a:t>
            </a:r>
            <a:r>
              <a:rPr lang="en-US" sz="2000" dirty="0"/>
              <a:t> </a:t>
            </a:r>
            <a:r>
              <a:rPr lang="en-US" sz="2000" dirty="0" err="1"/>
              <a:t>Xuân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endParaRPr lang="en-US" sz="2000" dirty="0"/>
          </a:p>
        </p:txBody>
      </p:sp>
      <p:sp>
        <p:nvSpPr>
          <p:cNvPr id="5" name="Google Shape;337;p11"/>
          <p:cNvSpPr txBox="1">
            <a:spLocks/>
          </p:cNvSpPr>
          <p:nvPr/>
        </p:nvSpPr>
        <p:spPr>
          <a:xfrm>
            <a:off x="-1726889" y="-157270"/>
            <a:ext cx="6484520" cy="170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 err="1"/>
              <a:t>Nhóm</a:t>
            </a:r>
            <a:r>
              <a:rPr lang="en-US" dirty="0"/>
              <a:t> 14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553944" y="2086"/>
            <a:ext cx="7349423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5.2. CHỨC NĂNG </a:t>
            </a:r>
            <a:r>
              <a:rPr lang="en-US" sz="2500" dirty="0" err="1">
                <a:effectLst/>
                <a:latin typeface="Century Gothic (Headings)"/>
                <a:ea typeface="Times New Roman" panose="02020603050405020304" pitchFamily="18" charset="0"/>
              </a:rPr>
              <a:t>Dialog_pickerTimer</a:t>
            </a:r>
            <a:endParaRPr sz="2500" dirty="0">
              <a:latin typeface="Century Gothic (Headings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3BA35-D0F6-4BF1-BE0E-288E8C87F52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35" y="1132912"/>
            <a:ext cx="2400300" cy="2624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C3FBA9-3085-475A-AA6E-45FC36387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2352" y="1195879"/>
            <a:ext cx="5835524" cy="249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96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72;p16">
            <a:extLst>
              <a:ext uri="{FF2B5EF4-FFF2-40B4-BE49-F238E27FC236}">
                <a16:creationId xmlns:a16="http://schemas.microsoft.com/office/drawing/2014/main" id="{ACA6DF74-6854-436E-9291-EF99465134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3945" y="2086"/>
            <a:ext cx="6091264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6.Màn hình CHI TIẾT đơn đặt hàng</a:t>
            </a:r>
            <a:endParaRPr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64AB0F-E1C8-4186-8763-47712925BD3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00858" y="883162"/>
            <a:ext cx="2049780" cy="32505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21875C-32A5-4A2B-BC63-25D3B38A9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126" y="828119"/>
            <a:ext cx="4927971" cy="336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52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553944" y="2086"/>
            <a:ext cx="7349423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6.1. CHỨC NĂNG THÊM, XÓA, SỬA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8E374-4F19-42C2-B352-1183C56860E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9505" y="809624"/>
            <a:ext cx="2737338" cy="36568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696864-EB1D-411E-A0C6-DA9AB6917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397" y="1107929"/>
            <a:ext cx="6078098" cy="306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2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23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23" name="Google Shape;423;p21"/>
          <p:cNvSpPr txBox="1">
            <a:spLocks noGrp="1"/>
          </p:cNvSpPr>
          <p:nvPr>
            <p:ph type="title" idx="4294967295"/>
          </p:nvPr>
        </p:nvSpPr>
        <p:spPr>
          <a:xfrm>
            <a:off x="0" y="315913"/>
            <a:ext cx="2713038" cy="323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/>
              <a:t>Cảm</a:t>
            </a:r>
            <a:r>
              <a:rPr lang="en-US" sz="3200" b="1" dirty="0"/>
              <a:t> </a:t>
            </a:r>
            <a:r>
              <a:rPr lang="en-US" sz="3200" b="1" dirty="0" err="1"/>
              <a:t>ơn</a:t>
            </a:r>
            <a:r>
              <a:rPr lang="en-US" sz="3200" b="1" dirty="0"/>
              <a:t> </a:t>
            </a:r>
            <a:r>
              <a:rPr lang="en-US" sz="3200" b="1" dirty="0" err="1"/>
              <a:t>mọi</a:t>
            </a:r>
            <a:r>
              <a:rPr lang="en-US" sz="3200" b="1" dirty="0"/>
              <a:t> </a:t>
            </a:r>
            <a:r>
              <a:rPr lang="en-US" sz="3200" b="1" dirty="0" err="1"/>
              <a:t>người</a:t>
            </a:r>
            <a:r>
              <a:rPr lang="en-US" sz="3200" b="1" dirty="0"/>
              <a:t> </a:t>
            </a:r>
            <a:r>
              <a:rPr lang="en-US" sz="3200" b="1" dirty="0" err="1"/>
              <a:t>đã</a:t>
            </a:r>
            <a:r>
              <a:rPr lang="en-US" sz="3200" b="1" dirty="0"/>
              <a:t> </a:t>
            </a:r>
            <a:r>
              <a:rPr lang="en-US" sz="3200" b="1" dirty="0" err="1"/>
              <a:t>lắng</a:t>
            </a:r>
            <a:r>
              <a:rPr lang="en-US" sz="3200" b="1" dirty="0"/>
              <a:t> </a:t>
            </a:r>
            <a:r>
              <a:rPr lang="en-US" sz="3200" b="1" dirty="0" err="1"/>
              <a:t>nghe</a:t>
            </a:r>
            <a:r>
              <a:rPr lang="en-US" sz="3200" b="1" dirty="0"/>
              <a:t>.</a:t>
            </a:r>
            <a:endParaRPr sz="3200" b="1" dirty="0">
              <a:solidFill>
                <a:srgbClr val="0E293C"/>
              </a:solidFill>
            </a:endParaRPr>
          </a:p>
        </p:txBody>
      </p:sp>
      <p:sp>
        <p:nvSpPr>
          <p:cNvPr id="4" name="Google Shape;423;p21"/>
          <p:cNvSpPr txBox="1">
            <a:spLocks/>
          </p:cNvSpPr>
          <p:nvPr/>
        </p:nvSpPr>
        <p:spPr>
          <a:xfrm>
            <a:off x="4504200" y="4317619"/>
            <a:ext cx="3897279" cy="734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Phan 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</a:rPr>
              <a:t>Tiến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</a:rPr>
              <a:t>Nhân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</a:rPr>
              <a:t>Huỳnh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</a:rPr>
              <a:t>Xuân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</a:rPr>
              <a:t>Đến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Thông Tin Ứng Dụng</a:t>
            </a:r>
            <a:endParaRPr dirty="0"/>
          </a:p>
        </p:txBody>
      </p:sp>
      <p:sp>
        <p:nvSpPr>
          <p:cNvPr id="343" name="Google Shape;343;p12"/>
          <p:cNvSpPr txBox="1"/>
          <p:nvPr/>
        </p:nvSpPr>
        <p:spPr>
          <a:xfrm>
            <a:off x="1842704" y="1677960"/>
            <a:ext cx="5610000" cy="2756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Ứng</a:t>
            </a:r>
            <a:r>
              <a:rPr lang="en-US" sz="18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800" b="1" dirty="0" err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dụng</a:t>
            </a:r>
            <a:r>
              <a:rPr lang="en-US" sz="18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800" b="1" dirty="0" err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Quản</a:t>
            </a:r>
            <a:r>
              <a:rPr lang="en-US" sz="18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800" b="1" dirty="0" err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Lý</a:t>
            </a:r>
            <a:r>
              <a:rPr lang="en-US" sz="18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800" b="1" dirty="0" err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Bán</a:t>
            </a:r>
            <a:r>
              <a:rPr lang="en-US" sz="18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800" b="1" dirty="0" err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Xe</a:t>
            </a:r>
            <a:r>
              <a:rPr lang="en-US" sz="18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800" b="1" dirty="0" err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Máy</a:t>
            </a:r>
            <a:endParaRPr sz="1800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Ứng</a:t>
            </a: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dụng</a:t>
            </a: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quản</a:t>
            </a: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lý</a:t>
            </a: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bán</a:t>
            </a: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xe</a:t>
            </a: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máy</a:t>
            </a: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cơ</a:t>
            </a: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bản</a:t>
            </a: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có</a:t>
            </a: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thể</a:t>
            </a: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đáp</a:t>
            </a: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ứng</a:t>
            </a: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được</a:t>
            </a: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nhu</a:t>
            </a: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cầu</a:t>
            </a: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quản</a:t>
            </a: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lý</a:t>
            </a: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việc</a:t>
            </a: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bán</a:t>
            </a: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xe.Có</a:t>
            </a: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thể</a:t>
            </a: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quản</a:t>
            </a: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lý</a:t>
            </a: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được</a:t>
            </a: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	+ </a:t>
            </a:r>
            <a:r>
              <a:rPr lang="en-US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Công</a:t>
            </a: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Ty </a:t>
            </a:r>
            <a:r>
              <a:rPr lang="en-US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Xe</a:t>
            </a:r>
            <a:endParaRPr lang="en-US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	+ </a:t>
            </a:r>
            <a:r>
              <a:rPr lang="en-US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Các</a:t>
            </a: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Loại</a:t>
            </a: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Xe</a:t>
            </a:r>
            <a:endParaRPr lang="en-US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        + </a:t>
            </a:r>
            <a:r>
              <a:rPr lang="en-US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Đơn</a:t>
            </a: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Đặt</a:t>
            </a: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Hàng</a:t>
            </a:r>
            <a:endParaRPr lang="en-US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	+ Chi </a:t>
            </a:r>
            <a:r>
              <a:rPr lang="en-US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Tiết</a:t>
            </a: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Đơn</a:t>
            </a: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Đặt</a:t>
            </a: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Hàng</a:t>
            </a:r>
            <a:endParaRPr lang="en-US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1168783" y="-68753"/>
            <a:ext cx="6222044" cy="6061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1.Màn hình Chờ</a:t>
            </a:r>
            <a:endParaRPr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E43B12-6305-4DB4-A5CA-F53655265BB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752" y="639391"/>
            <a:ext cx="2178262" cy="32804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0F8D44-FC91-4741-B1ED-32E748A167F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322379" y="639391"/>
            <a:ext cx="2178262" cy="32804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6494BF-522F-4EE3-821A-3ED534E7A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8948" y="466608"/>
            <a:ext cx="4632065" cy="39873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1168783" y="-68753"/>
            <a:ext cx="6222044" cy="6061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2.Màn hình Chính</a:t>
            </a:r>
            <a:endParaRPr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716C5B-92ED-4882-B7A1-4B971475846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9860" y="1129267"/>
            <a:ext cx="2536041" cy="3508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45328E-E7EB-44D1-89F5-894A1D281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038" y="453656"/>
            <a:ext cx="5302102" cy="433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1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1168783" y="-68753"/>
            <a:ext cx="6222044" cy="6061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2.1.Màn hình chức năng Nghe nhạc</a:t>
            </a:r>
            <a:endParaRPr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6BDBAD-22D7-4082-AB69-AE4031A6C4F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" y="1238638"/>
            <a:ext cx="2378407" cy="3227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2531A5-1398-4A81-B826-C4588DF2C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755" y="1640058"/>
            <a:ext cx="4671941" cy="242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38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3D1CF1F-D32A-41B4-AF70-DC9699530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10" y="1338701"/>
            <a:ext cx="3150610" cy="34292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5F37CA-1BAF-4872-887D-FFC0E0778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840" y="1338701"/>
            <a:ext cx="4430990" cy="3429201"/>
          </a:xfrm>
          <a:prstGeom prst="rect">
            <a:avLst/>
          </a:prstGeom>
        </p:spPr>
      </p:pic>
      <p:sp>
        <p:nvSpPr>
          <p:cNvPr id="16" name="Google Shape;359;p14">
            <a:extLst>
              <a:ext uri="{FF2B5EF4-FFF2-40B4-BE49-F238E27FC236}">
                <a16:creationId xmlns:a16="http://schemas.microsoft.com/office/drawing/2014/main" id="{5ED53C13-8A98-47D9-AE02-2F76C68B0F9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26818" y="219635"/>
            <a:ext cx="6222044" cy="6061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2.1.Màn hình chức năng Nghe nhạc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352610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9;p14">
            <a:extLst>
              <a:ext uri="{FF2B5EF4-FFF2-40B4-BE49-F238E27FC236}">
                <a16:creationId xmlns:a16="http://schemas.microsoft.com/office/drawing/2014/main" id="{A4673526-EF70-4226-9834-A4A9DBC1E4B4}"/>
              </a:ext>
            </a:extLst>
          </p:cNvPr>
          <p:cNvSpPr txBox="1">
            <a:spLocks/>
          </p:cNvSpPr>
          <p:nvPr/>
        </p:nvSpPr>
        <p:spPr>
          <a:xfrm>
            <a:off x="1168783" y="-68753"/>
            <a:ext cx="6222044" cy="6061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algn="l"/>
            <a:r>
              <a:rPr lang="en-US" sz="2400" dirty="0"/>
              <a:t>2.1.Màn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ĐẶT HÀNG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DA1806-0BBC-4DB8-82DE-57703F4E3A0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61" y="853440"/>
            <a:ext cx="3032760" cy="3436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28E4F9-37BC-42E2-9A63-99D075E34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990" y="1453916"/>
            <a:ext cx="5514535" cy="151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16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1168783" y="-68753"/>
            <a:ext cx="6222044" cy="6061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3. Màn hình CÔNG TY XE</a:t>
            </a:r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8C118-8850-4D4A-9857-7ED490B0FAB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55852" y="920750"/>
            <a:ext cx="2562665" cy="354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8071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323</TotalTime>
  <Words>244</Words>
  <Application>Microsoft Office PowerPoint</Application>
  <PresentationFormat>On-screen Show (16:9)</PresentationFormat>
  <Paragraphs>35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Muli</vt:lpstr>
      <vt:lpstr>Arial</vt:lpstr>
      <vt:lpstr>Century Gothic (Headings)</vt:lpstr>
      <vt:lpstr>Century Gothic</vt:lpstr>
      <vt:lpstr>Nixie One</vt:lpstr>
      <vt:lpstr>Vapor Trail</vt:lpstr>
      <vt:lpstr>Xin Chào Thầy Và Các Bạn</vt:lpstr>
      <vt:lpstr>Báo Cáo Di Động 2 Quản Lý ĐẶT HÀNG XE MÁY</vt:lpstr>
      <vt:lpstr>Thông Tin Ứng Dụng</vt:lpstr>
      <vt:lpstr>1.Màn hình Chờ</vt:lpstr>
      <vt:lpstr>2.Màn hình Chính</vt:lpstr>
      <vt:lpstr>2.1.Màn hình chức năng Nghe nhạc</vt:lpstr>
      <vt:lpstr>2.1.Màn hình chức năng Nghe nhạc</vt:lpstr>
      <vt:lpstr>PowerPoint Presentation</vt:lpstr>
      <vt:lpstr>3. Màn hình CÔNG TY XE</vt:lpstr>
      <vt:lpstr>3.1.  CHỨC NĂNG THÊM</vt:lpstr>
      <vt:lpstr>PowerPoint Presentation</vt:lpstr>
      <vt:lpstr>3.2. Chức năng chuyển đổi ngôn ngữ</vt:lpstr>
      <vt:lpstr>3.3. Chức năng view page</vt:lpstr>
      <vt:lpstr>PowerPoint Presentation</vt:lpstr>
      <vt:lpstr>PowerPoint Presentation</vt:lpstr>
      <vt:lpstr>PowerPoint Presentation</vt:lpstr>
      <vt:lpstr>4.3. chức năng Thêm, xóa , sửa</vt:lpstr>
      <vt:lpstr>5.Màn hình đơn đặt hàng</vt:lpstr>
      <vt:lpstr>5.1. chức năng thêm, xóa , sửa</vt:lpstr>
      <vt:lpstr>5.2. CHỨC NĂNG Dialog_pickerTimer</vt:lpstr>
      <vt:lpstr>6.Màn hình CHI TIẾT đơn đặt hàng</vt:lpstr>
      <vt:lpstr>6.1. CHỨC NĂNG THÊM, XÓA, SỬA</vt:lpstr>
      <vt:lpstr>Cảm ơn mọi người đã lắng nghe.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Xin Chào Thầy Và các bạn</dc:title>
  <cp:lastModifiedBy>84902667489</cp:lastModifiedBy>
  <cp:revision>27</cp:revision>
  <dcterms:modified xsi:type="dcterms:W3CDTF">2020-08-10T15:13:17Z</dcterms:modified>
</cp:coreProperties>
</file>