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2" r:id="rId9"/>
    <p:sldId id="263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C4F87-9E86-48F7-BF5E-13B553CFE18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797F5-689B-4A49-83B0-CDB6B9A9C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73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Science team may or may not produce restful endpoints; that very well may fall onto the shoulders of a product dev team.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797F5-689B-4A49-83B0-CDB6B9A9C7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21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797F5-689B-4A49-83B0-CDB6B9A9C7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1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797F5-689B-4A49-83B0-CDB6B9A9C7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4034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more control over multi-tenant or where geo-political constraints are in place; you may repeat training in a release pipeline specific for the region or tenant of concern.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797F5-689B-4A49-83B0-CDB6B9A9C7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683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1D61-D0F1-461C-A683-629837B00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1A165-AD11-4B3F-BB0E-6A2E66C24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4B1E-7CB5-4DED-8B5D-0617C71D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0BF5-934C-4D96-A55F-8E2C50E11C08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FC920-4911-419F-811C-E61B9EC8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0AA2A-50CE-4952-A7EC-A3F6D19A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764D-E3E5-4C08-91D5-6840009B8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68EFE-B62D-43E5-9D77-EA6292B63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B4D33-F595-4223-A64C-576B73BB4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C1CBD-A8FD-4396-9773-1650FA74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0BF5-934C-4D96-A55F-8E2C50E11C08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330F4-CE80-4E2C-ACDE-B3CEA69E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D34A7-D2B5-4F3E-907E-0289EC94F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764D-E3E5-4C08-91D5-6840009B8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4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0E5370-C176-4EA6-8777-C8E87A38D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42777-B131-4B0C-BB1C-AE885428D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C9F16-2674-4B64-9617-7E181968C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0BF5-934C-4D96-A55F-8E2C50E11C08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EE2E9-C539-4C67-A736-0E830958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E8246-9100-4599-971D-8E1D2A40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764D-E3E5-4C08-91D5-6840009B8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5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1721-0606-4A04-9A9E-02E94EF2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05E76-75AF-4F31-8956-C3AEAC7A9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6F6F7-8EBA-4D44-9B4F-7E51D35B7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0BF5-934C-4D96-A55F-8E2C50E11C08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E8BF4-348A-413E-AD50-7B6CDD0E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228DC-864A-4DAE-B40A-70DA434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764D-E3E5-4C08-91D5-6840009B8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1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5B6CA-3AE9-41DA-B6F4-89BF57352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0C693-D0F5-4D72-B774-987F12F98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FF935-A56C-4CD4-A08A-DACCA1D4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0BF5-934C-4D96-A55F-8E2C50E11C08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38822-AC10-42F2-B1BA-770D4518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32BE2-35F9-4D39-86EB-DF667797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764D-E3E5-4C08-91D5-6840009B8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0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A8F3-F7B8-4997-AFB3-25FFFE82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D31E1-B561-486F-8A8F-B35AD6C6D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E0E89-9408-4884-B20A-3FA5F8767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A3757-C41C-453C-8A5D-8CC9AEB1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0BF5-934C-4D96-A55F-8E2C50E11C08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F4CC7-ADE3-40A1-860C-9F172725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07411-6434-47EF-AD00-669217C6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764D-E3E5-4C08-91D5-6840009B8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C7A7-226C-4E33-AC15-F91C3DBCB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30065-C00D-4E6A-98C9-78648F330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5C6EC-C8E9-4606-9447-565628325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EC67E-3ECD-4CF6-93ED-C2EEC37B7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CB5A6-CBC7-4F97-A59A-E5D923581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86531-947E-441B-84ED-7D93CDC3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0BF5-934C-4D96-A55F-8E2C50E11C08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CFD7D4-9EE4-49AC-84B7-EAE36A13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C8A436-C46A-410A-AA87-46557DD7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764D-E3E5-4C08-91D5-6840009B8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3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D97F9-9421-4DAB-B505-0B1C45BF3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1B571-A7C6-4CAA-BEA6-521E61EF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0BF5-934C-4D96-A55F-8E2C50E11C08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DF6C5-A927-4365-B5A5-36C5A67BA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9D39B-7C0B-45A6-A6AC-2903B25D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764D-E3E5-4C08-91D5-6840009B8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5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A028E9-EEDB-4AB4-9070-DA4D553E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0BF5-934C-4D96-A55F-8E2C50E11C08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5CAA5-2F59-4D6F-88DB-07365F18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76872-3D6C-454A-837C-AC7CEA24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764D-E3E5-4C08-91D5-6840009B8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4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F112-269A-41DB-838D-238FDE43C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FEBD1-1903-4501-8A8F-60C6B79BA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94496-B5AB-4779-AEB9-06ED29263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6933E-0B41-417C-BA19-A63C10C4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0BF5-934C-4D96-A55F-8E2C50E11C08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D1DC1-1373-4CBF-8803-D18F9F839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3288B-0582-4991-96FA-2CEC2396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764D-E3E5-4C08-91D5-6840009B8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0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7CCF-958B-430A-82B1-1F9AE89F8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D05BE-71CC-46F7-AD9C-B66C9977E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FF5B5-77E0-4CB8-A6B9-0CFF06CBD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E7E56-E2C7-4238-808F-D453682A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0BF5-934C-4D96-A55F-8E2C50E11C08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3BFD9-DACB-4E13-8C55-A6178F093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3F7E4-9023-4478-B391-E2B6C151E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764D-E3E5-4C08-91D5-6840009B8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5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F7E9D1-A1B6-418C-93C3-912D6B99A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D4C5B-AC3B-4459-BDBB-D94E7FDF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377D3-21FA-4C07-A768-88CDAC05F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40BF5-934C-4D96-A55F-8E2C50E11C08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D6ED5-8244-4BF2-85C4-EBF4CFE99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84F0D-4ABB-4031-8F1B-397797461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1764D-E3E5-4C08-91D5-6840009B8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9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sv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3.svg"/><Relationship Id="rId7" Type="http://schemas.openxmlformats.org/officeDocument/2006/relationships/image" Target="../media/image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3.svg"/><Relationship Id="rId7" Type="http://schemas.openxmlformats.org/officeDocument/2006/relationships/image" Target="../media/image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3.sv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67FDB-EAB6-4650-A78D-6B7C6CC4CC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 Bricks – </a:t>
            </a:r>
            <a:r>
              <a:rPr lang="en-US" err="1"/>
              <a:t>H.o.L</a:t>
            </a:r>
            <a:r>
              <a:rPr lang="en-US"/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8D145-3022-4D3C-837F-663BCFE5AB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</a:t>
            </a:r>
            <a:r>
              <a:rPr lang="en-US"/>
              <a:t>Crook |</a:t>
            </a:r>
            <a:endParaRPr lang="en-US" dirty="0"/>
          </a:p>
          <a:p>
            <a:r>
              <a:rPr lang="en-US" dirty="0"/>
              <a:t>[TEAM MEMBERS]</a:t>
            </a:r>
          </a:p>
          <a:p>
            <a:r>
              <a:rPr lang="en-US" dirty="0"/>
              <a:t>Commercial Software Engineering | Discrete Manufacturing</a:t>
            </a:r>
          </a:p>
        </p:txBody>
      </p:sp>
    </p:spTree>
    <p:extLst>
      <p:ext uri="{BB962C8B-B14F-4D97-AF65-F5344CB8AC3E}">
        <p14:creationId xmlns:p14="http://schemas.microsoft.com/office/powerpoint/2010/main" val="220967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19CA9-4D78-4BC7-861D-F46ACBF2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Sci-Ops First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DE20C-9EF7-43B3-93FE-C58347488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Combination of Dev Ops, Software Engineering, Data Science and Machine Learning.</a:t>
            </a:r>
          </a:p>
          <a:p>
            <a:r>
              <a:rPr lang="en-US"/>
              <a:t>Provide Flexibility to Scientists &amp; Software Engineers</a:t>
            </a:r>
          </a:p>
          <a:p>
            <a:r>
              <a:rPr lang="en-US"/>
              <a:t>Add Rigor and Control of Dev Ops</a:t>
            </a:r>
          </a:p>
          <a:p>
            <a:r>
              <a:rPr lang="en-US"/>
              <a:t>Source Control, Version Control, Release Control, Quality Control</a:t>
            </a:r>
          </a:p>
          <a:p>
            <a:r>
              <a:rPr lang="en-US"/>
              <a:t>Higher Quality, Tested, Containerized Assets</a:t>
            </a:r>
          </a:p>
          <a:p>
            <a:r>
              <a:rPr lang="en-US"/>
              <a:t>Include Complexities of mathematically generated assets</a:t>
            </a:r>
          </a:p>
        </p:txBody>
      </p:sp>
    </p:spTree>
    <p:extLst>
      <p:ext uri="{BB962C8B-B14F-4D97-AF65-F5344CB8AC3E}">
        <p14:creationId xmlns:p14="http://schemas.microsoft.com/office/powerpoint/2010/main" val="392015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F528-5082-4746-B46F-C62DB2DD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54" y="-28431"/>
            <a:ext cx="10515600" cy="1325563"/>
          </a:xfrm>
        </p:spPr>
        <p:txBody>
          <a:bodyPr/>
          <a:lstStyle/>
          <a:p>
            <a:r>
              <a:rPr lang="en-US"/>
              <a:t>Scenario to Support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A3F62F25-7BD3-4C38-BA73-4C747BDC8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535" y="1555027"/>
            <a:ext cx="1181053" cy="118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B2D664B-3D6D-4223-A081-2430DE73F8FA}"/>
              </a:ext>
            </a:extLst>
          </p:cNvPr>
          <p:cNvGrpSpPr/>
          <p:nvPr/>
        </p:nvGrpSpPr>
        <p:grpSpPr>
          <a:xfrm>
            <a:off x="5366559" y="4908828"/>
            <a:ext cx="1588502" cy="1588502"/>
            <a:chOff x="5301748" y="4868778"/>
            <a:chExt cx="1588502" cy="1588502"/>
          </a:xfrm>
        </p:grpSpPr>
        <p:pic>
          <p:nvPicPr>
            <p:cNvPr id="22" name="Graphic 21" descr="Users">
              <a:extLst>
                <a:ext uri="{FF2B5EF4-FFF2-40B4-BE49-F238E27FC236}">
                  <a16:creationId xmlns:a16="http://schemas.microsoft.com/office/drawing/2014/main" id="{6A79645C-0C51-41FD-869C-5DF842FED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01748" y="4868778"/>
              <a:ext cx="1588502" cy="1588502"/>
            </a:xfrm>
            <a:prstGeom prst="rect">
              <a:avLst/>
            </a:prstGeom>
          </p:spPr>
        </p:pic>
        <p:pic>
          <p:nvPicPr>
            <p:cNvPr id="8" name="Graphic 7" descr="Wireless router">
              <a:extLst>
                <a:ext uri="{FF2B5EF4-FFF2-40B4-BE49-F238E27FC236}">
                  <a16:creationId xmlns:a16="http://schemas.microsoft.com/office/drawing/2014/main" id="{0B223338-F306-41B9-9BB0-C3D9EA049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33218" y="4940508"/>
              <a:ext cx="1325563" cy="1325563"/>
            </a:xfrm>
            <a:prstGeom prst="rect">
              <a:avLst/>
            </a:prstGeom>
          </p:spPr>
        </p:pic>
      </p:grpSp>
      <p:pic>
        <p:nvPicPr>
          <p:cNvPr id="1028" name="Picture 4" descr="Image result for docker">
            <a:extLst>
              <a:ext uri="{FF2B5EF4-FFF2-40B4-BE49-F238E27FC236}">
                <a16:creationId xmlns:a16="http://schemas.microsoft.com/office/drawing/2014/main" id="{36819464-23AD-4ACC-8653-7C3303B59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384" y="1449885"/>
            <a:ext cx="2527818" cy="132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FC0DFF1-7709-470D-B51A-EFCBC1B9B4EF}"/>
              </a:ext>
            </a:extLst>
          </p:cNvPr>
          <p:cNvSpPr/>
          <p:nvPr/>
        </p:nvSpPr>
        <p:spPr>
          <a:xfrm>
            <a:off x="4012706" y="1640735"/>
            <a:ext cx="1752166" cy="1095345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7BFBA7D-2B3B-4C1A-8731-84386A86569F}"/>
              </a:ext>
            </a:extLst>
          </p:cNvPr>
          <p:cNvSpPr/>
          <p:nvPr/>
        </p:nvSpPr>
        <p:spPr>
          <a:xfrm>
            <a:off x="3799643" y="1494686"/>
            <a:ext cx="3844031" cy="1426068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Users">
            <a:extLst>
              <a:ext uri="{FF2B5EF4-FFF2-40B4-BE49-F238E27FC236}">
                <a16:creationId xmlns:a16="http://schemas.microsoft.com/office/drawing/2014/main" id="{36E99921-9632-41BD-8A00-60004FA2A1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69767" y="1610096"/>
            <a:ext cx="1125984" cy="1125984"/>
          </a:xfrm>
          <a:prstGeom prst="rect">
            <a:avLst/>
          </a:prstGeom>
        </p:spPr>
      </p:pic>
      <p:pic>
        <p:nvPicPr>
          <p:cNvPr id="18" name="Graphic 17" descr="Users">
            <a:extLst>
              <a:ext uri="{FF2B5EF4-FFF2-40B4-BE49-F238E27FC236}">
                <a16:creationId xmlns:a16="http://schemas.microsoft.com/office/drawing/2014/main" id="{9B5DD3DC-88AA-4B1C-9C74-9D7ABF993F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7696" y="1794770"/>
            <a:ext cx="1125984" cy="1125984"/>
          </a:xfrm>
          <a:prstGeom prst="rect">
            <a:avLst/>
          </a:prstGeom>
        </p:spPr>
      </p:pic>
      <p:pic>
        <p:nvPicPr>
          <p:cNvPr id="19" name="Graphic 18" descr="Users">
            <a:extLst>
              <a:ext uri="{FF2B5EF4-FFF2-40B4-BE49-F238E27FC236}">
                <a16:creationId xmlns:a16="http://schemas.microsoft.com/office/drawing/2014/main" id="{44960440-DD43-4355-997E-B7A2E2D609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25249" y="5273252"/>
            <a:ext cx="1125984" cy="11259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B7F27A-4278-4512-A154-2C59D37681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7678" y="3835130"/>
            <a:ext cx="1086002" cy="39058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1F83800-A592-429A-98C9-1FDEF19EB3A7}"/>
              </a:ext>
            </a:extLst>
          </p:cNvPr>
          <p:cNvSpPr txBox="1"/>
          <p:nvPr/>
        </p:nvSpPr>
        <p:spPr>
          <a:xfrm>
            <a:off x="9302336" y="2487736"/>
            <a:ext cx="144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Science Team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3E70FC-4108-45C7-A6AF-D508D513CA88}"/>
              </a:ext>
            </a:extLst>
          </p:cNvPr>
          <p:cNvSpPr txBox="1"/>
          <p:nvPr/>
        </p:nvSpPr>
        <p:spPr>
          <a:xfrm>
            <a:off x="3915313" y="1212600"/>
            <a:ext cx="722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Azure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84FE99-89D9-4423-8B20-8A4D161369A9}"/>
              </a:ext>
            </a:extLst>
          </p:cNvPr>
          <p:cNvSpPr txBox="1"/>
          <p:nvPr/>
        </p:nvSpPr>
        <p:spPr>
          <a:xfrm>
            <a:off x="3983887" y="2401295"/>
            <a:ext cx="167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Scientific Assets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3050F6-BDAE-460A-B433-B362DCB3920A}"/>
              </a:ext>
            </a:extLst>
          </p:cNvPr>
          <p:cNvSpPr txBox="1"/>
          <p:nvPr/>
        </p:nvSpPr>
        <p:spPr>
          <a:xfrm>
            <a:off x="6253144" y="2550303"/>
            <a:ext cx="10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Data Lake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E993A7-F6DF-4FD5-8268-85889AA51DF7}"/>
              </a:ext>
            </a:extLst>
          </p:cNvPr>
          <p:cNvSpPr txBox="1"/>
          <p:nvPr/>
        </p:nvSpPr>
        <p:spPr>
          <a:xfrm>
            <a:off x="729548" y="2665524"/>
            <a:ext cx="188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Product Dev Team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76B8F8-67DE-48D5-9BC9-F865686516CE}"/>
              </a:ext>
            </a:extLst>
          </p:cNvPr>
          <p:cNvSpPr txBox="1"/>
          <p:nvPr/>
        </p:nvSpPr>
        <p:spPr>
          <a:xfrm>
            <a:off x="373897" y="5982955"/>
            <a:ext cx="1977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Delivery &amp; </a:t>
            </a:r>
          </a:p>
          <a:p>
            <a:r>
              <a:rPr lang="en-US"/>
              <a:t>Maintenance Team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A8C1E0-90C9-416D-8BB3-6DAF8D0E809B}"/>
              </a:ext>
            </a:extLst>
          </p:cNvPr>
          <p:cNvSpPr txBox="1"/>
          <p:nvPr/>
        </p:nvSpPr>
        <p:spPr>
          <a:xfrm>
            <a:off x="5668688" y="6199728"/>
            <a:ext cx="1131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Customer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E95B81-8C04-4677-8D22-75CE4F9EB6B4}"/>
              </a:ext>
            </a:extLst>
          </p:cNvPr>
          <p:cNvSpPr txBox="1"/>
          <p:nvPr/>
        </p:nvSpPr>
        <p:spPr>
          <a:xfrm>
            <a:off x="1170713" y="4156069"/>
            <a:ext cx="91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Product</a:t>
            </a:r>
          </a:p>
        </p:txBody>
      </p:sp>
      <p:pic>
        <p:nvPicPr>
          <p:cNvPr id="30" name="Graphic 29" descr="Line Arrow: Straight">
            <a:extLst>
              <a:ext uri="{FF2B5EF4-FFF2-40B4-BE49-F238E27FC236}">
                <a16:creationId xmlns:a16="http://schemas.microsoft.com/office/drawing/2014/main" id="{F791A592-5983-4E60-9247-DF7C728387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31591" y="1715888"/>
            <a:ext cx="914400" cy="914400"/>
          </a:xfrm>
          <a:prstGeom prst="rect">
            <a:avLst/>
          </a:prstGeom>
        </p:spPr>
      </p:pic>
      <p:pic>
        <p:nvPicPr>
          <p:cNvPr id="34" name="Graphic 33" descr="Line Arrow: Straight">
            <a:extLst>
              <a:ext uri="{FF2B5EF4-FFF2-40B4-BE49-F238E27FC236}">
                <a16:creationId xmlns:a16="http://schemas.microsoft.com/office/drawing/2014/main" id="{A8C7A718-938E-4F50-B186-F44F4FB9ED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72757" y="1770241"/>
            <a:ext cx="914400" cy="914400"/>
          </a:xfrm>
          <a:prstGeom prst="rect">
            <a:avLst/>
          </a:prstGeom>
        </p:spPr>
      </p:pic>
      <p:pic>
        <p:nvPicPr>
          <p:cNvPr id="35" name="Graphic 34" descr="Line Arrow: Straight">
            <a:extLst>
              <a:ext uri="{FF2B5EF4-FFF2-40B4-BE49-F238E27FC236}">
                <a16:creationId xmlns:a16="http://schemas.microsoft.com/office/drawing/2014/main" id="{4271728F-5F65-4650-B434-6BB776A0EF0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1257170" y="2946082"/>
            <a:ext cx="760820" cy="914400"/>
          </a:xfrm>
          <a:prstGeom prst="rect">
            <a:avLst/>
          </a:prstGeom>
        </p:spPr>
      </p:pic>
      <p:pic>
        <p:nvPicPr>
          <p:cNvPr id="36" name="Graphic 35" descr="Line Arrow: Straight">
            <a:extLst>
              <a:ext uri="{FF2B5EF4-FFF2-40B4-BE49-F238E27FC236}">
                <a16:creationId xmlns:a16="http://schemas.microsoft.com/office/drawing/2014/main" id="{C3FCB296-2BDA-49BC-85DC-C0BDC90E28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1250269" y="4441548"/>
            <a:ext cx="760820" cy="914400"/>
          </a:xfrm>
          <a:prstGeom prst="rect">
            <a:avLst/>
          </a:prstGeom>
        </p:spPr>
      </p:pic>
      <p:pic>
        <p:nvPicPr>
          <p:cNvPr id="37" name="Graphic 36" descr="Line Arrow: Straight">
            <a:extLst>
              <a:ext uri="{FF2B5EF4-FFF2-40B4-BE49-F238E27FC236}">
                <a16:creationId xmlns:a16="http://schemas.microsoft.com/office/drawing/2014/main" id="{61F35E39-B51C-429E-87CF-7C81862A68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3087321" y="5363314"/>
            <a:ext cx="1474143" cy="914400"/>
          </a:xfrm>
          <a:prstGeom prst="rect">
            <a:avLst/>
          </a:prstGeom>
        </p:spPr>
      </p:pic>
      <p:pic>
        <p:nvPicPr>
          <p:cNvPr id="38" name="Graphic 37" descr="Line Arrow: Straight">
            <a:extLst>
              <a:ext uri="{FF2B5EF4-FFF2-40B4-BE49-F238E27FC236}">
                <a16:creationId xmlns:a16="http://schemas.microsoft.com/office/drawing/2014/main" id="{3C6AC3C1-CA69-4E43-A2B7-47C6DB6C204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6377363">
            <a:off x="5557130" y="3506170"/>
            <a:ext cx="1896631" cy="1092279"/>
          </a:xfrm>
          <a:prstGeom prst="rect">
            <a:avLst/>
          </a:prstGeom>
        </p:spPr>
      </p:pic>
      <p:pic>
        <p:nvPicPr>
          <p:cNvPr id="39" name="Graphic 38" descr="Line Arrow: Straight">
            <a:extLst>
              <a:ext uri="{FF2B5EF4-FFF2-40B4-BE49-F238E27FC236}">
                <a16:creationId xmlns:a16="http://schemas.microsoft.com/office/drawing/2014/main" id="{467AD1A6-19F0-4942-A2F5-0AAD277C74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9182179">
            <a:off x="2255038" y="3748534"/>
            <a:ext cx="2607734" cy="109227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ABF53A3-97D2-47F4-A5A0-81AD33950842}"/>
              </a:ext>
            </a:extLst>
          </p:cNvPr>
          <p:cNvSpPr txBox="1"/>
          <p:nvPr/>
        </p:nvSpPr>
        <p:spPr>
          <a:xfrm>
            <a:off x="7665573" y="2254332"/>
            <a:ext cx="158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Containerized Models </a:t>
            </a:r>
          </a:p>
          <a:p>
            <a:r>
              <a:rPr lang="en-US" sz="1200"/>
              <a:t>(&amp; Restful Endpoints)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74FA990-CEC5-4787-B423-53184F9C21FB}"/>
              </a:ext>
            </a:extLst>
          </p:cNvPr>
          <p:cNvSpPr txBox="1"/>
          <p:nvPr/>
        </p:nvSpPr>
        <p:spPr>
          <a:xfrm>
            <a:off x="2393455" y="2355128"/>
            <a:ext cx="136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Consume Scientific</a:t>
            </a:r>
          </a:p>
          <a:p>
            <a:r>
              <a:rPr lang="en-US" sz="1200"/>
              <a:t>Assets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D429DD-2562-454A-9978-C1A25A5ED7D9}"/>
              </a:ext>
            </a:extLst>
          </p:cNvPr>
          <p:cNvSpPr txBox="1"/>
          <p:nvPr/>
        </p:nvSpPr>
        <p:spPr>
          <a:xfrm>
            <a:off x="1771106" y="3052011"/>
            <a:ext cx="76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Create &amp; </a:t>
            </a:r>
          </a:p>
          <a:p>
            <a:r>
              <a:rPr lang="en-US" sz="1200"/>
              <a:t>Maintain</a:t>
            </a:r>
            <a:br>
              <a:rPr lang="en-US" sz="1200"/>
            </a:br>
            <a:r>
              <a:rPr lang="en-US" sz="1200"/>
              <a:t>Product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F472F6-806C-4689-9A15-E70F408A702D}"/>
              </a:ext>
            </a:extLst>
          </p:cNvPr>
          <p:cNvSpPr txBox="1"/>
          <p:nvPr/>
        </p:nvSpPr>
        <p:spPr>
          <a:xfrm>
            <a:off x="1630679" y="4631508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Consume</a:t>
            </a:r>
          </a:p>
          <a:p>
            <a:r>
              <a:rPr lang="en-US" sz="1200"/>
              <a:t>Product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A21D23C-B020-4B8F-9F7E-C6034C09D1FC}"/>
              </a:ext>
            </a:extLst>
          </p:cNvPr>
          <p:cNvCxnSpPr/>
          <p:nvPr/>
        </p:nvCxnSpPr>
        <p:spPr>
          <a:xfrm>
            <a:off x="2281561" y="4052309"/>
            <a:ext cx="3216468" cy="1220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0173626-2356-49C8-A166-A2A1D5E91E1C}"/>
              </a:ext>
            </a:extLst>
          </p:cNvPr>
          <p:cNvSpPr txBox="1"/>
          <p:nvPr/>
        </p:nvSpPr>
        <p:spPr>
          <a:xfrm>
            <a:off x="4060011" y="4614425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Consume</a:t>
            </a:r>
          </a:p>
          <a:p>
            <a:r>
              <a:rPr lang="en-US" sz="1200"/>
              <a:t>Product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6F4DD25-1B65-4BF4-93BC-0CF2B2EF039E}"/>
              </a:ext>
            </a:extLst>
          </p:cNvPr>
          <p:cNvCxnSpPr>
            <a:cxnSpLocks/>
          </p:cNvCxnSpPr>
          <p:nvPr/>
        </p:nvCxnSpPr>
        <p:spPr>
          <a:xfrm>
            <a:off x="5281093" y="3100106"/>
            <a:ext cx="413322" cy="197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65D5A75-6257-4DFE-9589-2964963B4ADC}"/>
              </a:ext>
            </a:extLst>
          </p:cNvPr>
          <p:cNvSpPr txBox="1"/>
          <p:nvPr/>
        </p:nvSpPr>
        <p:spPr>
          <a:xfrm>
            <a:off x="3235329" y="5913013"/>
            <a:ext cx="1356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Deliver &amp; Maintain</a:t>
            </a:r>
          </a:p>
          <a:p>
            <a:r>
              <a:rPr lang="en-US" sz="1200" dirty="0"/>
              <a:t>Solution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D47FC4-EB52-4F14-A5BC-675052704454}"/>
              </a:ext>
            </a:extLst>
          </p:cNvPr>
          <p:cNvSpPr txBox="1"/>
          <p:nvPr/>
        </p:nvSpPr>
        <p:spPr>
          <a:xfrm>
            <a:off x="6582358" y="3937247"/>
            <a:ext cx="1392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New Scientific Data</a:t>
            </a:r>
          </a:p>
          <a:p>
            <a:r>
              <a:rPr lang="en-US" sz="1200"/>
              <a:t>&amp; Operational Logs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67F0F1B-2E6E-450B-8C18-03E04CA259A8}"/>
              </a:ext>
            </a:extLst>
          </p:cNvPr>
          <p:cNvSpPr txBox="1"/>
          <p:nvPr/>
        </p:nvSpPr>
        <p:spPr>
          <a:xfrm>
            <a:off x="3253314" y="3752581"/>
            <a:ext cx="1320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Model Updates, </a:t>
            </a:r>
          </a:p>
          <a:p>
            <a:r>
              <a:rPr lang="en-US" sz="1200"/>
              <a:t>Ops Logs </a:t>
            </a:r>
          </a:p>
          <a:p>
            <a:r>
              <a:rPr lang="en-US" sz="1200"/>
              <a:t>&amp; Scientific Assets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F11C120-2580-412E-A48C-2A93338FBBEB}"/>
              </a:ext>
            </a:extLst>
          </p:cNvPr>
          <p:cNvSpPr txBox="1"/>
          <p:nvPr/>
        </p:nvSpPr>
        <p:spPr>
          <a:xfrm>
            <a:off x="4923652" y="3409658"/>
            <a:ext cx="1144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Model Updates</a:t>
            </a:r>
          </a:p>
          <a:p>
            <a:r>
              <a:rPr lang="en-US" sz="1200"/>
              <a:t>&amp; Ops Logs</a:t>
            </a:r>
          </a:p>
        </p:txBody>
      </p:sp>
    </p:spTree>
    <p:extLst>
      <p:ext uri="{BB962C8B-B14F-4D97-AF65-F5344CB8AC3E}">
        <p14:creationId xmlns:p14="http://schemas.microsoft.com/office/powerpoint/2010/main" val="102862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9829E-BB13-4D03-A21D-5AF5F4ACB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11" y="272420"/>
            <a:ext cx="10515600" cy="1325563"/>
          </a:xfrm>
        </p:spPr>
        <p:txBody>
          <a:bodyPr/>
          <a:lstStyle/>
          <a:p>
            <a:r>
              <a:rPr lang="en-US"/>
              <a:t>Basic Sci-Ops Structure</a:t>
            </a:r>
          </a:p>
        </p:txBody>
      </p:sp>
      <p:pic>
        <p:nvPicPr>
          <p:cNvPr id="5" name="Content Placeholder 4" descr="Server">
            <a:extLst>
              <a:ext uri="{FF2B5EF4-FFF2-40B4-BE49-F238E27FC236}">
                <a16:creationId xmlns:a16="http://schemas.microsoft.com/office/drawing/2014/main" id="{C44E1808-5A81-40E4-98EA-933E29BC0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7077" y="3150335"/>
            <a:ext cx="914400" cy="914400"/>
          </a:xfrm>
        </p:spPr>
      </p:pic>
      <p:pic>
        <p:nvPicPr>
          <p:cNvPr id="6" name="Content Placeholder 4" descr="Server">
            <a:extLst>
              <a:ext uri="{FF2B5EF4-FFF2-40B4-BE49-F238E27FC236}">
                <a16:creationId xmlns:a16="http://schemas.microsoft.com/office/drawing/2014/main" id="{1FD51966-E5DA-4547-BA0A-2C597982B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60597" y="3150335"/>
            <a:ext cx="914400" cy="914400"/>
          </a:xfrm>
          <a:prstGeom prst="rect">
            <a:avLst/>
          </a:prstGeom>
        </p:spPr>
      </p:pic>
      <p:pic>
        <p:nvPicPr>
          <p:cNvPr id="7" name="Content Placeholder 4" descr="Server">
            <a:extLst>
              <a:ext uri="{FF2B5EF4-FFF2-40B4-BE49-F238E27FC236}">
                <a16:creationId xmlns:a16="http://schemas.microsoft.com/office/drawing/2014/main" id="{82776E9E-51C1-47E6-A5E2-EFF1E9FF1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01975" y="3633900"/>
            <a:ext cx="914400" cy="914400"/>
          </a:xfrm>
          <a:prstGeom prst="rect">
            <a:avLst/>
          </a:prstGeom>
        </p:spPr>
      </p:pic>
      <p:pic>
        <p:nvPicPr>
          <p:cNvPr id="8" name="Content Placeholder 4" descr="Server">
            <a:extLst>
              <a:ext uri="{FF2B5EF4-FFF2-40B4-BE49-F238E27FC236}">
                <a16:creationId xmlns:a16="http://schemas.microsoft.com/office/drawing/2014/main" id="{89393AA5-4C9F-4BE6-A245-CCF2BD206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84560" y="3633900"/>
            <a:ext cx="914400" cy="9144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903650F-2157-4D3A-AF03-7494FFC90E43}"/>
              </a:ext>
            </a:extLst>
          </p:cNvPr>
          <p:cNvGrpSpPr/>
          <p:nvPr/>
        </p:nvGrpSpPr>
        <p:grpSpPr>
          <a:xfrm>
            <a:off x="4119102" y="1773261"/>
            <a:ext cx="997389" cy="1072077"/>
            <a:chOff x="4292574" y="1622117"/>
            <a:chExt cx="997389" cy="1072077"/>
          </a:xfrm>
        </p:grpSpPr>
        <p:pic>
          <p:nvPicPr>
            <p:cNvPr id="11" name="Graphic 10" descr="Database">
              <a:extLst>
                <a:ext uri="{FF2B5EF4-FFF2-40B4-BE49-F238E27FC236}">
                  <a16:creationId xmlns:a16="http://schemas.microsoft.com/office/drawing/2014/main" id="{6DFF5F80-1435-4A58-9D97-1DFAFE096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34069" y="1622117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631370-31B4-4534-B623-EF7A4742F7BB}"/>
                </a:ext>
              </a:extLst>
            </p:cNvPr>
            <p:cNvSpPr txBox="1"/>
            <p:nvPr/>
          </p:nvSpPr>
          <p:spPr>
            <a:xfrm>
              <a:off x="4292574" y="2386417"/>
              <a:ext cx="9973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Pipeline DL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A2771AB-11D1-4F0E-B0A5-6380E014238E}"/>
              </a:ext>
            </a:extLst>
          </p:cNvPr>
          <p:cNvGrpSpPr/>
          <p:nvPr/>
        </p:nvGrpSpPr>
        <p:grpSpPr>
          <a:xfrm>
            <a:off x="877077" y="1775364"/>
            <a:ext cx="914400" cy="1069974"/>
            <a:chOff x="1477347" y="1622117"/>
            <a:chExt cx="914400" cy="1069974"/>
          </a:xfrm>
        </p:grpSpPr>
        <p:pic>
          <p:nvPicPr>
            <p:cNvPr id="10" name="Graphic 9" descr="Database">
              <a:extLst>
                <a:ext uri="{FF2B5EF4-FFF2-40B4-BE49-F238E27FC236}">
                  <a16:creationId xmlns:a16="http://schemas.microsoft.com/office/drawing/2014/main" id="{B226AB54-ABB0-4682-BD8D-696C2F216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77347" y="1622117"/>
              <a:ext cx="914400" cy="914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63DEC47-A96A-4703-AEA7-C8F42D6641AB}"/>
                </a:ext>
              </a:extLst>
            </p:cNvPr>
            <p:cNvSpPr txBox="1"/>
            <p:nvPr/>
          </p:nvSpPr>
          <p:spPr>
            <a:xfrm>
              <a:off x="1588586" y="2384314"/>
              <a:ext cx="691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Dev DL</a:t>
              </a:r>
            </a:p>
          </p:txBody>
        </p:sp>
      </p:grpSp>
      <p:pic>
        <p:nvPicPr>
          <p:cNvPr id="22" name="Graphic 21" descr="Users">
            <a:extLst>
              <a:ext uri="{FF2B5EF4-FFF2-40B4-BE49-F238E27FC236}">
                <a16:creationId xmlns:a16="http://schemas.microsoft.com/office/drawing/2014/main" id="{64FDF093-0A33-4DA8-848C-543D15949D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9604" y="4417777"/>
            <a:ext cx="1125984" cy="1125984"/>
          </a:xfrm>
          <a:prstGeom prst="rect">
            <a:avLst/>
          </a:prstGeom>
        </p:spPr>
      </p:pic>
      <p:pic>
        <p:nvPicPr>
          <p:cNvPr id="2050" name="Picture 2" descr="Image result for docker">
            <a:extLst>
              <a:ext uri="{FF2B5EF4-FFF2-40B4-BE49-F238E27FC236}">
                <a16:creationId xmlns:a16="http://schemas.microsoft.com/office/drawing/2014/main" id="{F80FC96B-1691-4C59-A21B-865C81B63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961" y="2131451"/>
            <a:ext cx="1956118" cy="102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DBF91301-3395-49A0-90C6-2721F7EEB0B7}"/>
              </a:ext>
            </a:extLst>
          </p:cNvPr>
          <p:cNvGrpSpPr/>
          <p:nvPr/>
        </p:nvGrpSpPr>
        <p:grpSpPr>
          <a:xfrm>
            <a:off x="7019853" y="1390835"/>
            <a:ext cx="1956119" cy="2009667"/>
            <a:chOff x="6536263" y="1381231"/>
            <a:chExt cx="1956119" cy="1931766"/>
          </a:xfrm>
        </p:grpSpPr>
        <p:pic>
          <p:nvPicPr>
            <p:cNvPr id="25" name="Picture 4" descr="Image result for docker">
              <a:extLst>
                <a:ext uri="{FF2B5EF4-FFF2-40B4-BE49-F238E27FC236}">
                  <a16:creationId xmlns:a16="http://schemas.microsoft.com/office/drawing/2014/main" id="{DB0BD621-3251-4E84-8ED9-F16CF3435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263" y="1381231"/>
              <a:ext cx="1956119" cy="1026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835A146-AD9B-4849-B636-6D2AB2D6BF88}"/>
                </a:ext>
              </a:extLst>
            </p:cNvPr>
            <p:cNvSpPr/>
            <p:nvPr/>
          </p:nvSpPr>
          <p:spPr>
            <a:xfrm>
              <a:off x="7023548" y="1442217"/>
              <a:ext cx="997389" cy="1870780"/>
            </a:xfrm>
            <a:prstGeom prst="round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0CEDE0-81E9-4D09-86EF-5A4B17FF2F41}"/>
              </a:ext>
            </a:extLst>
          </p:cNvPr>
          <p:cNvGrpSpPr/>
          <p:nvPr/>
        </p:nvGrpSpPr>
        <p:grpSpPr>
          <a:xfrm>
            <a:off x="7549644" y="2254314"/>
            <a:ext cx="914400" cy="1146189"/>
            <a:chOff x="4334069" y="1622117"/>
            <a:chExt cx="914400" cy="1146189"/>
          </a:xfrm>
        </p:grpSpPr>
        <p:pic>
          <p:nvPicPr>
            <p:cNvPr id="21" name="Graphic 20" descr="Database">
              <a:extLst>
                <a:ext uri="{FF2B5EF4-FFF2-40B4-BE49-F238E27FC236}">
                  <a16:creationId xmlns:a16="http://schemas.microsoft.com/office/drawing/2014/main" id="{BCA28CA6-97C0-4D17-AEA8-8CB9419B3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34069" y="1622117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43ED9A6-33DE-4035-BD87-47F1B805E68A}"/>
                </a:ext>
              </a:extLst>
            </p:cNvPr>
            <p:cNvSpPr txBox="1"/>
            <p:nvPr/>
          </p:nvSpPr>
          <p:spPr>
            <a:xfrm>
              <a:off x="4514242" y="2460529"/>
              <a:ext cx="7021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Test DL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A9F366F-FEF6-47FD-B842-36B323427062}"/>
              </a:ext>
            </a:extLst>
          </p:cNvPr>
          <p:cNvGrpSpPr/>
          <p:nvPr/>
        </p:nvGrpSpPr>
        <p:grpSpPr>
          <a:xfrm>
            <a:off x="9659035" y="1390835"/>
            <a:ext cx="1956119" cy="2009667"/>
            <a:chOff x="6536263" y="1381231"/>
            <a:chExt cx="1956119" cy="1931766"/>
          </a:xfrm>
        </p:grpSpPr>
        <p:pic>
          <p:nvPicPr>
            <p:cNvPr id="36" name="Picture 4" descr="Image result for docker">
              <a:extLst>
                <a:ext uri="{FF2B5EF4-FFF2-40B4-BE49-F238E27FC236}">
                  <a16:creationId xmlns:a16="http://schemas.microsoft.com/office/drawing/2014/main" id="{88CE7C01-9B99-4067-9637-12140A7CB4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263" y="1381231"/>
              <a:ext cx="1956119" cy="1026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CF9130E-3D92-4E1B-857E-85B286C625CF}"/>
                </a:ext>
              </a:extLst>
            </p:cNvPr>
            <p:cNvSpPr/>
            <p:nvPr/>
          </p:nvSpPr>
          <p:spPr>
            <a:xfrm>
              <a:off x="7023548" y="1442217"/>
              <a:ext cx="997389" cy="1870780"/>
            </a:xfrm>
            <a:prstGeom prst="round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B146D2B-34AE-4D36-82E2-5A6FC4035219}"/>
              </a:ext>
            </a:extLst>
          </p:cNvPr>
          <p:cNvGrpSpPr/>
          <p:nvPr/>
        </p:nvGrpSpPr>
        <p:grpSpPr>
          <a:xfrm>
            <a:off x="10188826" y="2254314"/>
            <a:ext cx="914400" cy="1146188"/>
            <a:chOff x="4334069" y="1622117"/>
            <a:chExt cx="914400" cy="1146188"/>
          </a:xfrm>
        </p:grpSpPr>
        <p:pic>
          <p:nvPicPr>
            <p:cNvPr id="39" name="Graphic 38" descr="Database">
              <a:extLst>
                <a:ext uri="{FF2B5EF4-FFF2-40B4-BE49-F238E27FC236}">
                  <a16:creationId xmlns:a16="http://schemas.microsoft.com/office/drawing/2014/main" id="{02AA6296-6D0C-4A92-BAD5-936145A0A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34069" y="1622117"/>
              <a:ext cx="914400" cy="9144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263BF9-C961-40C6-AAE1-AF9354842F51}"/>
                </a:ext>
              </a:extLst>
            </p:cNvPr>
            <p:cNvSpPr txBox="1"/>
            <p:nvPr/>
          </p:nvSpPr>
          <p:spPr>
            <a:xfrm>
              <a:off x="4496019" y="2460528"/>
              <a:ext cx="752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Prod DL</a:t>
              </a: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8832F4A-4B74-4BC5-BD57-243DAAF37C02}"/>
              </a:ext>
            </a:extLst>
          </p:cNvPr>
          <p:cNvSpPr/>
          <p:nvPr/>
        </p:nvSpPr>
        <p:spPr>
          <a:xfrm>
            <a:off x="838199" y="1690688"/>
            <a:ext cx="997389" cy="2517328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9443976-AC89-4D2F-8884-25EDB79E3913}"/>
              </a:ext>
            </a:extLst>
          </p:cNvPr>
          <p:cNvSpPr/>
          <p:nvPr/>
        </p:nvSpPr>
        <p:spPr>
          <a:xfrm>
            <a:off x="4116209" y="1658273"/>
            <a:ext cx="997389" cy="2517328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3CAA349-99D4-408C-ACFA-CDF87455E2A9}"/>
              </a:ext>
            </a:extLst>
          </p:cNvPr>
          <p:cNvSpPr/>
          <p:nvPr/>
        </p:nvSpPr>
        <p:spPr>
          <a:xfrm>
            <a:off x="7308550" y="1184901"/>
            <a:ext cx="4045249" cy="3639845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Graphic 42" descr="Users">
            <a:extLst>
              <a:ext uri="{FF2B5EF4-FFF2-40B4-BE49-F238E27FC236}">
                <a16:creationId xmlns:a16="http://schemas.microsoft.com/office/drawing/2014/main" id="{A1C86B49-6A03-4321-9586-C10B65BFC3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68182" y="5614470"/>
            <a:ext cx="1125984" cy="112598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86AA8B-54AC-458D-B747-B6D67B9A9F6C}"/>
              </a:ext>
            </a:extLst>
          </p:cNvPr>
          <p:cNvCxnSpPr/>
          <p:nvPr/>
        </p:nvCxnSpPr>
        <p:spPr>
          <a:xfrm>
            <a:off x="1979720" y="2949352"/>
            <a:ext cx="18465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BE9F8DD-6E21-4C97-BFBD-77EBC4984027}"/>
              </a:ext>
            </a:extLst>
          </p:cNvPr>
          <p:cNvCxnSpPr/>
          <p:nvPr/>
        </p:nvCxnSpPr>
        <p:spPr>
          <a:xfrm>
            <a:off x="5172722" y="2916937"/>
            <a:ext cx="18465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00644F-4C18-4CB6-ABF4-EADA2E89DECC}"/>
              </a:ext>
            </a:extLst>
          </p:cNvPr>
          <p:cNvCxnSpPr>
            <a:cxnSpLocks/>
          </p:cNvCxnSpPr>
          <p:nvPr/>
        </p:nvCxnSpPr>
        <p:spPr>
          <a:xfrm>
            <a:off x="8612013" y="2480412"/>
            <a:ext cx="14100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F9E3905-FA52-450C-87E1-9D51F932E0C9}"/>
              </a:ext>
            </a:extLst>
          </p:cNvPr>
          <p:cNvCxnSpPr>
            <a:cxnSpLocks/>
          </p:cNvCxnSpPr>
          <p:nvPr/>
        </p:nvCxnSpPr>
        <p:spPr>
          <a:xfrm>
            <a:off x="8768182" y="5007006"/>
            <a:ext cx="0" cy="6074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D9D0966-43BE-47EA-8597-C522A1BA885B}"/>
              </a:ext>
            </a:extLst>
          </p:cNvPr>
          <p:cNvCxnSpPr>
            <a:cxnSpLocks/>
          </p:cNvCxnSpPr>
          <p:nvPr/>
        </p:nvCxnSpPr>
        <p:spPr>
          <a:xfrm flipH="1" flipV="1">
            <a:off x="9659035" y="5007006"/>
            <a:ext cx="1" cy="6074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TextBox 2048">
            <a:extLst>
              <a:ext uri="{FF2B5EF4-FFF2-40B4-BE49-F238E27FC236}">
                <a16:creationId xmlns:a16="http://schemas.microsoft.com/office/drawing/2014/main" id="{96758E41-EF5D-416C-A0A9-E5E42091AF4C}"/>
              </a:ext>
            </a:extLst>
          </p:cNvPr>
          <p:cNvSpPr txBox="1"/>
          <p:nvPr/>
        </p:nvSpPr>
        <p:spPr>
          <a:xfrm>
            <a:off x="2087890" y="3065931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Code Check In</a:t>
            </a:r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1E346DC9-E664-4E9D-B260-F4E81E66D3AB}"/>
              </a:ext>
            </a:extLst>
          </p:cNvPr>
          <p:cNvSpPr txBox="1"/>
          <p:nvPr/>
        </p:nvSpPr>
        <p:spPr>
          <a:xfrm>
            <a:off x="3876270" y="4263995"/>
            <a:ext cx="148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Dev Ops Build</a:t>
            </a:r>
          </a:p>
        </p:txBody>
      </p:sp>
      <p:sp>
        <p:nvSpPr>
          <p:cNvPr id="2052" name="TextBox 2051">
            <a:extLst>
              <a:ext uri="{FF2B5EF4-FFF2-40B4-BE49-F238E27FC236}">
                <a16:creationId xmlns:a16="http://schemas.microsoft.com/office/drawing/2014/main" id="{7AFD2532-9A94-49AE-8A35-46AA3A479824}"/>
              </a:ext>
            </a:extLst>
          </p:cNvPr>
          <p:cNvSpPr txBox="1"/>
          <p:nvPr/>
        </p:nvSpPr>
        <p:spPr>
          <a:xfrm>
            <a:off x="5359229" y="2955985"/>
            <a:ext cx="1562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Autonomous</a:t>
            </a:r>
          </a:p>
          <a:p>
            <a:r>
              <a:rPr lang="en-US"/>
              <a:t>Quality Checks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FB868CB1-B56A-4830-8DD0-B9044C8A40F9}"/>
              </a:ext>
            </a:extLst>
          </p:cNvPr>
          <p:cNvSpPr txBox="1"/>
          <p:nvPr/>
        </p:nvSpPr>
        <p:spPr>
          <a:xfrm>
            <a:off x="8708627" y="2498810"/>
            <a:ext cx="1181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Gated </a:t>
            </a:r>
          </a:p>
          <a:p>
            <a:r>
              <a:rPr lang="en-US"/>
              <a:t>Promotion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C6E2B0-88FA-4520-AC97-E30F230B717A}"/>
              </a:ext>
            </a:extLst>
          </p:cNvPr>
          <p:cNvSpPr txBox="1"/>
          <p:nvPr/>
        </p:nvSpPr>
        <p:spPr>
          <a:xfrm>
            <a:off x="8199280" y="748443"/>
            <a:ext cx="2445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 Stage Release Pipeline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40B739-B77B-47AA-9FF5-FF05B17380DF}"/>
              </a:ext>
            </a:extLst>
          </p:cNvPr>
          <p:cNvSpPr txBox="1"/>
          <p:nvPr/>
        </p:nvSpPr>
        <p:spPr>
          <a:xfrm>
            <a:off x="644500" y="5290091"/>
            <a:ext cx="144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Science Team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2ECB28D-DB46-4781-9050-0EB176D0B2A2}"/>
              </a:ext>
            </a:extLst>
          </p:cNvPr>
          <p:cNvSpPr txBox="1"/>
          <p:nvPr/>
        </p:nvSpPr>
        <p:spPr>
          <a:xfrm>
            <a:off x="7823036" y="6488668"/>
            <a:ext cx="301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Consumers of Scientific Assets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346AD6-D0A9-4859-ADA1-C1005CE6A014}"/>
              </a:ext>
            </a:extLst>
          </p:cNvPr>
          <p:cNvSpPr txBox="1"/>
          <p:nvPr/>
        </p:nvSpPr>
        <p:spPr>
          <a:xfrm>
            <a:off x="433035" y="4208016"/>
            <a:ext cx="180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Dev Environment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26FFFD8-0DD7-48C7-A19B-CCF3D867E43C}"/>
              </a:ext>
            </a:extLst>
          </p:cNvPr>
          <p:cNvSpPr txBox="1"/>
          <p:nvPr/>
        </p:nvSpPr>
        <p:spPr>
          <a:xfrm>
            <a:off x="1838653" y="2388374"/>
            <a:ext cx="1258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Passes Local </a:t>
            </a:r>
          </a:p>
          <a:p>
            <a:r>
              <a:rPr lang="en-US" sz="1400"/>
              <a:t>Quality Checks</a:t>
            </a:r>
          </a:p>
        </p:txBody>
      </p:sp>
    </p:spTree>
    <p:extLst>
      <p:ext uri="{BB962C8B-B14F-4D97-AF65-F5344CB8AC3E}">
        <p14:creationId xmlns:p14="http://schemas.microsoft.com/office/powerpoint/2010/main" val="257105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Server">
            <a:extLst>
              <a:ext uri="{FF2B5EF4-FFF2-40B4-BE49-F238E27FC236}">
                <a16:creationId xmlns:a16="http://schemas.microsoft.com/office/drawing/2014/main" id="{8A9701E1-1329-4DBF-B6D7-233F1362A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077" y="3150335"/>
            <a:ext cx="914400" cy="914400"/>
          </a:xfrm>
          <a:prstGeom prst="rect">
            <a:avLst/>
          </a:prstGeom>
        </p:spPr>
      </p:pic>
      <p:pic>
        <p:nvPicPr>
          <p:cNvPr id="5" name="Content Placeholder 4" descr="Server">
            <a:extLst>
              <a:ext uri="{FF2B5EF4-FFF2-40B4-BE49-F238E27FC236}">
                <a16:creationId xmlns:a16="http://schemas.microsoft.com/office/drawing/2014/main" id="{ADCBF165-FB86-4B29-BACD-A98BC97B8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0597" y="3150335"/>
            <a:ext cx="914400" cy="914400"/>
          </a:xfrm>
          <a:prstGeom prst="rect">
            <a:avLst/>
          </a:prstGeom>
        </p:spPr>
      </p:pic>
      <p:pic>
        <p:nvPicPr>
          <p:cNvPr id="6" name="Content Placeholder 4" descr="Server">
            <a:extLst>
              <a:ext uri="{FF2B5EF4-FFF2-40B4-BE49-F238E27FC236}">
                <a16:creationId xmlns:a16="http://schemas.microsoft.com/office/drawing/2014/main" id="{0EFEA6FD-F5CF-4E50-B0AF-75C725A9E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3157" y="1968220"/>
            <a:ext cx="441613" cy="44161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EC970BF-72E0-425B-B523-D9E9DB232B97}"/>
              </a:ext>
            </a:extLst>
          </p:cNvPr>
          <p:cNvGrpSpPr/>
          <p:nvPr/>
        </p:nvGrpSpPr>
        <p:grpSpPr>
          <a:xfrm>
            <a:off x="4119102" y="1773261"/>
            <a:ext cx="997389" cy="1072077"/>
            <a:chOff x="4292574" y="1622117"/>
            <a:chExt cx="997389" cy="1072077"/>
          </a:xfrm>
        </p:grpSpPr>
        <p:pic>
          <p:nvPicPr>
            <p:cNvPr id="9" name="Graphic 8" descr="Database">
              <a:extLst>
                <a:ext uri="{FF2B5EF4-FFF2-40B4-BE49-F238E27FC236}">
                  <a16:creationId xmlns:a16="http://schemas.microsoft.com/office/drawing/2014/main" id="{94516EFC-2136-40ED-8F24-5C781BC2A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34069" y="1622117"/>
              <a:ext cx="914400" cy="914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748795-842B-4BB2-A8B6-A12568F230C3}"/>
                </a:ext>
              </a:extLst>
            </p:cNvPr>
            <p:cNvSpPr txBox="1"/>
            <p:nvPr/>
          </p:nvSpPr>
          <p:spPr>
            <a:xfrm>
              <a:off x="4292574" y="2386417"/>
              <a:ext cx="9973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Pipeline DL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152BB67-F0FD-4693-8823-867AEC6F2F07}"/>
              </a:ext>
            </a:extLst>
          </p:cNvPr>
          <p:cNvGrpSpPr/>
          <p:nvPr/>
        </p:nvGrpSpPr>
        <p:grpSpPr>
          <a:xfrm>
            <a:off x="877077" y="1775364"/>
            <a:ext cx="914400" cy="1069974"/>
            <a:chOff x="1477347" y="1622117"/>
            <a:chExt cx="914400" cy="1069974"/>
          </a:xfrm>
        </p:grpSpPr>
        <p:pic>
          <p:nvPicPr>
            <p:cNvPr id="12" name="Graphic 11" descr="Database">
              <a:extLst>
                <a:ext uri="{FF2B5EF4-FFF2-40B4-BE49-F238E27FC236}">
                  <a16:creationId xmlns:a16="http://schemas.microsoft.com/office/drawing/2014/main" id="{4BE684E6-9C71-4329-8747-63CAB1DDB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77347" y="1622117"/>
              <a:ext cx="914400" cy="9144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E85E43-36EF-4E32-BC75-0B24A0238401}"/>
                </a:ext>
              </a:extLst>
            </p:cNvPr>
            <p:cNvSpPr txBox="1"/>
            <p:nvPr/>
          </p:nvSpPr>
          <p:spPr>
            <a:xfrm>
              <a:off x="1588586" y="2384314"/>
              <a:ext cx="691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Dev DL</a:t>
              </a:r>
            </a:p>
          </p:txBody>
        </p:sp>
      </p:grpSp>
      <p:pic>
        <p:nvPicPr>
          <p:cNvPr id="14" name="Graphic 13" descr="Users">
            <a:extLst>
              <a:ext uri="{FF2B5EF4-FFF2-40B4-BE49-F238E27FC236}">
                <a16:creationId xmlns:a16="http://schemas.microsoft.com/office/drawing/2014/main" id="{5CCBDD9C-DE42-46C0-A667-CDA6B71596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9604" y="4417777"/>
            <a:ext cx="1125984" cy="1125984"/>
          </a:xfrm>
          <a:prstGeom prst="rect">
            <a:avLst/>
          </a:prstGeom>
        </p:spPr>
      </p:pic>
      <p:pic>
        <p:nvPicPr>
          <p:cNvPr id="15" name="Picture 2" descr="Image result for docker">
            <a:extLst>
              <a:ext uri="{FF2B5EF4-FFF2-40B4-BE49-F238E27FC236}">
                <a16:creationId xmlns:a16="http://schemas.microsoft.com/office/drawing/2014/main" id="{3958E249-9318-423A-8513-F3961E18F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961" y="2131451"/>
            <a:ext cx="1956118" cy="102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3471F5F-6D55-43CE-9095-CF812F94ACE7}"/>
              </a:ext>
            </a:extLst>
          </p:cNvPr>
          <p:cNvGrpSpPr/>
          <p:nvPr/>
        </p:nvGrpSpPr>
        <p:grpSpPr>
          <a:xfrm>
            <a:off x="7256217" y="1482904"/>
            <a:ext cx="1314012" cy="1142598"/>
            <a:chOff x="6536263" y="1381231"/>
            <a:chExt cx="1956119" cy="1931766"/>
          </a:xfrm>
        </p:grpSpPr>
        <p:pic>
          <p:nvPicPr>
            <p:cNvPr id="17" name="Picture 4" descr="Image result for docker">
              <a:extLst>
                <a:ext uri="{FF2B5EF4-FFF2-40B4-BE49-F238E27FC236}">
                  <a16:creationId xmlns:a16="http://schemas.microsoft.com/office/drawing/2014/main" id="{0EF3703F-6F7A-4F29-AF38-FFF6C84CB0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263" y="1381231"/>
              <a:ext cx="1956119" cy="1026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0194518-EC00-4664-A171-E07EB6A27757}"/>
                </a:ext>
              </a:extLst>
            </p:cNvPr>
            <p:cNvSpPr/>
            <p:nvPr/>
          </p:nvSpPr>
          <p:spPr>
            <a:xfrm>
              <a:off x="7023548" y="1442217"/>
              <a:ext cx="997389" cy="1870780"/>
            </a:xfrm>
            <a:prstGeom prst="round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51DEF2B-9382-448D-B812-64B31C78E011}"/>
              </a:ext>
            </a:extLst>
          </p:cNvPr>
          <p:cNvGrpSpPr/>
          <p:nvPr/>
        </p:nvGrpSpPr>
        <p:grpSpPr>
          <a:xfrm>
            <a:off x="7562762" y="1953029"/>
            <a:ext cx="621692" cy="656250"/>
            <a:chOff x="4334069" y="1622117"/>
            <a:chExt cx="1351155" cy="1426263"/>
          </a:xfrm>
        </p:grpSpPr>
        <p:pic>
          <p:nvPicPr>
            <p:cNvPr id="20" name="Graphic 19" descr="Database">
              <a:extLst>
                <a:ext uri="{FF2B5EF4-FFF2-40B4-BE49-F238E27FC236}">
                  <a16:creationId xmlns:a16="http://schemas.microsoft.com/office/drawing/2014/main" id="{1518D4AB-96E6-4F83-9378-DADE3046D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34069" y="1622117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F60EB1-51F7-4B10-9713-4FA4A8555590}"/>
                </a:ext>
              </a:extLst>
            </p:cNvPr>
            <p:cNvSpPr txBox="1"/>
            <p:nvPr/>
          </p:nvSpPr>
          <p:spPr>
            <a:xfrm>
              <a:off x="4650509" y="2379472"/>
              <a:ext cx="1034715" cy="668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Test</a:t>
              </a:r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1F12BE-B369-4A45-82AA-14D40AD51926}"/>
              </a:ext>
            </a:extLst>
          </p:cNvPr>
          <p:cNvSpPr/>
          <p:nvPr/>
        </p:nvSpPr>
        <p:spPr>
          <a:xfrm>
            <a:off x="838199" y="1690688"/>
            <a:ext cx="997389" cy="2517328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A869163-C831-4EE8-8D3B-BBC61D771D86}"/>
              </a:ext>
            </a:extLst>
          </p:cNvPr>
          <p:cNvSpPr/>
          <p:nvPr/>
        </p:nvSpPr>
        <p:spPr>
          <a:xfrm>
            <a:off x="4116209" y="1658273"/>
            <a:ext cx="997389" cy="2517328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0732FF1-90E6-427F-8FB6-E804990D7EA5}"/>
              </a:ext>
            </a:extLst>
          </p:cNvPr>
          <p:cNvSpPr/>
          <p:nvPr/>
        </p:nvSpPr>
        <p:spPr>
          <a:xfrm>
            <a:off x="7351586" y="1184901"/>
            <a:ext cx="2839481" cy="1660437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Users">
            <a:extLst>
              <a:ext uri="{FF2B5EF4-FFF2-40B4-BE49-F238E27FC236}">
                <a16:creationId xmlns:a16="http://schemas.microsoft.com/office/drawing/2014/main" id="{63183406-B4D6-4AB5-9CD1-5929AC5E91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5313" y="2012294"/>
            <a:ext cx="588882" cy="588882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CC06AC-E3CC-4DE7-BFD3-9078CCEAF8CE}"/>
              </a:ext>
            </a:extLst>
          </p:cNvPr>
          <p:cNvCxnSpPr/>
          <p:nvPr/>
        </p:nvCxnSpPr>
        <p:spPr>
          <a:xfrm>
            <a:off x="1979720" y="2949352"/>
            <a:ext cx="18465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CEA7C11-2CC0-4777-8F08-142A8FAFF881}"/>
              </a:ext>
            </a:extLst>
          </p:cNvPr>
          <p:cNvCxnSpPr/>
          <p:nvPr/>
        </p:nvCxnSpPr>
        <p:spPr>
          <a:xfrm>
            <a:off x="5172722" y="2916937"/>
            <a:ext cx="18465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D9FA1E-0BCC-49B2-8557-3D8738E6187A}"/>
              </a:ext>
            </a:extLst>
          </p:cNvPr>
          <p:cNvCxnSpPr>
            <a:cxnSpLocks/>
          </p:cNvCxnSpPr>
          <p:nvPr/>
        </p:nvCxnSpPr>
        <p:spPr>
          <a:xfrm>
            <a:off x="10274643" y="1811187"/>
            <a:ext cx="476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CD5D31E-D33A-4583-BD36-495CA97CAAE2}"/>
              </a:ext>
            </a:extLst>
          </p:cNvPr>
          <p:cNvCxnSpPr>
            <a:cxnSpLocks/>
          </p:cNvCxnSpPr>
          <p:nvPr/>
        </p:nvCxnSpPr>
        <p:spPr>
          <a:xfrm flipH="1">
            <a:off x="10274644" y="2131451"/>
            <a:ext cx="4764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9321544-3E41-4E7B-81C9-97ACA00C8355}"/>
              </a:ext>
            </a:extLst>
          </p:cNvPr>
          <p:cNvSpPr txBox="1"/>
          <p:nvPr/>
        </p:nvSpPr>
        <p:spPr>
          <a:xfrm>
            <a:off x="2087890" y="3065931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Code Check 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1638C1-DE28-423B-9A3D-6CA9ECF1B2D8}"/>
              </a:ext>
            </a:extLst>
          </p:cNvPr>
          <p:cNvSpPr txBox="1"/>
          <p:nvPr/>
        </p:nvSpPr>
        <p:spPr>
          <a:xfrm>
            <a:off x="3876270" y="4263995"/>
            <a:ext cx="148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Dev Ops Build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D4FC21-E010-493C-B934-40AE8F166271}"/>
              </a:ext>
            </a:extLst>
          </p:cNvPr>
          <p:cNvSpPr txBox="1"/>
          <p:nvPr/>
        </p:nvSpPr>
        <p:spPr>
          <a:xfrm>
            <a:off x="5359229" y="2955985"/>
            <a:ext cx="1562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Autonomous</a:t>
            </a:r>
          </a:p>
          <a:p>
            <a:r>
              <a:rPr lang="en-US"/>
              <a:t>Quality Checks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620D91-CA2E-475F-8031-E5CF467BFD46}"/>
              </a:ext>
            </a:extLst>
          </p:cNvPr>
          <p:cNvSpPr txBox="1"/>
          <p:nvPr/>
        </p:nvSpPr>
        <p:spPr>
          <a:xfrm>
            <a:off x="6961587" y="748494"/>
            <a:ext cx="244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 Stage Release Pipeline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8DF362-C59C-4E7E-BB70-24E81621CC15}"/>
              </a:ext>
            </a:extLst>
          </p:cNvPr>
          <p:cNvSpPr txBox="1"/>
          <p:nvPr/>
        </p:nvSpPr>
        <p:spPr>
          <a:xfrm>
            <a:off x="644500" y="5290091"/>
            <a:ext cx="144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Science Team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3D1A02-5D05-4077-9949-985B5A60C004}"/>
              </a:ext>
            </a:extLst>
          </p:cNvPr>
          <p:cNvSpPr txBox="1"/>
          <p:nvPr/>
        </p:nvSpPr>
        <p:spPr>
          <a:xfrm>
            <a:off x="10765181" y="1762119"/>
            <a:ext cx="145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Customer 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663FCC-13D3-41EE-A90F-4E165580AD05}"/>
              </a:ext>
            </a:extLst>
          </p:cNvPr>
          <p:cNvSpPr txBox="1"/>
          <p:nvPr/>
        </p:nvSpPr>
        <p:spPr>
          <a:xfrm>
            <a:off x="433035" y="4208016"/>
            <a:ext cx="180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Dev Environment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61458A-9E34-42E9-966F-7E7A92E620B4}"/>
              </a:ext>
            </a:extLst>
          </p:cNvPr>
          <p:cNvSpPr txBox="1"/>
          <p:nvPr/>
        </p:nvSpPr>
        <p:spPr>
          <a:xfrm>
            <a:off x="1838653" y="2388374"/>
            <a:ext cx="1258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Passes Local </a:t>
            </a:r>
          </a:p>
          <a:p>
            <a:r>
              <a:rPr lang="en-US" sz="1400"/>
              <a:t>Quality Checks</a:t>
            </a:r>
          </a:p>
        </p:txBody>
      </p:sp>
      <p:pic>
        <p:nvPicPr>
          <p:cNvPr id="52" name="Content Placeholder 4" descr="Server">
            <a:extLst>
              <a:ext uri="{FF2B5EF4-FFF2-40B4-BE49-F238E27FC236}">
                <a16:creationId xmlns:a16="http://schemas.microsoft.com/office/drawing/2014/main" id="{A04EBFB6-B615-4140-AF02-BFEEF42FA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8527" y="4561440"/>
            <a:ext cx="441613" cy="441613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6010FA07-4213-48C3-AAC0-94B7D5FEB11A}"/>
              </a:ext>
            </a:extLst>
          </p:cNvPr>
          <p:cNvGrpSpPr/>
          <p:nvPr/>
        </p:nvGrpSpPr>
        <p:grpSpPr>
          <a:xfrm>
            <a:off x="7351587" y="4076124"/>
            <a:ext cx="1314012" cy="1142598"/>
            <a:chOff x="6536263" y="1381231"/>
            <a:chExt cx="1956119" cy="1931766"/>
          </a:xfrm>
        </p:grpSpPr>
        <p:pic>
          <p:nvPicPr>
            <p:cNvPr id="54" name="Picture 4" descr="Image result for docker">
              <a:extLst>
                <a:ext uri="{FF2B5EF4-FFF2-40B4-BE49-F238E27FC236}">
                  <a16:creationId xmlns:a16="http://schemas.microsoft.com/office/drawing/2014/main" id="{C3E7C1F8-56A9-44CA-8D2E-D3FEB35009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263" y="1381231"/>
              <a:ext cx="1956119" cy="1026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91971F5B-9177-4322-92F3-274EB0F23E8B}"/>
                </a:ext>
              </a:extLst>
            </p:cNvPr>
            <p:cNvSpPr/>
            <p:nvPr/>
          </p:nvSpPr>
          <p:spPr>
            <a:xfrm>
              <a:off x="7023548" y="1442217"/>
              <a:ext cx="997389" cy="1870780"/>
            </a:xfrm>
            <a:prstGeom prst="round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05906B6-4F15-4672-9923-F18ACAD4E455}"/>
              </a:ext>
            </a:extLst>
          </p:cNvPr>
          <p:cNvGrpSpPr/>
          <p:nvPr/>
        </p:nvGrpSpPr>
        <p:grpSpPr>
          <a:xfrm>
            <a:off x="7651916" y="4576250"/>
            <a:ext cx="621692" cy="656250"/>
            <a:chOff x="4334069" y="1622117"/>
            <a:chExt cx="1351155" cy="1426263"/>
          </a:xfrm>
        </p:grpSpPr>
        <p:pic>
          <p:nvPicPr>
            <p:cNvPr id="57" name="Graphic 56" descr="Database">
              <a:extLst>
                <a:ext uri="{FF2B5EF4-FFF2-40B4-BE49-F238E27FC236}">
                  <a16:creationId xmlns:a16="http://schemas.microsoft.com/office/drawing/2014/main" id="{3AD306CD-ED88-407B-9FBE-9D42D3349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34069" y="1622117"/>
              <a:ext cx="914400" cy="9144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479AD35-8AEB-440B-8BD1-B89E3F2FA334}"/>
                </a:ext>
              </a:extLst>
            </p:cNvPr>
            <p:cNvSpPr txBox="1"/>
            <p:nvPr/>
          </p:nvSpPr>
          <p:spPr>
            <a:xfrm>
              <a:off x="4650509" y="2379472"/>
              <a:ext cx="1034715" cy="668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Test</a:t>
              </a:r>
            </a:p>
          </p:txBody>
        </p:sp>
      </p:grp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B12BCED-E9C4-41F0-8E4E-08B548ACBAB5}"/>
              </a:ext>
            </a:extLst>
          </p:cNvPr>
          <p:cNvSpPr/>
          <p:nvPr/>
        </p:nvSpPr>
        <p:spPr>
          <a:xfrm>
            <a:off x="7405758" y="3778121"/>
            <a:ext cx="2785310" cy="1660437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4B4E900-4E19-48D5-B96D-BBE74ABA916A}"/>
              </a:ext>
            </a:extLst>
          </p:cNvPr>
          <p:cNvSpPr txBox="1"/>
          <p:nvPr/>
        </p:nvSpPr>
        <p:spPr>
          <a:xfrm>
            <a:off x="7056957" y="3341714"/>
            <a:ext cx="244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 Stage Release Pipeline</a:t>
            </a:r>
          </a:p>
        </p:txBody>
      </p:sp>
      <p:pic>
        <p:nvPicPr>
          <p:cNvPr id="65" name="Graphic 64" descr="Users">
            <a:extLst>
              <a:ext uri="{FF2B5EF4-FFF2-40B4-BE49-F238E27FC236}">
                <a16:creationId xmlns:a16="http://schemas.microsoft.com/office/drawing/2014/main" id="{1DAE069B-25C9-4DCF-B341-B9E8E2F5F8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87955" y="4825669"/>
            <a:ext cx="588882" cy="588882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BE86BF7-CE61-4073-B3FD-194A6B58FB3C}"/>
              </a:ext>
            </a:extLst>
          </p:cNvPr>
          <p:cNvCxnSpPr>
            <a:cxnSpLocks/>
          </p:cNvCxnSpPr>
          <p:nvPr/>
        </p:nvCxnSpPr>
        <p:spPr>
          <a:xfrm>
            <a:off x="10297285" y="4624562"/>
            <a:ext cx="476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EEF1A7D-172E-44C7-9E61-2091F6D51FDB}"/>
              </a:ext>
            </a:extLst>
          </p:cNvPr>
          <p:cNvCxnSpPr>
            <a:cxnSpLocks/>
          </p:cNvCxnSpPr>
          <p:nvPr/>
        </p:nvCxnSpPr>
        <p:spPr>
          <a:xfrm flipH="1">
            <a:off x="10297286" y="4944826"/>
            <a:ext cx="4764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85D8BC5-5AE3-4FEA-87C9-4EDE63A9E592}"/>
              </a:ext>
            </a:extLst>
          </p:cNvPr>
          <p:cNvSpPr txBox="1"/>
          <p:nvPr/>
        </p:nvSpPr>
        <p:spPr>
          <a:xfrm>
            <a:off x="10787823" y="4575494"/>
            <a:ext cx="145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Customer B</a:t>
            </a:r>
          </a:p>
        </p:txBody>
      </p:sp>
      <p:pic>
        <p:nvPicPr>
          <p:cNvPr id="69" name="Content Placeholder 4" descr="Server">
            <a:extLst>
              <a:ext uri="{FF2B5EF4-FFF2-40B4-BE49-F238E27FC236}">
                <a16:creationId xmlns:a16="http://schemas.microsoft.com/office/drawing/2014/main" id="{320DF7DC-C673-4F3F-BD5F-D29E70232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5910" y="1968219"/>
            <a:ext cx="441613" cy="441613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5CE69165-2049-48A3-AE83-4E7EB99355CA}"/>
              </a:ext>
            </a:extLst>
          </p:cNvPr>
          <p:cNvGrpSpPr/>
          <p:nvPr/>
        </p:nvGrpSpPr>
        <p:grpSpPr>
          <a:xfrm>
            <a:off x="8880080" y="1444953"/>
            <a:ext cx="1314012" cy="1142598"/>
            <a:chOff x="6536263" y="1381231"/>
            <a:chExt cx="1956119" cy="1931766"/>
          </a:xfrm>
        </p:grpSpPr>
        <p:pic>
          <p:nvPicPr>
            <p:cNvPr id="71" name="Picture 4" descr="Image result for docker">
              <a:extLst>
                <a:ext uri="{FF2B5EF4-FFF2-40B4-BE49-F238E27FC236}">
                  <a16:creationId xmlns:a16="http://schemas.microsoft.com/office/drawing/2014/main" id="{78EF125C-F843-41F0-934A-BDDA041E99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263" y="1381231"/>
              <a:ext cx="1956119" cy="1026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0A7712DE-BEDD-4A74-B874-BD9EDAD0F848}"/>
                </a:ext>
              </a:extLst>
            </p:cNvPr>
            <p:cNvSpPr/>
            <p:nvPr/>
          </p:nvSpPr>
          <p:spPr>
            <a:xfrm>
              <a:off x="7023548" y="1442217"/>
              <a:ext cx="997389" cy="1870780"/>
            </a:xfrm>
            <a:prstGeom prst="round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F18F35B-99C9-4305-B1A6-76B37047445B}"/>
              </a:ext>
            </a:extLst>
          </p:cNvPr>
          <p:cNvGrpSpPr/>
          <p:nvPr/>
        </p:nvGrpSpPr>
        <p:grpSpPr>
          <a:xfrm>
            <a:off x="9160161" y="1979366"/>
            <a:ext cx="672026" cy="656250"/>
            <a:chOff x="4334069" y="1622117"/>
            <a:chExt cx="1460549" cy="1426263"/>
          </a:xfrm>
        </p:grpSpPr>
        <p:pic>
          <p:nvPicPr>
            <p:cNvPr id="74" name="Graphic 73" descr="Database">
              <a:extLst>
                <a:ext uri="{FF2B5EF4-FFF2-40B4-BE49-F238E27FC236}">
                  <a16:creationId xmlns:a16="http://schemas.microsoft.com/office/drawing/2014/main" id="{B61781B6-755F-46A9-B575-C1C8E3B12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34069" y="1622117"/>
              <a:ext cx="914400" cy="914400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055D9FA-B4A9-4FE0-BCC3-27F147187EA3}"/>
                </a:ext>
              </a:extLst>
            </p:cNvPr>
            <p:cNvSpPr txBox="1"/>
            <p:nvPr/>
          </p:nvSpPr>
          <p:spPr>
            <a:xfrm>
              <a:off x="4650509" y="2379472"/>
              <a:ext cx="1144109" cy="668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Prod</a:t>
              </a:r>
            </a:p>
          </p:txBody>
        </p:sp>
      </p:grpSp>
      <p:pic>
        <p:nvPicPr>
          <p:cNvPr id="80" name="Content Placeholder 4" descr="Server">
            <a:extLst>
              <a:ext uri="{FF2B5EF4-FFF2-40B4-BE49-F238E27FC236}">
                <a16:creationId xmlns:a16="http://schemas.microsoft.com/office/drawing/2014/main" id="{63E2FB5D-9CFF-4CD0-8779-BEF8685C4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6378" y="4531257"/>
            <a:ext cx="441613" cy="441613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9B717382-4527-4ABD-8399-0C30E4BA6BC7}"/>
              </a:ext>
            </a:extLst>
          </p:cNvPr>
          <p:cNvGrpSpPr/>
          <p:nvPr/>
        </p:nvGrpSpPr>
        <p:grpSpPr>
          <a:xfrm>
            <a:off x="9070796" y="3990141"/>
            <a:ext cx="1314012" cy="1142598"/>
            <a:chOff x="6536263" y="1381231"/>
            <a:chExt cx="1956119" cy="1931766"/>
          </a:xfrm>
        </p:grpSpPr>
        <p:pic>
          <p:nvPicPr>
            <p:cNvPr id="82" name="Picture 4" descr="Image result for docker">
              <a:extLst>
                <a:ext uri="{FF2B5EF4-FFF2-40B4-BE49-F238E27FC236}">
                  <a16:creationId xmlns:a16="http://schemas.microsoft.com/office/drawing/2014/main" id="{BEB15422-65B1-4890-BCBD-CF89133E9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263" y="1381231"/>
              <a:ext cx="1956119" cy="1026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94F7540E-A771-4E61-B080-AD8A1C1A7894}"/>
                </a:ext>
              </a:extLst>
            </p:cNvPr>
            <p:cNvSpPr/>
            <p:nvPr/>
          </p:nvSpPr>
          <p:spPr>
            <a:xfrm>
              <a:off x="7023548" y="1442217"/>
              <a:ext cx="997389" cy="1870780"/>
            </a:xfrm>
            <a:prstGeom prst="round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DE01D4BE-16E0-486D-A2FB-9DCCB27C04BC}"/>
              </a:ext>
            </a:extLst>
          </p:cNvPr>
          <p:cNvSpPr txBox="1"/>
          <p:nvPr/>
        </p:nvSpPr>
        <p:spPr>
          <a:xfrm>
            <a:off x="9464981" y="4861034"/>
            <a:ext cx="526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Prod</a:t>
            </a:r>
          </a:p>
        </p:txBody>
      </p:sp>
      <p:pic>
        <p:nvPicPr>
          <p:cNvPr id="85" name="Graphic 84" descr="Database">
            <a:extLst>
              <a:ext uri="{FF2B5EF4-FFF2-40B4-BE49-F238E27FC236}">
                <a16:creationId xmlns:a16="http://schemas.microsoft.com/office/drawing/2014/main" id="{AFC3E090-6002-4BF3-8179-D00D15EA8B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6820" y="4541698"/>
            <a:ext cx="420733" cy="420732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8910C6B-02D0-46FF-914F-39D26A8BE9DB}"/>
              </a:ext>
            </a:extLst>
          </p:cNvPr>
          <p:cNvCxnSpPr>
            <a:cxnSpLocks/>
          </p:cNvCxnSpPr>
          <p:nvPr/>
        </p:nvCxnSpPr>
        <p:spPr>
          <a:xfrm>
            <a:off x="8401643" y="2012294"/>
            <a:ext cx="6691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B108660-6359-4EA8-BEB3-688B20B9990C}"/>
              </a:ext>
            </a:extLst>
          </p:cNvPr>
          <p:cNvCxnSpPr>
            <a:cxnSpLocks/>
          </p:cNvCxnSpPr>
          <p:nvPr/>
        </p:nvCxnSpPr>
        <p:spPr>
          <a:xfrm flipV="1">
            <a:off x="8502701" y="4704027"/>
            <a:ext cx="721168" cy="70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85D9FE62-501D-4943-9F14-E4EB40874F8E}"/>
              </a:ext>
            </a:extLst>
          </p:cNvPr>
          <p:cNvSpPr txBox="1"/>
          <p:nvPr/>
        </p:nvSpPr>
        <p:spPr>
          <a:xfrm>
            <a:off x="8280817" y="2203211"/>
            <a:ext cx="979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Gated Promotion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128577B-9C49-43BB-BC39-AABE4F7A9A13}"/>
              </a:ext>
            </a:extLst>
          </p:cNvPr>
          <p:cNvSpPr txBox="1"/>
          <p:nvPr/>
        </p:nvSpPr>
        <p:spPr>
          <a:xfrm>
            <a:off x="8450522" y="4856320"/>
            <a:ext cx="979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Gated Promotion</a:t>
            </a:r>
          </a:p>
        </p:txBody>
      </p:sp>
      <p:sp>
        <p:nvSpPr>
          <p:cNvPr id="94" name="Title 1">
            <a:extLst>
              <a:ext uri="{FF2B5EF4-FFF2-40B4-BE49-F238E27FC236}">
                <a16:creationId xmlns:a16="http://schemas.microsoft.com/office/drawing/2014/main" id="{8A90ABB2-DF44-4FAB-9BCC-76A45E5A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11" y="272420"/>
            <a:ext cx="10515600" cy="1325563"/>
          </a:xfrm>
        </p:spPr>
        <p:txBody>
          <a:bodyPr/>
          <a:lstStyle/>
          <a:p>
            <a:r>
              <a:rPr lang="en-US"/>
              <a:t>Multi-Tenant</a:t>
            </a:r>
          </a:p>
        </p:txBody>
      </p:sp>
    </p:spTree>
    <p:extLst>
      <p:ext uri="{BB962C8B-B14F-4D97-AF65-F5344CB8AC3E}">
        <p14:creationId xmlns:p14="http://schemas.microsoft.com/office/powerpoint/2010/main" val="3566505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Server">
            <a:extLst>
              <a:ext uri="{FF2B5EF4-FFF2-40B4-BE49-F238E27FC236}">
                <a16:creationId xmlns:a16="http://schemas.microsoft.com/office/drawing/2014/main" id="{19321D36-1188-42C1-BC35-C0BBFFA89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438" y="4524343"/>
            <a:ext cx="713158" cy="713158"/>
          </a:xfrm>
          <a:prstGeom prst="rect">
            <a:avLst/>
          </a:prstGeom>
        </p:spPr>
      </p:pic>
      <p:pic>
        <p:nvPicPr>
          <p:cNvPr id="5" name="Content Placeholder 4" descr="Server">
            <a:extLst>
              <a:ext uri="{FF2B5EF4-FFF2-40B4-BE49-F238E27FC236}">
                <a16:creationId xmlns:a16="http://schemas.microsoft.com/office/drawing/2014/main" id="{5E7FD786-0D15-4ACF-A81D-BD2DD034F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0597" y="3150335"/>
            <a:ext cx="914400" cy="914400"/>
          </a:xfrm>
          <a:prstGeom prst="rect">
            <a:avLst/>
          </a:prstGeom>
        </p:spPr>
      </p:pic>
      <p:pic>
        <p:nvPicPr>
          <p:cNvPr id="6" name="Content Placeholder 4" descr="Server">
            <a:extLst>
              <a:ext uri="{FF2B5EF4-FFF2-40B4-BE49-F238E27FC236}">
                <a16:creationId xmlns:a16="http://schemas.microsoft.com/office/drawing/2014/main" id="{00E19EDE-DC42-4E60-BAA6-0ABCB80B9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3157" y="1968220"/>
            <a:ext cx="441613" cy="44161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8148DD9-6C94-4AB5-9040-6C943485B808}"/>
              </a:ext>
            </a:extLst>
          </p:cNvPr>
          <p:cNvGrpSpPr/>
          <p:nvPr/>
        </p:nvGrpSpPr>
        <p:grpSpPr>
          <a:xfrm>
            <a:off x="4119102" y="1773261"/>
            <a:ext cx="997389" cy="1072077"/>
            <a:chOff x="4292574" y="1622117"/>
            <a:chExt cx="997389" cy="1072077"/>
          </a:xfrm>
        </p:grpSpPr>
        <p:pic>
          <p:nvPicPr>
            <p:cNvPr id="8" name="Graphic 7" descr="Database">
              <a:extLst>
                <a:ext uri="{FF2B5EF4-FFF2-40B4-BE49-F238E27FC236}">
                  <a16:creationId xmlns:a16="http://schemas.microsoft.com/office/drawing/2014/main" id="{075CBFB3-E525-4EBF-A494-8ABEE5FD2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34069" y="1622117"/>
              <a:ext cx="914400" cy="914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001D286-D028-49A7-8ECA-8D6FEF3F2965}"/>
                </a:ext>
              </a:extLst>
            </p:cNvPr>
            <p:cNvSpPr txBox="1"/>
            <p:nvPr/>
          </p:nvSpPr>
          <p:spPr>
            <a:xfrm>
              <a:off x="4292574" y="2386417"/>
              <a:ext cx="9973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Pipeline DL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4CF4A6-E59E-4F65-BAD8-301271335A1B}"/>
              </a:ext>
            </a:extLst>
          </p:cNvPr>
          <p:cNvGrpSpPr/>
          <p:nvPr/>
        </p:nvGrpSpPr>
        <p:grpSpPr>
          <a:xfrm>
            <a:off x="569595" y="3671727"/>
            <a:ext cx="767836" cy="914400"/>
            <a:chOff x="1477347" y="1622117"/>
            <a:chExt cx="914400" cy="1069974"/>
          </a:xfrm>
        </p:grpSpPr>
        <p:pic>
          <p:nvPicPr>
            <p:cNvPr id="11" name="Graphic 10" descr="Database">
              <a:extLst>
                <a:ext uri="{FF2B5EF4-FFF2-40B4-BE49-F238E27FC236}">
                  <a16:creationId xmlns:a16="http://schemas.microsoft.com/office/drawing/2014/main" id="{12F7C5D8-8017-40D6-A4FE-C367B86DF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77347" y="1622117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7DCD2A-448E-4734-930E-BD4878D12082}"/>
                </a:ext>
              </a:extLst>
            </p:cNvPr>
            <p:cNvSpPr txBox="1"/>
            <p:nvPr/>
          </p:nvSpPr>
          <p:spPr>
            <a:xfrm>
              <a:off x="1588586" y="2384314"/>
              <a:ext cx="691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Dev DL</a:t>
              </a:r>
            </a:p>
          </p:txBody>
        </p:sp>
      </p:grpSp>
      <p:pic>
        <p:nvPicPr>
          <p:cNvPr id="13" name="Graphic 12" descr="Users">
            <a:extLst>
              <a:ext uri="{FF2B5EF4-FFF2-40B4-BE49-F238E27FC236}">
                <a16:creationId xmlns:a16="http://schemas.microsoft.com/office/drawing/2014/main" id="{E016BA33-9DD8-4B53-BC47-D91B94A3DA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452" y="5518298"/>
            <a:ext cx="1125984" cy="1125984"/>
          </a:xfrm>
          <a:prstGeom prst="rect">
            <a:avLst/>
          </a:prstGeom>
        </p:spPr>
      </p:pic>
      <p:pic>
        <p:nvPicPr>
          <p:cNvPr id="14" name="Picture 2" descr="Image result for docker">
            <a:extLst>
              <a:ext uri="{FF2B5EF4-FFF2-40B4-BE49-F238E27FC236}">
                <a16:creationId xmlns:a16="http://schemas.microsoft.com/office/drawing/2014/main" id="{A9680FD1-F8F5-4AFC-B94C-1BD5F2373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961" y="2131451"/>
            <a:ext cx="1956118" cy="102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BF8C5CE-34F6-4834-9CE3-153B5D68B90F}"/>
              </a:ext>
            </a:extLst>
          </p:cNvPr>
          <p:cNvGrpSpPr/>
          <p:nvPr/>
        </p:nvGrpSpPr>
        <p:grpSpPr>
          <a:xfrm>
            <a:off x="7256217" y="1482904"/>
            <a:ext cx="1314012" cy="1142598"/>
            <a:chOff x="6536263" y="1381231"/>
            <a:chExt cx="1956119" cy="1931766"/>
          </a:xfrm>
        </p:grpSpPr>
        <p:pic>
          <p:nvPicPr>
            <p:cNvPr id="16" name="Picture 4" descr="Image result for docker">
              <a:extLst>
                <a:ext uri="{FF2B5EF4-FFF2-40B4-BE49-F238E27FC236}">
                  <a16:creationId xmlns:a16="http://schemas.microsoft.com/office/drawing/2014/main" id="{9341EA05-6633-45A1-981B-EE7DA62F21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263" y="1381231"/>
              <a:ext cx="1956119" cy="1026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544B1D9-575F-41CD-ABE4-F5C1115E3948}"/>
                </a:ext>
              </a:extLst>
            </p:cNvPr>
            <p:cNvSpPr/>
            <p:nvPr/>
          </p:nvSpPr>
          <p:spPr>
            <a:xfrm>
              <a:off x="7023548" y="1442217"/>
              <a:ext cx="997389" cy="1870780"/>
            </a:xfrm>
            <a:prstGeom prst="round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133D24-4524-465F-B137-AAF338FECB2F}"/>
              </a:ext>
            </a:extLst>
          </p:cNvPr>
          <p:cNvGrpSpPr/>
          <p:nvPr/>
        </p:nvGrpSpPr>
        <p:grpSpPr>
          <a:xfrm>
            <a:off x="7562762" y="1953029"/>
            <a:ext cx="621692" cy="656250"/>
            <a:chOff x="4334069" y="1622117"/>
            <a:chExt cx="1351155" cy="1426263"/>
          </a:xfrm>
        </p:grpSpPr>
        <p:pic>
          <p:nvPicPr>
            <p:cNvPr id="19" name="Graphic 18" descr="Database">
              <a:extLst>
                <a:ext uri="{FF2B5EF4-FFF2-40B4-BE49-F238E27FC236}">
                  <a16:creationId xmlns:a16="http://schemas.microsoft.com/office/drawing/2014/main" id="{D275CAF7-FE5A-46AC-B7E9-40603FAF6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34069" y="1622117"/>
              <a:ext cx="914400" cy="9144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A4AD30-D5A4-40CB-8A41-A67AD394D6DB}"/>
                </a:ext>
              </a:extLst>
            </p:cNvPr>
            <p:cNvSpPr txBox="1"/>
            <p:nvPr/>
          </p:nvSpPr>
          <p:spPr>
            <a:xfrm>
              <a:off x="4650509" y="2379472"/>
              <a:ext cx="1034715" cy="668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Test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3FD0A00-E4E6-47DD-AD6F-7E5DB968CB92}"/>
              </a:ext>
            </a:extLst>
          </p:cNvPr>
          <p:cNvSpPr/>
          <p:nvPr/>
        </p:nvSpPr>
        <p:spPr>
          <a:xfrm>
            <a:off x="459792" y="3651925"/>
            <a:ext cx="997389" cy="1666060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ECA947D-A761-4FB6-BF86-CDEC71B9B199}"/>
              </a:ext>
            </a:extLst>
          </p:cNvPr>
          <p:cNvSpPr/>
          <p:nvPr/>
        </p:nvSpPr>
        <p:spPr>
          <a:xfrm>
            <a:off x="4116209" y="1658273"/>
            <a:ext cx="997389" cy="2517328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60AF024-A00C-4390-B411-22F05BDE3DEF}"/>
              </a:ext>
            </a:extLst>
          </p:cNvPr>
          <p:cNvSpPr/>
          <p:nvPr/>
        </p:nvSpPr>
        <p:spPr>
          <a:xfrm>
            <a:off x="7308550" y="1184901"/>
            <a:ext cx="2882518" cy="1660437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 descr="Users">
            <a:extLst>
              <a:ext uri="{FF2B5EF4-FFF2-40B4-BE49-F238E27FC236}">
                <a16:creationId xmlns:a16="http://schemas.microsoft.com/office/drawing/2014/main" id="{A929A55B-0F6F-4FBB-8621-BF7A48A462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5313" y="2012294"/>
            <a:ext cx="588882" cy="588882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D3FD31-139B-49D9-8AA6-19DAF8B9E888}"/>
              </a:ext>
            </a:extLst>
          </p:cNvPr>
          <p:cNvCxnSpPr/>
          <p:nvPr/>
        </p:nvCxnSpPr>
        <p:spPr>
          <a:xfrm>
            <a:off x="1616637" y="4448661"/>
            <a:ext cx="18465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6C0BB9-DCCF-4906-9FBD-B991B4FB67A1}"/>
              </a:ext>
            </a:extLst>
          </p:cNvPr>
          <p:cNvCxnSpPr/>
          <p:nvPr/>
        </p:nvCxnSpPr>
        <p:spPr>
          <a:xfrm>
            <a:off x="5172722" y="2916937"/>
            <a:ext cx="18465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978CC2-4B18-4F24-B6AA-C0CD0323A555}"/>
              </a:ext>
            </a:extLst>
          </p:cNvPr>
          <p:cNvCxnSpPr>
            <a:cxnSpLocks/>
          </p:cNvCxnSpPr>
          <p:nvPr/>
        </p:nvCxnSpPr>
        <p:spPr>
          <a:xfrm>
            <a:off x="10274643" y="1811187"/>
            <a:ext cx="476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05E74C-8AE2-4EB5-9789-AC4F568BE701}"/>
              </a:ext>
            </a:extLst>
          </p:cNvPr>
          <p:cNvCxnSpPr>
            <a:cxnSpLocks/>
          </p:cNvCxnSpPr>
          <p:nvPr/>
        </p:nvCxnSpPr>
        <p:spPr>
          <a:xfrm flipH="1">
            <a:off x="10274644" y="2131451"/>
            <a:ext cx="4764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F914B1B-8E39-4542-A749-96995DCD165E}"/>
              </a:ext>
            </a:extLst>
          </p:cNvPr>
          <p:cNvSpPr txBox="1"/>
          <p:nvPr/>
        </p:nvSpPr>
        <p:spPr>
          <a:xfrm>
            <a:off x="1616637" y="4478390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Code Check 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CE2F3C-D0D1-4DFE-939B-8EC01BFEBD53}"/>
              </a:ext>
            </a:extLst>
          </p:cNvPr>
          <p:cNvSpPr txBox="1"/>
          <p:nvPr/>
        </p:nvSpPr>
        <p:spPr>
          <a:xfrm>
            <a:off x="3876270" y="4263995"/>
            <a:ext cx="148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Dev Ops Build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D14456-E025-4EF9-93BA-B9AE0E9FB57C}"/>
              </a:ext>
            </a:extLst>
          </p:cNvPr>
          <p:cNvSpPr txBox="1"/>
          <p:nvPr/>
        </p:nvSpPr>
        <p:spPr>
          <a:xfrm>
            <a:off x="5359229" y="2955985"/>
            <a:ext cx="1562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Autonomous</a:t>
            </a:r>
          </a:p>
          <a:p>
            <a:r>
              <a:rPr lang="en-US" dirty="0"/>
              <a:t>Quality Checks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4FD8B-DF41-4144-84F1-4A26325F7C92}"/>
              </a:ext>
            </a:extLst>
          </p:cNvPr>
          <p:cNvSpPr txBox="1"/>
          <p:nvPr/>
        </p:nvSpPr>
        <p:spPr>
          <a:xfrm>
            <a:off x="6961587" y="748494"/>
            <a:ext cx="244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 Stage Release Pipeline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FF4BB8-3225-4510-AAF9-A036D9EE7CD3}"/>
              </a:ext>
            </a:extLst>
          </p:cNvPr>
          <p:cNvSpPr txBox="1"/>
          <p:nvPr/>
        </p:nvSpPr>
        <p:spPr>
          <a:xfrm>
            <a:off x="437118" y="6390716"/>
            <a:ext cx="163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Science Team 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FCD4EE-9DA5-4FB1-9394-4F73BEF3911F}"/>
              </a:ext>
            </a:extLst>
          </p:cNvPr>
          <p:cNvSpPr txBox="1"/>
          <p:nvPr/>
        </p:nvSpPr>
        <p:spPr>
          <a:xfrm>
            <a:off x="10765181" y="1762119"/>
            <a:ext cx="145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Customer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33B964-D097-44AB-914D-69CE540E7C4E}"/>
              </a:ext>
            </a:extLst>
          </p:cNvPr>
          <p:cNvSpPr txBox="1"/>
          <p:nvPr/>
        </p:nvSpPr>
        <p:spPr>
          <a:xfrm>
            <a:off x="352127" y="5334788"/>
            <a:ext cx="180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Dev Environment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1DE152-4008-4ACA-86EB-7AFCAA8A243A}"/>
              </a:ext>
            </a:extLst>
          </p:cNvPr>
          <p:cNvSpPr txBox="1"/>
          <p:nvPr/>
        </p:nvSpPr>
        <p:spPr>
          <a:xfrm>
            <a:off x="1550590" y="3940306"/>
            <a:ext cx="1258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Passes Local </a:t>
            </a:r>
          </a:p>
          <a:p>
            <a:r>
              <a:rPr lang="en-US" sz="1400"/>
              <a:t>Quality Checks</a:t>
            </a:r>
          </a:p>
        </p:txBody>
      </p:sp>
      <p:pic>
        <p:nvPicPr>
          <p:cNvPr id="37" name="Content Placeholder 4" descr="Server">
            <a:extLst>
              <a:ext uri="{FF2B5EF4-FFF2-40B4-BE49-F238E27FC236}">
                <a16:creationId xmlns:a16="http://schemas.microsoft.com/office/drawing/2014/main" id="{418DF8C8-DCC6-4BB1-82D1-A9DA5DFDF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8527" y="4561440"/>
            <a:ext cx="441613" cy="441613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998E384D-2520-4F64-830A-4BD791210C8C}"/>
              </a:ext>
            </a:extLst>
          </p:cNvPr>
          <p:cNvGrpSpPr/>
          <p:nvPr/>
        </p:nvGrpSpPr>
        <p:grpSpPr>
          <a:xfrm>
            <a:off x="7351587" y="4076124"/>
            <a:ext cx="1314012" cy="1142598"/>
            <a:chOff x="6536263" y="1381231"/>
            <a:chExt cx="1956119" cy="1931766"/>
          </a:xfrm>
        </p:grpSpPr>
        <p:pic>
          <p:nvPicPr>
            <p:cNvPr id="39" name="Picture 4" descr="Image result for docker">
              <a:extLst>
                <a:ext uri="{FF2B5EF4-FFF2-40B4-BE49-F238E27FC236}">
                  <a16:creationId xmlns:a16="http://schemas.microsoft.com/office/drawing/2014/main" id="{A2F8B437-03D5-47BE-AD6F-47D45D9211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263" y="1381231"/>
              <a:ext cx="1956119" cy="1026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7C407F4-4D12-41BC-9BB3-C347602D0396}"/>
                </a:ext>
              </a:extLst>
            </p:cNvPr>
            <p:cNvSpPr/>
            <p:nvPr/>
          </p:nvSpPr>
          <p:spPr>
            <a:xfrm>
              <a:off x="7023548" y="1442217"/>
              <a:ext cx="997389" cy="1870780"/>
            </a:xfrm>
            <a:prstGeom prst="round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319692B-FA49-4052-A9E3-7F43B396131A}"/>
              </a:ext>
            </a:extLst>
          </p:cNvPr>
          <p:cNvGrpSpPr/>
          <p:nvPr/>
        </p:nvGrpSpPr>
        <p:grpSpPr>
          <a:xfrm>
            <a:off x="7651916" y="4576250"/>
            <a:ext cx="621692" cy="656250"/>
            <a:chOff x="4334069" y="1622117"/>
            <a:chExt cx="1351155" cy="1426263"/>
          </a:xfrm>
        </p:grpSpPr>
        <p:pic>
          <p:nvPicPr>
            <p:cNvPr id="42" name="Graphic 41" descr="Database">
              <a:extLst>
                <a:ext uri="{FF2B5EF4-FFF2-40B4-BE49-F238E27FC236}">
                  <a16:creationId xmlns:a16="http://schemas.microsoft.com/office/drawing/2014/main" id="{548CBD44-7578-41E9-B320-D20446B90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34069" y="1622117"/>
              <a:ext cx="914400" cy="91440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03059F2-9D64-44C7-9887-6B09B47818B7}"/>
                </a:ext>
              </a:extLst>
            </p:cNvPr>
            <p:cNvSpPr txBox="1"/>
            <p:nvPr/>
          </p:nvSpPr>
          <p:spPr>
            <a:xfrm>
              <a:off x="4650509" y="2379472"/>
              <a:ext cx="1034715" cy="668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Test</a:t>
              </a:r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09A8E1B-062E-4303-9E2F-E1A2D070FADE}"/>
              </a:ext>
            </a:extLst>
          </p:cNvPr>
          <p:cNvSpPr/>
          <p:nvPr/>
        </p:nvSpPr>
        <p:spPr>
          <a:xfrm>
            <a:off x="7403920" y="3778121"/>
            <a:ext cx="2787148" cy="1660437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6601D-CCEF-408C-BC5E-93C4D0855F3E}"/>
              </a:ext>
            </a:extLst>
          </p:cNvPr>
          <p:cNvSpPr txBox="1"/>
          <p:nvPr/>
        </p:nvSpPr>
        <p:spPr>
          <a:xfrm>
            <a:off x="7056957" y="3341714"/>
            <a:ext cx="244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 Stage Release Pipeline</a:t>
            </a:r>
          </a:p>
        </p:txBody>
      </p:sp>
      <p:pic>
        <p:nvPicPr>
          <p:cNvPr id="46" name="Graphic 45" descr="Users">
            <a:extLst>
              <a:ext uri="{FF2B5EF4-FFF2-40B4-BE49-F238E27FC236}">
                <a16:creationId xmlns:a16="http://schemas.microsoft.com/office/drawing/2014/main" id="{AFE3BB53-9AD9-443D-8305-A9E0884FE8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87955" y="4825669"/>
            <a:ext cx="588882" cy="58888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C24762C-5B19-4922-8BD4-5A6EDF46F73E}"/>
              </a:ext>
            </a:extLst>
          </p:cNvPr>
          <p:cNvCxnSpPr>
            <a:cxnSpLocks/>
          </p:cNvCxnSpPr>
          <p:nvPr/>
        </p:nvCxnSpPr>
        <p:spPr>
          <a:xfrm>
            <a:off x="10297285" y="4624562"/>
            <a:ext cx="476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E0EECEC-96ED-4047-98A4-A3BE2620DE1C}"/>
              </a:ext>
            </a:extLst>
          </p:cNvPr>
          <p:cNvCxnSpPr>
            <a:cxnSpLocks/>
          </p:cNvCxnSpPr>
          <p:nvPr/>
        </p:nvCxnSpPr>
        <p:spPr>
          <a:xfrm flipH="1">
            <a:off x="10297286" y="4944826"/>
            <a:ext cx="4764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B7E3873-DD96-45CF-992B-980E9B1C86A9}"/>
              </a:ext>
            </a:extLst>
          </p:cNvPr>
          <p:cNvSpPr txBox="1"/>
          <p:nvPr/>
        </p:nvSpPr>
        <p:spPr>
          <a:xfrm>
            <a:off x="10787823" y="4575494"/>
            <a:ext cx="145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Customer B</a:t>
            </a:r>
          </a:p>
        </p:txBody>
      </p:sp>
      <p:pic>
        <p:nvPicPr>
          <p:cNvPr id="50" name="Content Placeholder 4" descr="Server">
            <a:extLst>
              <a:ext uri="{FF2B5EF4-FFF2-40B4-BE49-F238E27FC236}">
                <a16:creationId xmlns:a16="http://schemas.microsoft.com/office/drawing/2014/main" id="{CBF45BE7-DD1F-42BF-8691-34D516B0F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5910" y="1968219"/>
            <a:ext cx="441613" cy="441613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3FC111C-EF8F-44D6-9345-5EB658560B92}"/>
              </a:ext>
            </a:extLst>
          </p:cNvPr>
          <p:cNvGrpSpPr/>
          <p:nvPr/>
        </p:nvGrpSpPr>
        <p:grpSpPr>
          <a:xfrm>
            <a:off x="8880080" y="1444953"/>
            <a:ext cx="1314012" cy="1142598"/>
            <a:chOff x="6536263" y="1381231"/>
            <a:chExt cx="1956119" cy="1931766"/>
          </a:xfrm>
        </p:grpSpPr>
        <p:pic>
          <p:nvPicPr>
            <p:cNvPr id="52" name="Picture 4" descr="Image result for docker">
              <a:extLst>
                <a:ext uri="{FF2B5EF4-FFF2-40B4-BE49-F238E27FC236}">
                  <a16:creationId xmlns:a16="http://schemas.microsoft.com/office/drawing/2014/main" id="{1B61748B-28FF-4F35-B3AF-DBF479813A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263" y="1381231"/>
              <a:ext cx="1956119" cy="1026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0B40174B-7784-487C-A667-A2F4BC6B67EB}"/>
                </a:ext>
              </a:extLst>
            </p:cNvPr>
            <p:cNvSpPr/>
            <p:nvPr/>
          </p:nvSpPr>
          <p:spPr>
            <a:xfrm>
              <a:off x="7023548" y="1442217"/>
              <a:ext cx="997389" cy="1870780"/>
            </a:xfrm>
            <a:prstGeom prst="round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15D2DBA-99DB-4425-B18B-8F5FEAE17FA4}"/>
              </a:ext>
            </a:extLst>
          </p:cNvPr>
          <p:cNvGrpSpPr/>
          <p:nvPr/>
        </p:nvGrpSpPr>
        <p:grpSpPr>
          <a:xfrm>
            <a:off x="9160161" y="1979366"/>
            <a:ext cx="672026" cy="656250"/>
            <a:chOff x="4334069" y="1622117"/>
            <a:chExt cx="1460549" cy="1426263"/>
          </a:xfrm>
        </p:grpSpPr>
        <p:pic>
          <p:nvPicPr>
            <p:cNvPr id="55" name="Graphic 54" descr="Database">
              <a:extLst>
                <a:ext uri="{FF2B5EF4-FFF2-40B4-BE49-F238E27FC236}">
                  <a16:creationId xmlns:a16="http://schemas.microsoft.com/office/drawing/2014/main" id="{4E80E046-17FE-4952-ADE1-D7B602022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34069" y="1622117"/>
              <a:ext cx="914400" cy="9144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7FB36C2-8652-4F05-A13D-FE1066432B0F}"/>
                </a:ext>
              </a:extLst>
            </p:cNvPr>
            <p:cNvSpPr txBox="1"/>
            <p:nvPr/>
          </p:nvSpPr>
          <p:spPr>
            <a:xfrm>
              <a:off x="4650509" y="2379472"/>
              <a:ext cx="1144109" cy="668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Prod</a:t>
              </a:r>
            </a:p>
          </p:txBody>
        </p:sp>
      </p:grpSp>
      <p:pic>
        <p:nvPicPr>
          <p:cNvPr id="57" name="Content Placeholder 4" descr="Server">
            <a:extLst>
              <a:ext uri="{FF2B5EF4-FFF2-40B4-BE49-F238E27FC236}">
                <a16:creationId xmlns:a16="http://schemas.microsoft.com/office/drawing/2014/main" id="{4AA97643-8555-4E4C-8622-8AD4D8F4A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6378" y="4531257"/>
            <a:ext cx="441613" cy="441613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B7851FE2-41C5-4CDE-9B08-EA5D0A32A8D7}"/>
              </a:ext>
            </a:extLst>
          </p:cNvPr>
          <p:cNvGrpSpPr/>
          <p:nvPr/>
        </p:nvGrpSpPr>
        <p:grpSpPr>
          <a:xfrm>
            <a:off x="9070796" y="3990141"/>
            <a:ext cx="1314012" cy="1142598"/>
            <a:chOff x="6536263" y="1381231"/>
            <a:chExt cx="1956119" cy="1931766"/>
          </a:xfrm>
        </p:grpSpPr>
        <p:pic>
          <p:nvPicPr>
            <p:cNvPr id="59" name="Picture 4" descr="Image result for docker">
              <a:extLst>
                <a:ext uri="{FF2B5EF4-FFF2-40B4-BE49-F238E27FC236}">
                  <a16:creationId xmlns:a16="http://schemas.microsoft.com/office/drawing/2014/main" id="{F0C45F04-D4B0-4E4C-A5F7-65182E96D4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263" y="1381231"/>
              <a:ext cx="1956119" cy="1026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F7429C85-F2E8-4DF0-9040-F38C4DFFA2B6}"/>
                </a:ext>
              </a:extLst>
            </p:cNvPr>
            <p:cNvSpPr/>
            <p:nvPr/>
          </p:nvSpPr>
          <p:spPr>
            <a:xfrm>
              <a:off x="7023548" y="1442217"/>
              <a:ext cx="997389" cy="1870780"/>
            </a:xfrm>
            <a:prstGeom prst="round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7E4A5F3B-BB6F-4F08-B2CF-0708353331F3}"/>
              </a:ext>
            </a:extLst>
          </p:cNvPr>
          <p:cNvSpPr txBox="1"/>
          <p:nvPr/>
        </p:nvSpPr>
        <p:spPr>
          <a:xfrm>
            <a:off x="9464981" y="4861034"/>
            <a:ext cx="526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Prod</a:t>
            </a:r>
          </a:p>
        </p:txBody>
      </p:sp>
      <p:pic>
        <p:nvPicPr>
          <p:cNvPr id="62" name="Graphic 61" descr="Database">
            <a:extLst>
              <a:ext uri="{FF2B5EF4-FFF2-40B4-BE49-F238E27FC236}">
                <a16:creationId xmlns:a16="http://schemas.microsoft.com/office/drawing/2014/main" id="{275F29D5-9854-4F3D-890B-7F16B964F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6820" y="4541698"/>
            <a:ext cx="420733" cy="420732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94178F-6290-4E1E-A355-E87004FCF6FA}"/>
              </a:ext>
            </a:extLst>
          </p:cNvPr>
          <p:cNvCxnSpPr>
            <a:cxnSpLocks/>
          </p:cNvCxnSpPr>
          <p:nvPr/>
        </p:nvCxnSpPr>
        <p:spPr>
          <a:xfrm>
            <a:off x="8401643" y="2012294"/>
            <a:ext cx="6691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03A05C2-F811-434A-8D54-5125307C359B}"/>
              </a:ext>
            </a:extLst>
          </p:cNvPr>
          <p:cNvCxnSpPr>
            <a:cxnSpLocks/>
          </p:cNvCxnSpPr>
          <p:nvPr/>
        </p:nvCxnSpPr>
        <p:spPr>
          <a:xfrm flipV="1">
            <a:off x="8502701" y="4704027"/>
            <a:ext cx="721168" cy="70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E854410-93C1-463D-A7A2-6DA80E27903C}"/>
              </a:ext>
            </a:extLst>
          </p:cNvPr>
          <p:cNvSpPr txBox="1"/>
          <p:nvPr/>
        </p:nvSpPr>
        <p:spPr>
          <a:xfrm>
            <a:off x="8280817" y="2203211"/>
            <a:ext cx="979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Gated Promotion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6C36F6-67BC-45EC-A6C2-6B9B32041A60}"/>
              </a:ext>
            </a:extLst>
          </p:cNvPr>
          <p:cNvSpPr txBox="1"/>
          <p:nvPr/>
        </p:nvSpPr>
        <p:spPr>
          <a:xfrm>
            <a:off x="8450522" y="4856320"/>
            <a:ext cx="979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Gated Promotion</a:t>
            </a:r>
          </a:p>
        </p:txBody>
      </p:sp>
      <p:pic>
        <p:nvPicPr>
          <p:cNvPr id="78" name="Content Placeholder 4" descr="Server">
            <a:extLst>
              <a:ext uri="{FF2B5EF4-FFF2-40B4-BE49-F238E27FC236}">
                <a16:creationId xmlns:a16="http://schemas.microsoft.com/office/drawing/2014/main" id="{B9634A66-3708-4F2D-AB5C-9C189AFDD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853" y="1020211"/>
            <a:ext cx="713158" cy="713158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4146566F-5A78-41AE-9B26-82514AAE4AD7}"/>
              </a:ext>
            </a:extLst>
          </p:cNvPr>
          <p:cNvGrpSpPr/>
          <p:nvPr/>
        </p:nvGrpSpPr>
        <p:grpSpPr>
          <a:xfrm>
            <a:off x="435010" y="167595"/>
            <a:ext cx="767836" cy="914400"/>
            <a:chOff x="1477347" y="1622117"/>
            <a:chExt cx="914400" cy="1069974"/>
          </a:xfrm>
        </p:grpSpPr>
        <p:pic>
          <p:nvPicPr>
            <p:cNvPr id="80" name="Graphic 79" descr="Database">
              <a:extLst>
                <a:ext uri="{FF2B5EF4-FFF2-40B4-BE49-F238E27FC236}">
                  <a16:creationId xmlns:a16="http://schemas.microsoft.com/office/drawing/2014/main" id="{0683B62B-7262-4DE6-ADB8-C717582C1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77347" y="1622117"/>
              <a:ext cx="914400" cy="914400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79CF809-8A19-4974-80D4-8F11768C69EC}"/>
                </a:ext>
              </a:extLst>
            </p:cNvPr>
            <p:cNvSpPr txBox="1"/>
            <p:nvPr/>
          </p:nvSpPr>
          <p:spPr>
            <a:xfrm>
              <a:off x="1588586" y="2384314"/>
              <a:ext cx="691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Dev DL</a:t>
              </a:r>
            </a:p>
          </p:txBody>
        </p:sp>
      </p:grpSp>
      <p:pic>
        <p:nvPicPr>
          <p:cNvPr id="82" name="Graphic 81" descr="Users">
            <a:extLst>
              <a:ext uri="{FF2B5EF4-FFF2-40B4-BE49-F238E27FC236}">
                <a16:creationId xmlns:a16="http://schemas.microsoft.com/office/drawing/2014/main" id="{AC68F826-F21F-4D92-92FC-8DB9F61C6F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2867" y="2014166"/>
            <a:ext cx="1125984" cy="1125984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4709B572-C3C9-4D05-AA5D-67E4E00C90BA}"/>
              </a:ext>
            </a:extLst>
          </p:cNvPr>
          <p:cNvSpPr/>
          <p:nvPr/>
        </p:nvSpPr>
        <p:spPr>
          <a:xfrm>
            <a:off x="325207" y="147793"/>
            <a:ext cx="997389" cy="1666060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B1D6A7B-BEE2-40E5-B05A-082B0D75D9A8}"/>
              </a:ext>
            </a:extLst>
          </p:cNvPr>
          <p:cNvCxnSpPr/>
          <p:nvPr/>
        </p:nvCxnSpPr>
        <p:spPr>
          <a:xfrm>
            <a:off x="2020023" y="2587551"/>
            <a:ext cx="18465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1764109-8E75-47F2-959E-43076E7E835B}"/>
              </a:ext>
            </a:extLst>
          </p:cNvPr>
          <p:cNvSpPr txBox="1"/>
          <p:nvPr/>
        </p:nvSpPr>
        <p:spPr>
          <a:xfrm>
            <a:off x="1903377" y="2555613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Code Check In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E1EBB47-5FED-4B6C-B399-98C45FC68D57}"/>
              </a:ext>
            </a:extLst>
          </p:cNvPr>
          <p:cNvSpPr txBox="1"/>
          <p:nvPr/>
        </p:nvSpPr>
        <p:spPr>
          <a:xfrm>
            <a:off x="302533" y="2886584"/>
            <a:ext cx="1624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Science Team B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E2953F0-5917-4364-BAAF-9FB9464CE2C2}"/>
              </a:ext>
            </a:extLst>
          </p:cNvPr>
          <p:cNvSpPr txBox="1"/>
          <p:nvPr/>
        </p:nvSpPr>
        <p:spPr>
          <a:xfrm>
            <a:off x="217542" y="1830656"/>
            <a:ext cx="180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Dev Environment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D879B77-E1E7-4619-B1EA-AAB8AC78057C}"/>
              </a:ext>
            </a:extLst>
          </p:cNvPr>
          <p:cNvSpPr txBox="1"/>
          <p:nvPr/>
        </p:nvSpPr>
        <p:spPr>
          <a:xfrm>
            <a:off x="1921257" y="2023992"/>
            <a:ext cx="1258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Passes Local </a:t>
            </a:r>
          </a:p>
          <a:p>
            <a:r>
              <a:rPr lang="en-US" sz="1400"/>
              <a:t>Quality Checks</a:t>
            </a:r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id="{562A8DFF-BE15-479C-863C-A623954C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399" y="42650"/>
            <a:ext cx="10515600" cy="1325563"/>
          </a:xfrm>
        </p:spPr>
        <p:txBody>
          <a:bodyPr/>
          <a:lstStyle/>
          <a:p>
            <a:r>
              <a:rPr lang="en-US" dirty="0"/>
              <a:t>Multi-Tenant &amp; Team</a:t>
            </a:r>
          </a:p>
        </p:txBody>
      </p:sp>
    </p:spTree>
    <p:extLst>
      <p:ext uri="{BB962C8B-B14F-4D97-AF65-F5344CB8AC3E}">
        <p14:creationId xmlns:p14="http://schemas.microsoft.com/office/powerpoint/2010/main" val="64307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9829E-BB13-4D03-A21D-5AF5F4ACB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11" y="272420"/>
            <a:ext cx="10515600" cy="1325563"/>
          </a:xfrm>
        </p:spPr>
        <p:txBody>
          <a:bodyPr/>
          <a:lstStyle/>
          <a:p>
            <a:r>
              <a:rPr lang="en-US"/>
              <a:t>Experimentation Loop</a:t>
            </a:r>
          </a:p>
        </p:txBody>
      </p:sp>
      <p:pic>
        <p:nvPicPr>
          <p:cNvPr id="5" name="Content Placeholder 4" descr="Server">
            <a:extLst>
              <a:ext uri="{FF2B5EF4-FFF2-40B4-BE49-F238E27FC236}">
                <a16:creationId xmlns:a16="http://schemas.microsoft.com/office/drawing/2014/main" id="{C44E1808-5A81-40E4-98EA-933E29BC0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2827" y="3846074"/>
            <a:ext cx="914400" cy="914400"/>
          </a:xfr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A2771AB-11D1-4F0E-B0A5-6380E014238E}"/>
              </a:ext>
            </a:extLst>
          </p:cNvPr>
          <p:cNvGrpSpPr/>
          <p:nvPr/>
        </p:nvGrpSpPr>
        <p:grpSpPr>
          <a:xfrm>
            <a:off x="1162827" y="2471103"/>
            <a:ext cx="914400" cy="1069974"/>
            <a:chOff x="1477347" y="1622117"/>
            <a:chExt cx="914400" cy="1069974"/>
          </a:xfrm>
        </p:grpSpPr>
        <p:pic>
          <p:nvPicPr>
            <p:cNvPr id="10" name="Graphic 9" descr="Database">
              <a:extLst>
                <a:ext uri="{FF2B5EF4-FFF2-40B4-BE49-F238E27FC236}">
                  <a16:creationId xmlns:a16="http://schemas.microsoft.com/office/drawing/2014/main" id="{B226AB54-ABB0-4682-BD8D-696C2F216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77347" y="1622117"/>
              <a:ext cx="914400" cy="914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63DEC47-A96A-4703-AEA7-C8F42D6641AB}"/>
                </a:ext>
              </a:extLst>
            </p:cNvPr>
            <p:cNvSpPr txBox="1"/>
            <p:nvPr/>
          </p:nvSpPr>
          <p:spPr>
            <a:xfrm>
              <a:off x="1588586" y="2384314"/>
              <a:ext cx="691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Dev DL</a:t>
              </a: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8832F4A-4B74-4BC5-BD57-243DAAF37C02}"/>
              </a:ext>
            </a:extLst>
          </p:cNvPr>
          <p:cNvSpPr/>
          <p:nvPr/>
        </p:nvSpPr>
        <p:spPr>
          <a:xfrm>
            <a:off x="1123949" y="2386427"/>
            <a:ext cx="997389" cy="2517328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86AA8B-54AC-458D-B747-B6D67B9A9F6C}"/>
              </a:ext>
            </a:extLst>
          </p:cNvPr>
          <p:cNvCxnSpPr/>
          <p:nvPr/>
        </p:nvCxnSpPr>
        <p:spPr>
          <a:xfrm>
            <a:off x="2265470" y="3645091"/>
            <a:ext cx="18465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TextBox 2048">
            <a:extLst>
              <a:ext uri="{FF2B5EF4-FFF2-40B4-BE49-F238E27FC236}">
                <a16:creationId xmlns:a16="http://schemas.microsoft.com/office/drawing/2014/main" id="{96758E41-EF5D-416C-A0A9-E5E42091AF4C}"/>
              </a:ext>
            </a:extLst>
          </p:cNvPr>
          <p:cNvSpPr txBox="1"/>
          <p:nvPr/>
        </p:nvSpPr>
        <p:spPr>
          <a:xfrm>
            <a:off x="2373640" y="3761670"/>
            <a:ext cx="1572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 Check In,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prstClr val="black"/>
                </a:solidFill>
                <a:latin typeface="Calibri" panose="020F0502020204030204"/>
              </a:rPr>
              <a:t>Dev Branch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211BD0-7F21-4394-B8A6-E90870E0EB38}"/>
              </a:ext>
            </a:extLst>
          </p:cNvPr>
          <p:cNvGrpSpPr/>
          <p:nvPr/>
        </p:nvGrpSpPr>
        <p:grpSpPr>
          <a:xfrm>
            <a:off x="2777783" y="5273087"/>
            <a:ext cx="1446550" cy="1241646"/>
            <a:chOff x="644500" y="4417777"/>
            <a:chExt cx="1446550" cy="1241646"/>
          </a:xfrm>
        </p:grpSpPr>
        <p:pic>
          <p:nvPicPr>
            <p:cNvPr id="22" name="Graphic 21" descr="Users">
              <a:extLst>
                <a:ext uri="{FF2B5EF4-FFF2-40B4-BE49-F238E27FC236}">
                  <a16:creationId xmlns:a16="http://schemas.microsoft.com/office/drawing/2014/main" id="{64FDF093-0A33-4DA8-848C-543D15949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09604" y="4417777"/>
              <a:ext cx="1125984" cy="1125984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A40B739-B77B-47AA-9FF5-FF05B17380DF}"/>
                </a:ext>
              </a:extLst>
            </p:cNvPr>
            <p:cNvSpPr txBox="1"/>
            <p:nvPr/>
          </p:nvSpPr>
          <p:spPr>
            <a:xfrm>
              <a:off x="644500" y="5290091"/>
              <a:ext cx="1446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Science Team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4346AD6-D0A9-4859-ADA1-C1005CE6A014}"/>
              </a:ext>
            </a:extLst>
          </p:cNvPr>
          <p:cNvSpPr txBox="1"/>
          <p:nvPr/>
        </p:nvSpPr>
        <p:spPr>
          <a:xfrm>
            <a:off x="718785" y="4903755"/>
            <a:ext cx="180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 Environment</a:t>
            </a:r>
          </a:p>
        </p:txBody>
      </p:sp>
      <p:pic>
        <p:nvPicPr>
          <p:cNvPr id="1026" name="Picture 2" descr="Image result for azure databricks">
            <a:extLst>
              <a:ext uri="{FF2B5EF4-FFF2-40B4-BE49-F238E27FC236}">
                <a16:creationId xmlns:a16="http://schemas.microsoft.com/office/drawing/2014/main" id="{C402B082-B849-493A-8706-BB7831943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49" y="3431056"/>
            <a:ext cx="1681069" cy="62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A4BACD4-63D0-416B-848E-692B235BD227}"/>
              </a:ext>
            </a:extLst>
          </p:cNvPr>
          <p:cNvSpPr/>
          <p:nvPr/>
        </p:nvSpPr>
        <p:spPr>
          <a:xfrm>
            <a:off x="4427053" y="2386427"/>
            <a:ext cx="3337893" cy="2517328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Image result for vs code">
            <a:extLst>
              <a:ext uri="{FF2B5EF4-FFF2-40B4-BE49-F238E27FC236}">
                <a16:creationId xmlns:a16="http://schemas.microsoft.com/office/drawing/2014/main" id="{FE9B85B5-DBE6-47C3-83E3-A125AA750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678" y="2610473"/>
            <a:ext cx="803091" cy="80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E644E8-65A2-4D81-975D-774E1AE872F1}"/>
              </a:ext>
            </a:extLst>
          </p:cNvPr>
          <p:cNvSpPr txBox="1"/>
          <p:nvPr/>
        </p:nvSpPr>
        <p:spPr>
          <a:xfrm>
            <a:off x="5881394" y="2688854"/>
            <a:ext cx="160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Inference Code</a:t>
            </a:r>
          </a:p>
          <a:p>
            <a:r>
              <a:rPr lang="en-US"/>
              <a:t>Test Code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4BFC68-F1E8-40EA-BB8A-793F9DEA90B0}"/>
              </a:ext>
            </a:extLst>
          </p:cNvPr>
          <p:cNvCxnSpPr>
            <a:stCxn id="48" idx="1"/>
            <a:endCxn id="48" idx="3"/>
          </p:cNvCxnSpPr>
          <p:nvPr/>
        </p:nvCxnSpPr>
        <p:spPr>
          <a:xfrm>
            <a:off x="4427053" y="3645091"/>
            <a:ext cx="3337893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724E92-BEE6-4EA8-9235-5691B347C704}"/>
              </a:ext>
            </a:extLst>
          </p:cNvPr>
          <p:cNvSpPr txBox="1"/>
          <p:nvPr/>
        </p:nvSpPr>
        <p:spPr>
          <a:xfrm>
            <a:off x="4427053" y="4038669"/>
            <a:ext cx="328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Local_Build_And_Test.cmd Script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CEA9548-0459-4E72-B939-544D64A7A781}"/>
              </a:ext>
            </a:extLst>
          </p:cNvPr>
          <p:cNvCxnSpPr>
            <a:cxnSpLocks/>
          </p:cNvCxnSpPr>
          <p:nvPr/>
        </p:nvCxnSpPr>
        <p:spPr>
          <a:xfrm>
            <a:off x="7929118" y="3645091"/>
            <a:ext cx="31554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9442E2B-F569-4698-99A9-F9B622CEB642}"/>
              </a:ext>
            </a:extLst>
          </p:cNvPr>
          <p:cNvSpPr txBox="1"/>
          <p:nvPr/>
        </p:nvSpPr>
        <p:spPr>
          <a:xfrm>
            <a:off x="8065963" y="3761669"/>
            <a:ext cx="2477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In Dev – Branch</a:t>
            </a:r>
            <a:r>
              <a:rPr lang="en-US">
                <a:solidFill>
                  <a:prstClr val="black"/>
                </a:solidFill>
                <a:latin typeface="Calibri" panose="020F0502020204030204"/>
              </a:rPr>
              <a:t> &amp;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prstClr val="black"/>
                </a:solidFill>
                <a:latin typeface="Calibri" panose="020F0502020204030204"/>
              </a:rPr>
              <a:t>Pull Request - Master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A4BB27-6A78-417F-AB93-6F7B652DBB03}"/>
              </a:ext>
            </a:extLst>
          </p:cNvPr>
          <p:cNvCxnSpPr>
            <a:cxnSpLocks/>
          </p:cNvCxnSpPr>
          <p:nvPr/>
        </p:nvCxnSpPr>
        <p:spPr>
          <a:xfrm flipV="1">
            <a:off x="1838739" y="1788168"/>
            <a:ext cx="864704" cy="5028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0BC6D43-945A-4CE5-A96A-ACC795928EA8}"/>
              </a:ext>
            </a:extLst>
          </p:cNvPr>
          <p:cNvCxnSpPr>
            <a:cxnSpLocks/>
          </p:cNvCxnSpPr>
          <p:nvPr/>
        </p:nvCxnSpPr>
        <p:spPr>
          <a:xfrm>
            <a:off x="4298674" y="1755761"/>
            <a:ext cx="934278" cy="5001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" name="Rectangle: Rounded Corners 2055">
            <a:extLst>
              <a:ext uri="{FF2B5EF4-FFF2-40B4-BE49-F238E27FC236}">
                <a16:creationId xmlns:a16="http://schemas.microsoft.com/office/drawing/2014/main" id="{0827625B-573A-4EC7-8648-8A2A7164E99F}"/>
              </a:ext>
            </a:extLst>
          </p:cNvPr>
          <p:cNvSpPr/>
          <p:nvPr/>
        </p:nvSpPr>
        <p:spPr>
          <a:xfrm>
            <a:off x="2703443" y="1429987"/>
            <a:ext cx="1595231" cy="6559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Dev Model Registry</a:t>
            </a:r>
          </a:p>
        </p:txBody>
      </p:sp>
    </p:spTree>
    <p:extLst>
      <p:ext uri="{BB962C8B-B14F-4D97-AF65-F5344CB8AC3E}">
        <p14:creationId xmlns:p14="http://schemas.microsoft.com/office/powerpoint/2010/main" val="222452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9829E-BB13-4D03-A21D-5AF5F4ACB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11" y="272420"/>
            <a:ext cx="10515600" cy="1325563"/>
          </a:xfrm>
        </p:spPr>
        <p:txBody>
          <a:bodyPr/>
          <a:lstStyle/>
          <a:p>
            <a:r>
              <a:rPr lang="en-US"/>
              <a:t>Autonomous CI/CD</a:t>
            </a:r>
          </a:p>
        </p:txBody>
      </p:sp>
      <p:pic>
        <p:nvPicPr>
          <p:cNvPr id="6" name="Content Placeholder 4" descr="Server">
            <a:extLst>
              <a:ext uri="{FF2B5EF4-FFF2-40B4-BE49-F238E27FC236}">
                <a16:creationId xmlns:a16="http://schemas.microsoft.com/office/drawing/2014/main" id="{1FD51966-E5DA-4547-BA0A-2C597982B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6870" y="2048766"/>
            <a:ext cx="914400" cy="9144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903650F-2157-4D3A-AF03-7494FFC90E43}"/>
              </a:ext>
            </a:extLst>
          </p:cNvPr>
          <p:cNvGrpSpPr/>
          <p:nvPr/>
        </p:nvGrpSpPr>
        <p:grpSpPr>
          <a:xfrm>
            <a:off x="1731704" y="2024488"/>
            <a:ext cx="1300392" cy="1138084"/>
            <a:chOff x="4334069" y="1622117"/>
            <a:chExt cx="1300392" cy="1138084"/>
          </a:xfrm>
        </p:grpSpPr>
        <p:pic>
          <p:nvPicPr>
            <p:cNvPr id="11" name="Graphic 10" descr="Database">
              <a:extLst>
                <a:ext uri="{FF2B5EF4-FFF2-40B4-BE49-F238E27FC236}">
                  <a16:creationId xmlns:a16="http://schemas.microsoft.com/office/drawing/2014/main" id="{6DFF5F80-1435-4A58-9D97-1DFAFE096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34069" y="1622117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631370-31B4-4534-B623-EF7A4742F7BB}"/>
                </a:ext>
              </a:extLst>
            </p:cNvPr>
            <p:cNvSpPr txBox="1"/>
            <p:nvPr/>
          </p:nvSpPr>
          <p:spPr>
            <a:xfrm>
              <a:off x="4637072" y="2452424"/>
              <a:ext cx="9973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Pipeline DL</a:t>
              </a:r>
            </a:p>
          </p:txBody>
        </p:sp>
      </p:grpSp>
      <p:pic>
        <p:nvPicPr>
          <p:cNvPr id="2050" name="Picture 2" descr="Image result for docker">
            <a:extLst>
              <a:ext uri="{FF2B5EF4-FFF2-40B4-BE49-F238E27FC236}">
                <a16:creationId xmlns:a16="http://schemas.microsoft.com/office/drawing/2014/main" id="{F80FC96B-1691-4C59-A21B-865C81B63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382" y="2425407"/>
            <a:ext cx="1956118" cy="102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DBF91301-3395-49A0-90C6-2721F7EEB0B7}"/>
              </a:ext>
            </a:extLst>
          </p:cNvPr>
          <p:cNvGrpSpPr/>
          <p:nvPr/>
        </p:nvGrpSpPr>
        <p:grpSpPr>
          <a:xfrm>
            <a:off x="5698106" y="2291790"/>
            <a:ext cx="1956119" cy="2009668"/>
            <a:chOff x="6536263" y="1381231"/>
            <a:chExt cx="1956119" cy="1931766"/>
          </a:xfrm>
        </p:grpSpPr>
        <p:pic>
          <p:nvPicPr>
            <p:cNvPr id="25" name="Picture 4" descr="Image result for docker">
              <a:extLst>
                <a:ext uri="{FF2B5EF4-FFF2-40B4-BE49-F238E27FC236}">
                  <a16:creationId xmlns:a16="http://schemas.microsoft.com/office/drawing/2014/main" id="{DB0BD621-3251-4E84-8ED9-F16CF3435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263" y="1381231"/>
              <a:ext cx="1956119" cy="1026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835A146-AD9B-4849-B636-6D2AB2D6BF88}"/>
                </a:ext>
              </a:extLst>
            </p:cNvPr>
            <p:cNvSpPr/>
            <p:nvPr/>
          </p:nvSpPr>
          <p:spPr>
            <a:xfrm>
              <a:off x="7023548" y="1442217"/>
              <a:ext cx="997389" cy="1870780"/>
            </a:xfrm>
            <a:prstGeom prst="round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A9F366F-FEF6-47FD-B842-36B323427062}"/>
              </a:ext>
            </a:extLst>
          </p:cNvPr>
          <p:cNvGrpSpPr/>
          <p:nvPr/>
        </p:nvGrpSpPr>
        <p:grpSpPr>
          <a:xfrm>
            <a:off x="8337288" y="2291790"/>
            <a:ext cx="1956119" cy="2009668"/>
            <a:chOff x="6536263" y="1381231"/>
            <a:chExt cx="1956119" cy="1931766"/>
          </a:xfrm>
        </p:grpSpPr>
        <p:pic>
          <p:nvPicPr>
            <p:cNvPr id="36" name="Picture 4" descr="Image result for docker">
              <a:extLst>
                <a:ext uri="{FF2B5EF4-FFF2-40B4-BE49-F238E27FC236}">
                  <a16:creationId xmlns:a16="http://schemas.microsoft.com/office/drawing/2014/main" id="{88CE7C01-9B99-4067-9637-12140A7CB4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263" y="1381231"/>
              <a:ext cx="1956119" cy="1026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CF9130E-3D92-4E1B-857E-85B286C625CF}"/>
                </a:ext>
              </a:extLst>
            </p:cNvPr>
            <p:cNvSpPr/>
            <p:nvPr/>
          </p:nvSpPr>
          <p:spPr>
            <a:xfrm>
              <a:off x="7023548" y="1442217"/>
              <a:ext cx="997389" cy="1870780"/>
            </a:xfrm>
            <a:prstGeom prst="round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9443976-AC89-4D2F-8884-25EDB79E3913}"/>
              </a:ext>
            </a:extLst>
          </p:cNvPr>
          <p:cNvSpPr/>
          <p:nvPr/>
        </p:nvSpPr>
        <p:spPr>
          <a:xfrm>
            <a:off x="1692600" y="1909500"/>
            <a:ext cx="1706897" cy="2856941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3CAA349-99D4-408C-ACFA-CDF87455E2A9}"/>
              </a:ext>
            </a:extLst>
          </p:cNvPr>
          <p:cNvSpPr/>
          <p:nvPr/>
        </p:nvSpPr>
        <p:spPr>
          <a:xfrm>
            <a:off x="5986803" y="2085856"/>
            <a:ext cx="4045249" cy="2504230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Graphic 42" descr="Users">
            <a:extLst>
              <a:ext uri="{FF2B5EF4-FFF2-40B4-BE49-F238E27FC236}">
                <a16:creationId xmlns:a16="http://schemas.microsoft.com/office/drawing/2014/main" id="{A1C86B49-6A03-4321-9586-C10B65BFC3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93257" y="5342050"/>
            <a:ext cx="1125984" cy="1125984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BE9F8DD-6E21-4C97-BFBD-77EBC4984027}"/>
              </a:ext>
            </a:extLst>
          </p:cNvPr>
          <p:cNvCxnSpPr>
            <a:cxnSpLocks/>
          </p:cNvCxnSpPr>
          <p:nvPr/>
        </p:nvCxnSpPr>
        <p:spPr>
          <a:xfrm flipV="1">
            <a:off x="3541985" y="3328345"/>
            <a:ext cx="2328043" cy="9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00644F-4C18-4CB6-ABF4-EADA2E89DECC}"/>
              </a:ext>
            </a:extLst>
          </p:cNvPr>
          <p:cNvCxnSpPr>
            <a:cxnSpLocks/>
          </p:cNvCxnSpPr>
          <p:nvPr/>
        </p:nvCxnSpPr>
        <p:spPr>
          <a:xfrm>
            <a:off x="7290266" y="3381366"/>
            <a:ext cx="14100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F9E3905-FA52-450C-87E1-9D51F932E0C9}"/>
              </a:ext>
            </a:extLst>
          </p:cNvPr>
          <p:cNvCxnSpPr>
            <a:cxnSpLocks/>
          </p:cNvCxnSpPr>
          <p:nvPr/>
        </p:nvCxnSpPr>
        <p:spPr>
          <a:xfrm>
            <a:off x="7698589" y="4865051"/>
            <a:ext cx="0" cy="6074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D9D0966-43BE-47EA-8597-C522A1BA885B}"/>
              </a:ext>
            </a:extLst>
          </p:cNvPr>
          <p:cNvCxnSpPr>
            <a:cxnSpLocks/>
          </p:cNvCxnSpPr>
          <p:nvPr/>
        </p:nvCxnSpPr>
        <p:spPr>
          <a:xfrm flipH="1" flipV="1">
            <a:off x="8589442" y="4865051"/>
            <a:ext cx="1" cy="6074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TextBox 2050">
            <a:extLst>
              <a:ext uri="{FF2B5EF4-FFF2-40B4-BE49-F238E27FC236}">
                <a16:creationId xmlns:a16="http://schemas.microsoft.com/office/drawing/2014/main" id="{1E346DC9-E664-4E9D-B260-F4E81E66D3AB}"/>
              </a:ext>
            </a:extLst>
          </p:cNvPr>
          <p:cNvSpPr txBox="1"/>
          <p:nvPr/>
        </p:nvSpPr>
        <p:spPr>
          <a:xfrm>
            <a:off x="1497072" y="1400178"/>
            <a:ext cx="148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 Ops Build</a:t>
            </a:r>
          </a:p>
        </p:txBody>
      </p:sp>
      <p:sp>
        <p:nvSpPr>
          <p:cNvPr id="2052" name="TextBox 2051">
            <a:extLst>
              <a:ext uri="{FF2B5EF4-FFF2-40B4-BE49-F238E27FC236}">
                <a16:creationId xmlns:a16="http://schemas.microsoft.com/office/drawing/2014/main" id="{7AFD2532-9A94-49AE-8A35-46AA3A479824}"/>
              </a:ext>
            </a:extLst>
          </p:cNvPr>
          <p:cNvSpPr txBox="1"/>
          <p:nvPr/>
        </p:nvSpPr>
        <p:spPr>
          <a:xfrm>
            <a:off x="3515107" y="3444769"/>
            <a:ext cx="2228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Quality Checks 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prstClr val="black"/>
                </a:solidFill>
                <a:latin typeface="Calibri" panose="020F0502020204030204"/>
              </a:rPr>
              <a:t>Publish Build Artifacts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FB868CB1-B56A-4830-8DD0-B9044C8A40F9}"/>
              </a:ext>
            </a:extLst>
          </p:cNvPr>
          <p:cNvSpPr txBox="1"/>
          <p:nvPr/>
        </p:nvSpPr>
        <p:spPr>
          <a:xfrm>
            <a:off x="7386880" y="3399764"/>
            <a:ext cx="1181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Gated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Promotion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C6E2B0-88FA-4520-AC97-E30F230B717A}"/>
              </a:ext>
            </a:extLst>
          </p:cNvPr>
          <p:cNvSpPr txBox="1"/>
          <p:nvPr/>
        </p:nvSpPr>
        <p:spPr>
          <a:xfrm>
            <a:off x="6877533" y="1649397"/>
            <a:ext cx="2445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Stage Release Pipeline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2ECB28D-DB46-4781-9050-0EB176D0B2A2}"/>
              </a:ext>
            </a:extLst>
          </p:cNvPr>
          <p:cNvSpPr txBox="1"/>
          <p:nvPr/>
        </p:nvSpPr>
        <p:spPr>
          <a:xfrm>
            <a:off x="6648111" y="6216248"/>
            <a:ext cx="301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Consumers of Scientific Assets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8E410A3-E35D-48D1-9BE4-1D46BCCA2E6C}"/>
              </a:ext>
            </a:extLst>
          </p:cNvPr>
          <p:cNvCxnSpPr>
            <a:cxnSpLocks/>
          </p:cNvCxnSpPr>
          <p:nvPr/>
        </p:nvCxnSpPr>
        <p:spPr>
          <a:xfrm>
            <a:off x="226568" y="3162572"/>
            <a:ext cx="13600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60C129A-3190-4A32-B950-E9CF4D0EF92A}"/>
              </a:ext>
            </a:extLst>
          </p:cNvPr>
          <p:cNvSpPr txBox="1"/>
          <p:nvPr/>
        </p:nvSpPr>
        <p:spPr>
          <a:xfrm>
            <a:off x="226568" y="3249179"/>
            <a:ext cx="10678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In Dev – Branch</a:t>
            </a:r>
            <a:r>
              <a:rPr lang="en-US" sz="1100">
                <a:solidFill>
                  <a:prstClr val="black"/>
                </a:solidFill>
                <a:latin typeface="Calibri" panose="020F0502020204030204"/>
              </a:rPr>
              <a:t> &amp;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solidFill>
                  <a:prstClr val="black"/>
                </a:solidFill>
                <a:latin typeface="Calibri" panose="020F0502020204030204"/>
              </a:rPr>
              <a:t>Pull Request - Master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8842CAF-1CFE-472C-928C-B836605859BF}"/>
              </a:ext>
            </a:extLst>
          </p:cNvPr>
          <p:cNvCxnSpPr>
            <a:cxnSpLocks/>
            <a:stCxn id="41" idx="1"/>
            <a:endCxn id="41" idx="3"/>
          </p:cNvCxnSpPr>
          <p:nvPr/>
        </p:nvCxnSpPr>
        <p:spPr>
          <a:xfrm>
            <a:off x="1692600" y="3337971"/>
            <a:ext cx="1706897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421D9E-456E-4B1D-AD92-8664D8B46E4D}"/>
              </a:ext>
            </a:extLst>
          </p:cNvPr>
          <p:cNvSpPr txBox="1"/>
          <p:nvPr/>
        </p:nvSpPr>
        <p:spPr>
          <a:xfrm>
            <a:off x="1655204" y="3338801"/>
            <a:ext cx="18867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/>
              <a:t>Train on Pipeline Cluster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Register Model in Pipeline Registry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Build &amp; Test Container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DAA9EE-2D97-419B-9BCE-7C90C4D83B05}"/>
              </a:ext>
            </a:extLst>
          </p:cNvPr>
          <p:cNvSpPr txBox="1"/>
          <p:nvPr/>
        </p:nvSpPr>
        <p:spPr>
          <a:xfrm>
            <a:off x="6383059" y="3406920"/>
            <a:ext cx="564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Test</a:t>
            </a:r>
          </a:p>
          <a:p>
            <a:r>
              <a:rPr lang="en-US"/>
              <a:t>ACR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164A0D6-4BBE-4175-9312-3B1106C3BE55}"/>
              </a:ext>
            </a:extLst>
          </p:cNvPr>
          <p:cNvSpPr txBox="1"/>
          <p:nvPr/>
        </p:nvSpPr>
        <p:spPr>
          <a:xfrm>
            <a:off x="9041010" y="3328345"/>
            <a:ext cx="623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Prod</a:t>
            </a:r>
          </a:p>
          <a:p>
            <a:r>
              <a:rPr lang="en-US"/>
              <a:t>ACR</a:t>
            </a:r>
          </a:p>
        </p:txBody>
      </p:sp>
    </p:spTree>
    <p:extLst>
      <p:ext uri="{BB962C8B-B14F-4D97-AF65-F5344CB8AC3E}">
        <p14:creationId xmlns:p14="http://schemas.microsoft.com/office/powerpoint/2010/main" val="2422043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D97C291E473F49885313FFECADF6F2" ma:contentTypeVersion="14" ma:contentTypeDescription="Create a new document." ma:contentTypeScope="" ma:versionID="14ded871d23898bffa13a9f5d0a0eaba">
  <xsd:schema xmlns:xsd="http://www.w3.org/2001/XMLSchema" xmlns:xs="http://www.w3.org/2001/XMLSchema" xmlns:p="http://schemas.microsoft.com/office/2006/metadata/properties" xmlns:ns2="f9644a9a-f38b-4a9a-8856-dc4340e46959" xmlns:ns3="54000ce9-5312-48ad-8506-e8207e8ba6e6" targetNamespace="http://schemas.microsoft.com/office/2006/metadata/properties" ma:root="true" ma:fieldsID="13c9f4f23145e65a019d6a4e8763d483" ns2:_="" ns3:_="">
    <xsd:import namespace="f9644a9a-f38b-4a9a-8856-dc4340e46959"/>
    <xsd:import namespace="54000ce9-5312-48ad-8506-e8207e8ba6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644a9a-f38b-4a9a-8856-dc4340e469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000ce9-5312-48ad-8506-e8207e8ba6e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A17F1B-691D-4331-B50E-24ACF79390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164833-4108-433B-BAEE-6BE293F7855B}">
  <ds:schemaRefs>
    <ds:schemaRef ds:uri="http://purl.org/dc/terms/"/>
    <ds:schemaRef ds:uri="http://schemas.openxmlformats.org/package/2006/metadata/core-properties"/>
    <ds:schemaRef ds:uri="54000ce9-5312-48ad-8506-e8207e8ba6e6"/>
    <ds:schemaRef ds:uri="http://schemas.microsoft.com/office/2006/documentManagement/types"/>
    <ds:schemaRef ds:uri="f9644a9a-f38b-4a9a-8856-dc4340e4695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29934BA-D558-4A6E-8C74-EEE2A8D4BB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644a9a-f38b-4a9a-8856-dc4340e46959"/>
    <ds:schemaRef ds:uri="54000ce9-5312-48ad-8506-e8207e8ba6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1600</TotalTime>
  <Words>426</Words>
  <Application>Microsoft Office PowerPoint</Application>
  <PresentationFormat>Widescreen</PresentationFormat>
  <Paragraphs>142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 Bricks – H.o.L.</vt:lpstr>
      <vt:lpstr>Sci-Ops First Approach</vt:lpstr>
      <vt:lpstr>Scenario to Support</vt:lpstr>
      <vt:lpstr>Basic Sci-Ops Structure</vt:lpstr>
      <vt:lpstr>Multi-Tenant</vt:lpstr>
      <vt:lpstr>Multi-Tenant &amp; Team</vt:lpstr>
      <vt:lpstr>Experimentation Loop</vt:lpstr>
      <vt:lpstr>Autonomous CI/CD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Bricks – H.o.L.</dc:title>
  <dc:creator>David Crook</dc:creator>
  <cp:lastModifiedBy>David Crook</cp:lastModifiedBy>
  <cp:revision>6</cp:revision>
  <dcterms:created xsi:type="dcterms:W3CDTF">2019-01-21T14:30:48Z</dcterms:created>
  <dcterms:modified xsi:type="dcterms:W3CDTF">2019-04-05T17:23:44Z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DrCrook@DESKTOP-PCFUBEJ</vt:lpwstr>
  </property>
  <property fmtid="{D5CDD505-2E9C-101B-9397-08002B2CF9AE}" pid="5" name="MSIP_Label_f42aa342-8706-4288-bd11-ebb85995028c_SetDate">
    <vt:lpwstr>2019-01-21T15:07:59.5033369Z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7a6db316-deba-46a4-b2f7-a6745f3535a8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0x010100CDD97C291E473F49885313FFECADF6F2</vt:lpwstr>
  </property>
  <property fmtid="{D5CDD505-2E9C-101B-9397-08002B2CF9AE}" pid="12" name="AuthorIds_UIVersion_2048">
    <vt:lpwstr>66</vt:lpwstr>
  </property>
  <property fmtid="{D5CDD505-2E9C-101B-9397-08002B2CF9AE}" pid="13" name="AuthorIds_UIVersion_5120">
    <vt:lpwstr>66</vt:lpwstr>
  </property>
  <property fmtid="{D5CDD505-2E9C-101B-9397-08002B2CF9AE}" pid="14" name="AuthorIds_UIVersion_5632">
    <vt:lpwstr>66</vt:lpwstr>
  </property>
</Properties>
</file>