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39326-52F2-4C17-82F9-14CED7EEAEB2}" v="738" dt="2018-09-11T05:38:02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d Hikmat" userId="6eb524be913898f5" providerId="LiveId" clId="{E7039326-52F2-4C17-82F9-14CED7EEAEB2}"/>
    <pc:docChg chg="undo custSel addSld modSld">
      <pc:chgData name="Khaled Hikmat" userId="6eb524be913898f5" providerId="LiveId" clId="{E7039326-52F2-4C17-82F9-14CED7EEAEB2}" dt="2018-09-11T05:38:02.826" v="735" actId="1076"/>
      <pc:docMkLst>
        <pc:docMk/>
      </pc:docMkLst>
      <pc:sldChg chg="addSp delSp modSp add">
        <pc:chgData name="Khaled Hikmat" userId="6eb524be913898f5" providerId="LiveId" clId="{E7039326-52F2-4C17-82F9-14CED7EEAEB2}" dt="2018-09-11T05:38:02.826" v="735" actId="1076"/>
        <pc:sldMkLst>
          <pc:docMk/>
          <pc:sldMk cId="2547119592" sldId="263"/>
        </pc:sldMkLst>
        <pc:spChg chg="add mod">
          <ac:chgData name="Khaled Hikmat" userId="6eb524be913898f5" providerId="LiveId" clId="{E7039326-52F2-4C17-82F9-14CED7EEAEB2}" dt="2018-09-08T11:17:13.902" v="700" actId="1035"/>
          <ac:spMkLst>
            <pc:docMk/>
            <pc:sldMk cId="2547119592" sldId="263"/>
            <ac:spMk id="2" creationId="{A4C3FAC5-6374-436A-B019-378AA525E3A0}"/>
          </ac:spMkLst>
        </pc:spChg>
        <pc:spChg chg="add mod">
          <ac:chgData name="Khaled Hikmat" userId="6eb524be913898f5" providerId="LiveId" clId="{E7039326-52F2-4C17-82F9-14CED7EEAEB2}" dt="2018-09-08T09:33:54.592" v="445" actId="1035"/>
          <ac:spMkLst>
            <pc:docMk/>
            <pc:sldMk cId="2547119592" sldId="263"/>
            <ac:spMk id="6" creationId="{4E946830-3A83-4DEB-B29E-88DA2BE22E7D}"/>
          </ac:spMkLst>
        </pc:spChg>
        <pc:spChg chg="add mod">
          <ac:chgData name="Khaled Hikmat" userId="6eb524be913898f5" providerId="LiveId" clId="{E7039326-52F2-4C17-82F9-14CED7EEAEB2}" dt="2018-09-08T09:33:54.592" v="445" actId="1035"/>
          <ac:spMkLst>
            <pc:docMk/>
            <pc:sldMk cId="2547119592" sldId="263"/>
            <ac:spMk id="11" creationId="{E418794F-A7D6-4E60-9C79-68351EA445E9}"/>
          </ac:spMkLst>
        </pc:spChg>
        <pc:spChg chg="add mod">
          <ac:chgData name="Khaled Hikmat" userId="6eb524be913898f5" providerId="LiveId" clId="{E7039326-52F2-4C17-82F9-14CED7EEAEB2}" dt="2018-09-08T11:17:50.402" v="703" actId="1035"/>
          <ac:spMkLst>
            <pc:docMk/>
            <pc:sldMk cId="2547119592" sldId="263"/>
            <ac:spMk id="15" creationId="{5DC54626-E07B-4327-8D20-77066B8D2106}"/>
          </ac:spMkLst>
        </pc:spChg>
        <pc:spChg chg="add del mod">
          <ac:chgData name="Khaled Hikmat" userId="6eb524be913898f5" providerId="LiveId" clId="{E7039326-52F2-4C17-82F9-14CED7EEAEB2}" dt="2018-09-08T09:52:41.445" v="569" actId="478"/>
          <ac:spMkLst>
            <pc:docMk/>
            <pc:sldMk cId="2547119592" sldId="263"/>
            <ac:spMk id="20" creationId="{62E85A7A-4950-4FB8-A2A1-6535836E5E3E}"/>
          </ac:spMkLst>
        </pc:spChg>
        <pc:spChg chg="add mod">
          <ac:chgData name="Khaled Hikmat" userId="6eb524be913898f5" providerId="LiveId" clId="{E7039326-52F2-4C17-82F9-14CED7EEAEB2}" dt="2018-09-08T10:06:47.700" v="675" actId="554"/>
          <ac:spMkLst>
            <pc:docMk/>
            <pc:sldMk cId="2547119592" sldId="263"/>
            <ac:spMk id="22" creationId="{A8B5718A-2C4D-4AC9-9697-835F284B5CC3}"/>
          </ac:spMkLst>
        </pc:spChg>
        <pc:spChg chg="add del mod">
          <ac:chgData name="Khaled Hikmat" userId="6eb524be913898f5" providerId="LiveId" clId="{E7039326-52F2-4C17-82F9-14CED7EEAEB2}" dt="2018-09-08T09:50:15.707" v="494" actId="478"/>
          <ac:spMkLst>
            <pc:docMk/>
            <pc:sldMk cId="2547119592" sldId="263"/>
            <ac:spMk id="29" creationId="{E6A87331-162A-4135-B657-CE7DE9C45838}"/>
          </ac:spMkLst>
        </pc:spChg>
        <pc:spChg chg="add del mod">
          <ac:chgData name="Khaled Hikmat" userId="6eb524be913898f5" providerId="LiveId" clId="{E7039326-52F2-4C17-82F9-14CED7EEAEB2}" dt="2018-09-08T09:52:00.856" v="560" actId="478"/>
          <ac:spMkLst>
            <pc:docMk/>
            <pc:sldMk cId="2547119592" sldId="263"/>
            <ac:spMk id="34" creationId="{362C0845-053E-4073-B268-3E87C8587177}"/>
          </ac:spMkLst>
        </pc:spChg>
        <pc:spChg chg="add mod">
          <ac:chgData name="Khaled Hikmat" userId="6eb524be913898f5" providerId="LiveId" clId="{E7039326-52F2-4C17-82F9-14CED7EEAEB2}" dt="2018-09-08T09:24:59.680" v="227" actId="571"/>
          <ac:spMkLst>
            <pc:docMk/>
            <pc:sldMk cId="2547119592" sldId="263"/>
            <ac:spMk id="37" creationId="{73164A33-80E5-417C-9656-4C5974B9722C}"/>
          </ac:spMkLst>
        </pc:spChg>
        <pc:spChg chg="add mod">
          <ac:chgData name="Khaled Hikmat" userId="6eb524be913898f5" providerId="LiveId" clId="{E7039326-52F2-4C17-82F9-14CED7EEAEB2}" dt="2018-09-08T09:33:54.592" v="445" actId="1035"/>
          <ac:spMkLst>
            <pc:docMk/>
            <pc:sldMk cId="2547119592" sldId="263"/>
            <ac:spMk id="39" creationId="{79D54F6B-2F00-4957-9C51-A2A039CA55F5}"/>
          </ac:spMkLst>
        </pc:spChg>
        <pc:spChg chg="add del">
          <ac:chgData name="Khaled Hikmat" userId="6eb524be913898f5" providerId="LiveId" clId="{E7039326-52F2-4C17-82F9-14CED7EEAEB2}" dt="2018-09-08T09:25:51.804" v="231"/>
          <ac:spMkLst>
            <pc:docMk/>
            <pc:sldMk cId="2547119592" sldId="263"/>
            <ac:spMk id="43" creationId="{928B3461-9AE8-4ADA-9E2A-3A195D014B8D}"/>
          </ac:spMkLst>
        </pc:spChg>
        <pc:spChg chg="add mod">
          <ac:chgData name="Khaled Hikmat" userId="6eb524be913898f5" providerId="LiveId" clId="{E7039326-52F2-4C17-82F9-14CED7EEAEB2}" dt="2018-09-08T09:47:21.947" v="463" actId="207"/>
          <ac:spMkLst>
            <pc:docMk/>
            <pc:sldMk cId="2547119592" sldId="263"/>
            <ac:spMk id="47" creationId="{654B87CC-0DB4-474F-B488-55D92BE2D483}"/>
          </ac:spMkLst>
        </pc:spChg>
        <pc:spChg chg="add del">
          <ac:chgData name="Khaled Hikmat" userId="6eb524be913898f5" providerId="LiveId" clId="{E7039326-52F2-4C17-82F9-14CED7EEAEB2}" dt="2018-09-08T09:26:50.060" v="266" actId="478"/>
          <ac:spMkLst>
            <pc:docMk/>
            <pc:sldMk cId="2547119592" sldId="263"/>
            <ac:spMk id="48" creationId="{5BDF3DC1-58DE-4A10-81D2-6B2917E779DF}"/>
          </ac:spMkLst>
        </pc:spChg>
        <pc:spChg chg="add mod">
          <ac:chgData name="Khaled Hikmat" userId="6eb524be913898f5" providerId="LiveId" clId="{E7039326-52F2-4C17-82F9-14CED7EEAEB2}" dt="2018-09-08T10:14:18.150" v="686" actId="20577"/>
          <ac:spMkLst>
            <pc:docMk/>
            <pc:sldMk cId="2547119592" sldId="263"/>
            <ac:spMk id="49" creationId="{C769A4FF-3FB7-4160-BC4C-03A88D991591}"/>
          </ac:spMkLst>
        </pc:spChg>
        <pc:spChg chg="add mod">
          <ac:chgData name="Khaled Hikmat" userId="6eb524be913898f5" providerId="LiveId" clId="{E7039326-52F2-4C17-82F9-14CED7EEAEB2}" dt="2018-09-08T10:14:23.108" v="696" actId="20577"/>
          <ac:spMkLst>
            <pc:docMk/>
            <pc:sldMk cId="2547119592" sldId="263"/>
            <ac:spMk id="50" creationId="{02CC22E0-26E2-4377-8C2D-36B359CC48F8}"/>
          </ac:spMkLst>
        </pc:spChg>
        <pc:spChg chg="add mod">
          <ac:chgData name="Khaled Hikmat" userId="6eb524be913898f5" providerId="LiveId" clId="{E7039326-52F2-4C17-82F9-14CED7EEAEB2}" dt="2018-09-08T09:57:53.145" v="643" actId="1035"/>
          <ac:spMkLst>
            <pc:docMk/>
            <pc:sldMk cId="2547119592" sldId="263"/>
            <ac:spMk id="51" creationId="{9CD94937-464E-4804-9887-6FD9C8567A39}"/>
          </ac:spMkLst>
        </pc:spChg>
        <pc:spChg chg="add mod ord">
          <ac:chgData name="Khaled Hikmat" userId="6eb524be913898f5" providerId="LiveId" clId="{E7039326-52F2-4C17-82F9-14CED7EEAEB2}" dt="2018-09-08T10:06:47.700" v="675" actId="554"/>
          <ac:spMkLst>
            <pc:docMk/>
            <pc:sldMk cId="2547119592" sldId="263"/>
            <ac:spMk id="55" creationId="{7B13606B-16DA-4E7D-9356-1DB11770EFFC}"/>
          </ac:spMkLst>
        </pc:spChg>
        <pc:spChg chg="add mod ord">
          <ac:chgData name="Khaled Hikmat" userId="6eb524be913898f5" providerId="LiveId" clId="{E7039326-52F2-4C17-82F9-14CED7EEAEB2}" dt="2018-09-08T10:06:47.700" v="675" actId="554"/>
          <ac:spMkLst>
            <pc:docMk/>
            <pc:sldMk cId="2547119592" sldId="263"/>
            <ac:spMk id="57" creationId="{118814E0-44F0-4428-965F-779C72F728AF}"/>
          </ac:spMkLst>
        </pc:spChg>
        <pc:spChg chg="add mod">
          <ac:chgData name="Khaled Hikmat" userId="6eb524be913898f5" providerId="LiveId" clId="{E7039326-52F2-4C17-82F9-14CED7EEAEB2}" dt="2018-09-08T10:06:47.700" v="675" actId="554"/>
          <ac:spMkLst>
            <pc:docMk/>
            <pc:sldMk cId="2547119592" sldId="263"/>
            <ac:spMk id="62" creationId="{D479E31F-6002-4AB2-8260-1EDA9DFA1853}"/>
          </ac:spMkLst>
        </pc:spChg>
        <pc:spChg chg="add mod">
          <ac:chgData name="Khaled Hikmat" userId="6eb524be913898f5" providerId="LiveId" clId="{E7039326-52F2-4C17-82F9-14CED7EEAEB2}" dt="2018-09-08T09:55:23.877" v="636" actId="554"/>
          <ac:spMkLst>
            <pc:docMk/>
            <pc:sldMk cId="2547119592" sldId="263"/>
            <ac:spMk id="71" creationId="{0F28C666-5D19-4D58-B11C-181DE162A30C}"/>
          </ac:spMkLst>
        </pc:spChg>
        <pc:spChg chg="add mod">
          <ac:chgData name="Khaled Hikmat" userId="6eb524be913898f5" providerId="LiveId" clId="{E7039326-52F2-4C17-82F9-14CED7EEAEB2}" dt="2018-09-08T09:55:23.877" v="636" actId="554"/>
          <ac:spMkLst>
            <pc:docMk/>
            <pc:sldMk cId="2547119592" sldId="263"/>
            <ac:spMk id="72" creationId="{BDD3024D-01A7-4A82-8932-92570EAE8791}"/>
          </ac:spMkLst>
        </pc:spChg>
        <pc:spChg chg="add mod">
          <ac:chgData name="Khaled Hikmat" userId="6eb524be913898f5" providerId="LiveId" clId="{E7039326-52F2-4C17-82F9-14CED7EEAEB2}" dt="2018-09-08T09:55:23.877" v="636" actId="554"/>
          <ac:spMkLst>
            <pc:docMk/>
            <pc:sldMk cId="2547119592" sldId="263"/>
            <ac:spMk id="73" creationId="{B07F96C0-52DF-4E67-AC1E-E70A48378B6D}"/>
          </ac:spMkLst>
        </pc:spChg>
        <pc:spChg chg="add mod">
          <ac:chgData name="Khaled Hikmat" userId="6eb524be913898f5" providerId="LiveId" clId="{E7039326-52F2-4C17-82F9-14CED7EEAEB2}" dt="2018-09-08T09:55:23.877" v="636" actId="554"/>
          <ac:spMkLst>
            <pc:docMk/>
            <pc:sldMk cId="2547119592" sldId="263"/>
            <ac:spMk id="74" creationId="{59DEC83B-AE64-4248-9AD1-49F3FE6DCF8B}"/>
          </ac:spMkLst>
        </pc:sp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4" creationId="{4D9CADDD-610F-4F7B-8BEC-517B1651C5DF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5" creationId="{494D0774-E9A7-472E-9541-8DDFEDC4FF98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7" creationId="{B9B10F0C-5881-451B-A414-E138E409573F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8" creationId="{BCE7F492-CAA8-47E4-81AC-E456E4256365}"/>
          </ac:picMkLst>
        </pc:picChg>
        <pc:picChg chg="add mod">
          <ac:chgData name="Khaled Hikmat" userId="6eb524be913898f5" providerId="LiveId" clId="{E7039326-52F2-4C17-82F9-14CED7EEAEB2}" dt="2018-09-11T05:38:02.826" v="735" actId="1076"/>
          <ac:picMkLst>
            <pc:docMk/>
            <pc:sldMk cId="2547119592" sldId="263"/>
            <ac:picMk id="9" creationId="{A467A261-274B-4097-9D74-634DA608A784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10" creationId="{5F6853CF-E321-4AA2-888C-E3E95BB9D98E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12" creationId="{0B7B7EA5-83D6-4661-AA3E-9EC2B67F123F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13" creationId="{E6F85EB2-91B5-4137-B2AF-4E73FEA21FCA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14" creationId="{06D1BABB-3FCD-4B63-9E32-5A522C05D828}"/>
          </ac:picMkLst>
        </pc:picChg>
        <pc:picChg chg="add mod">
          <ac:chgData name="Khaled Hikmat" userId="6eb524be913898f5" providerId="LiveId" clId="{E7039326-52F2-4C17-82F9-14CED7EEAEB2}" dt="2018-09-08T09:57:53.145" v="643" actId="1035"/>
          <ac:picMkLst>
            <pc:docMk/>
            <pc:sldMk cId="2547119592" sldId="263"/>
            <ac:picMk id="16" creationId="{72E93150-C282-4F44-AB5C-16CDB5B6DF4C}"/>
          </ac:picMkLst>
        </pc:picChg>
        <pc:picChg chg="add del mod">
          <ac:chgData name="Khaled Hikmat" userId="6eb524be913898f5" providerId="LiveId" clId="{E7039326-52F2-4C17-82F9-14CED7EEAEB2}" dt="2018-09-08T09:19:49.905" v="105" actId="478"/>
          <ac:picMkLst>
            <pc:docMk/>
            <pc:sldMk cId="2547119592" sldId="263"/>
            <ac:picMk id="17" creationId="{4605F0ED-81FE-4214-9F24-100EB5105BAE}"/>
          </ac:picMkLst>
        </pc:picChg>
        <pc:picChg chg="add mod">
          <ac:chgData name="Khaled Hikmat" userId="6eb524be913898f5" providerId="LiveId" clId="{E7039326-52F2-4C17-82F9-14CED7EEAEB2}" dt="2018-09-08T09:57:53.145" v="643" actId="1035"/>
          <ac:picMkLst>
            <pc:docMk/>
            <pc:sldMk cId="2547119592" sldId="263"/>
            <ac:picMk id="18" creationId="{EB895E9D-BD00-47FA-85B9-3A8F4089C7E7}"/>
          </ac:picMkLst>
        </pc:picChg>
        <pc:picChg chg="add mod">
          <ac:chgData name="Khaled Hikmat" userId="6eb524be913898f5" providerId="LiveId" clId="{E7039326-52F2-4C17-82F9-14CED7EEAEB2}" dt="2018-09-08T10:05:23.731" v="667" actId="1035"/>
          <ac:picMkLst>
            <pc:docMk/>
            <pc:sldMk cId="2547119592" sldId="263"/>
            <ac:picMk id="19" creationId="{E27EC875-55FB-49CF-969C-9098EF5F151D}"/>
          </ac:picMkLst>
        </pc:picChg>
        <pc:picChg chg="add del mod">
          <ac:chgData name="Khaled Hikmat" userId="6eb524be913898f5" providerId="LiveId" clId="{E7039326-52F2-4C17-82F9-14CED7EEAEB2}" dt="2018-09-08T09:52:41.445" v="569" actId="478"/>
          <ac:picMkLst>
            <pc:docMk/>
            <pc:sldMk cId="2547119592" sldId="263"/>
            <ac:picMk id="21" creationId="{581A1D52-CB6B-4F42-B95D-4520811D9F06}"/>
          </ac:picMkLst>
        </pc:picChg>
        <pc:picChg chg="add mod">
          <ac:chgData name="Khaled Hikmat" userId="6eb524be913898f5" providerId="LiveId" clId="{E7039326-52F2-4C17-82F9-14CED7EEAEB2}" dt="2018-09-08T09:52:18.634" v="562" actId="1076"/>
          <ac:picMkLst>
            <pc:docMk/>
            <pc:sldMk cId="2547119592" sldId="263"/>
            <ac:picMk id="23" creationId="{BCE23D8A-4916-4D3A-9A2B-0263C8889806}"/>
          </ac:picMkLst>
        </pc:picChg>
        <pc:picChg chg="add del mod">
          <ac:chgData name="Khaled Hikmat" userId="6eb524be913898f5" providerId="LiveId" clId="{E7039326-52F2-4C17-82F9-14CED7EEAEB2}" dt="2018-09-08T09:32:39.740" v="417" actId="478"/>
          <ac:picMkLst>
            <pc:docMk/>
            <pc:sldMk cId="2547119592" sldId="263"/>
            <ac:picMk id="25" creationId="{EB67F6F9-B873-4743-A97E-02FE88D157C3}"/>
          </ac:picMkLst>
        </pc:picChg>
        <pc:picChg chg="add mod">
          <ac:chgData name="Khaled Hikmat" userId="6eb524be913898f5" providerId="LiveId" clId="{E7039326-52F2-4C17-82F9-14CED7EEAEB2}" dt="2018-09-08T09:57:53.145" v="643" actId="1035"/>
          <ac:picMkLst>
            <pc:docMk/>
            <pc:sldMk cId="2547119592" sldId="263"/>
            <ac:picMk id="27" creationId="{07890601-3EBB-4033-8800-8F083795EEC1}"/>
          </ac:picMkLst>
        </pc:picChg>
        <pc:picChg chg="add del mod">
          <ac:chgData name="Khaled Hikmat" userId="6eb524be913898f5" providerId="LiveId" clId="{E7039326-52F2-4C17-82F9-14CED7EEAEB2}" dt="2018-09-08T11:28:41.749" v="727" actId="478"/>
          <ac:picMkLst>
            <pc:docMk/>
            <pc:sldMk cId="2547119592" sldId="263"/>
            <ac:picMk id="28" creationId="{31ABBE86-80CC-492E-8E48-E8C74FE3B376}"/>
          </ac:picMkLst>
        </pc:picChg>
        <pc:picChg chg="add mod">
          <ac:chgData name="Khaled Hikmat" userId="6eb524be913898f5" providerId="LiveId" clId="{E7039326-52F2-4C17-82F9-14CED7EEAEB2}" dt="2018-09-08T09:52:55.287" v="571" actId="1076"/>
          <ac:picMkLst>
            <pc:docMk/>
            <pc:sldMk cId="2547119592" sldId="263"/>
            <ac:picMk id="30" creationId="{4E663854-43A8-4DC5-B1B6-E3FAC90ECAD9}"/>
          </ac:picMkLst>
        </pc:picChg>
        <pc:picChg chg="add del mod">
          <ac:chgData name="Khaled Hikmat" userId="6eb524be913898f5" providerId="LiveId" clId="{E7039326-52F2-4C17-82F9-14CED7EEAEB2}" dt="2018-09-08T09:53:31.726" v="576" actId="478"/>
          <ac:picMkLst>
            <pc:docMk/>
            <pc:sldMk cId="2547119592" sldId="263"/>
            <ac:picMk id="31" creationId="{4A4981A3-14D9-4041-AD82-114B9DBDF122}"/>
          </ac:picMkLst>
        </pc:picChg>
        <pc:picChg chg="add del mod">
          <ac:chgData name="Khaled Hikmat" userId="6eb524be913898f5" providerId="LiveId" clId="{E7039326-52F2-4C17-82F9-14CED7EEAEB2}" dt="2018-09-08T09:53:32.734" v="577" actId="478"/>
          <ac:picMkLst>
            <pc:docMk/>
            <pc:sldMk cId="2547119592" sldId="263"/>
            <ac:picMk id="33" creationId="{C8B64B2F-CC9A-49D4-9275-5631D122F805}"/>
          </ac:picMkLst>
        </pc:picChg>
        <pc:picChg chg="add del mod">
          <ac:chgData name="Khaled Hikmat" userId="6eb524be913898f5" providerId="LiveId" clId="{E7039326-52F2-4C17-82F9-14CED7EEAEB2}" dt="2018-09-08T09:52:00.856" v="560" actId="478"/>
          <ac:picMkLst>
            <pc:docMk/>
            <pc:sldMk cId="2547119592" sldId="263"/>
            <ac:picMk id="35" creationId="{30BE33A9-03EC-4914-97FF-91B4DCB43CB6}"/>
          </ac:picMkLst>
        </pc:picChg>
        <pc:picChg chg="add del mod">
          <ac:chgData name="Khaled Hikmat" userId="6eb524be913898f5" providerId="LiveId" clId="{E7039326-52F2-4C17-82F9-14CED7EEAEB2}" dt="2018-09-08T09:53:34.382" v="578" actId="478"/>
          <ac:picMkLst>
            <pc:docMk/>
            <pc:sldMk cId="2547119592" sldId="263"/>
            <ac:picMk id="36" creationId="{8755FA1C-EA9C-482A-8F60-2E79461B5B58}"/>
          </ac:picMkLst>
        </pc:picChg>
        <pc:picChg chg="add mod">
          <ac:chgData name="Khaled Hikmat" userId="6eb524be913898f5" providerId="LiveId" clId="{E7039326-52F2-4C17-82F9-14CED7EEAEB2}" dt="2018-09-08T09:24:59.680" v="227" actId="571"/>
          <ac:picMkLst>
            <pc:docMk/>
            <pc:sldMk cId="2547119592" sldId="263"/>
            <ac:picMk id="38" creationId="{1EDB67A4-E5CA-4918-BDF3-E5C14AA9D08B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40" creationId="{1FD04BA0-4642-4B93-AA93-913D8E3B1239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41" creationId="{9E4FC6EA-A10C-48CF-9B11-3B61D3214E0B}"/>
          </ac:picMkLst>
        </pc:picChg>
        <pc:picChg chg="add mod">
          <ac:chgData name="Khaled Hikmat" userId="6eb524be913898f5" providerId="LiveId" clId="{E7039326-52F2-4C17-82F9-14CED7EEAEB2}" dt="2018-09-08T09:33:54.592" v="445" actId="1035"/>
          <ac:picMkLst>
            <pc:docMk/>
            <pc:sldMk cId="2547119592" sldId="263"/>
            <ac:picMk id="42" creationId="{69AD8C5C-55DB-4260-95C4-9FFF17702F27}"/>
          </ac:picMkLst>
        </pc:picChg>
        <pc:picChg chg="add del">
          <ac:chgData name="Khaled Hikmat" userId="6eb524be913898f5" providerId="LiveId" clId="{E7039326-52F2-4C17-82F9-14CED7EEAEB2}" dt="2018-09-08T09:25:51.804" v="231"/>
          <ac:picMkLst>
            <pc:docMk/>
            <pc:sldMk cId="2547119592" sldId="263"/>
            <ac:picMk id="44" creationId="{2AC9C078-6246-4C3B-915E-D9B8BB79EAFC}"/>
          </ac:picMkLst>
        </pc:picChg>
        <pc:picChg chg="add del">
          <ac:chgData name="Khaled Hikmat" userId="6eb524be913898f5" providerId="LiveId" clId="{E7039326-52F2-4C17-82F9-14CED7EEAEB2}" dt="2018-09-08T09:25:51.804" v="231"/>
          <ac:picMkLst>
            <pc:docMk/>
            <pc:sldMk cId="2547119592" sldId="263"/>
            <ac:picMk id="45" creationId="{2AF45669-97BF-4B21-AA3F-66296DA15299}"/>
          </ac:picMkLst>
        </pc:picChg>
        <pc:picChg chg="add del">
          <ac:chgData name="Khaled Hikmat" userId="6eb524be913898f5" providerId="LiveId" clId="{E7039326-52F2-4C17-82F9-14CED7EEAEB2}" dt="2018-09-08T09:25:51.804" v="231"/>
          <ac:picMkLst>
            <pc:docMk/>
            <pc:sldMk cId="2547119592" sldId="263"/>
            <ac:picMk id="46" creationId="{700C173E-851F-4E47-A29E-65A0CD1B4219}"/>
          </ac:picMkLst>
        </pc:picChg>
        <pc:picChg chg="add mod">
          <ac:chgData name="Khaled Hikmat" userId="6eb524be913898f5" providerId="LiveId" clId="{E7039326-52F2-4C17-82F9-14CED7EEAEB2}" dt="2018-09-08T09:57:53.145" v="643" actId="1035"/>
          <ac:picMkLst>
            <pc:docMk/>
            <pc:sldMk cId="2547119592" sldId="263"/>
            <ac:picMk id="53" creationId="{8C11FCC8-6CFA-418C-AA7A-D26C6A825CB4}"/>
          </ac:picMkLst>
        </pc:picChg>
        <pc:picChg chg="add mod">
          <ac:chgData name="Khaled Hikmat" userId="6eb524be913898f5" providerId="LiveId" clId="{E7039326-52F2-4C17-82F9-14CED7EEAEB2}" dt="2018-09-08T09:52:18.634" v="562" actId="1076"/>
          <ac:picMkLst>
            <pc:docMk/>
            <pc:sldMk cId="2547119592" sldId="263"/>
            <ac:picMk id="54" creationId="{C2AD3AF0-5FA7-41C2-AE01-8F06448D3D06}"/>
          </ac:picMkLst>
        </pc:picChg>
        <pc:picChg chg="add mod">
          <ac:chgData name="Khaled Hikmat" userId="6eb524be913898f5" providerId="LiveId" clId="{E7039326-52F2-4C17-82F9-14CED7EEAEB2}" dt="2018-09-08T09:52:55.287" v="571" actId="1076"/>
          <ac:picMkLst>
            <pc:docMk/>
            <pc:sldMk cId="2547119592" sldId="263"/>
            <ac:picMk id="56" creationId="{6B37633B-0E03-4DB3-9623-66CA481947E1}"/>
          </ac:picMkLst>
        </pc:picChg>
        <pc:picChg chg="add mod">
          <ac:chgData name="Khaled Hikmat" userId="6eb524be913898f5" providerId="LiveId" clId="{E7039326-52F2-4C17-82F9-14CED7EEAEB2}" dt="2018-09-08T09:53:01.079" v="572" actId="1076"/>
          <ac:picMkLst>
            <pc:docMk/>
            <pc:sldMk cId="2547119592" sldId="263"/>
            <ac:picMk id="58" creationId="{69407B88-7814-416D-BE52-E0508D79533E}"/>
          </ac:picMkLst>
        </pc:picChg>
        <pc:picChg chg="add del mod">
          <ac:chgData name="Khaled Hikmat" userId="6eb524be913898f5" providerId="LiveId" clId="{E7039326-52F2-4C17-82F9-14CED7EEAEB2}" dt="2018-09-08T09:51:42.918" v="556" actId="478"/>
          <ac:picMkLst>
            <pc:docMk/>
            <pc:sldMk cId="2547119592" sldId="263"/>
            <ac:picMk id="59" creationId="{5BA6E02D-DCFA-4A4C-8094-C8B9C03F4CCE}"/>
          </ac:picMkLst>
        </pc:picChg>
        <pc:picChg chg="add del mod">
          <ac:chgData name="Khaled Hikmat" userId="6eb524be913898f5" providerId="LiveId" clId="{E7039326-52F2-4C17-82F9-14CED7EEAEB2}" dt="2018-09-08T09:51:42.918" v="556" actId="478"/>
          <ac:picMkLst>
            <pc:docMk/>
            <pc:sldMk cId="2547119592" sldId="263"/>
            <ac:picMk id="60" creationId="{20CF6F7F-1CFA-4A67-A5A4-5E5B8A3C31B9}"/>
          </ac:picMkLst>
        </pc:picChg>
        <pc:picChg chg="add mod">
          <ac:chgData name="Khaled Hikmat" userId="6eb524be913898f5" providerId="LiveId" clId="{E7039326-52F2-4C17-82F9-14CED7EEAEB2}" dt="2018-09-08T09:53:01.079" v="572" actId="1076"/>
          <ac:picMkLst>
            <pc:docMk/>
            <pc:sldMk cId="2547119592" sldId="263"/>
            <ac:picMk id="61" creationId="{A54215CF-824E-4A0B-9FD1-C80E2AF84641}"/>
          </ac:picMkLst>
        </pc:picChg>
        <pc:picChg chg="add del mod">
          <ac:chgData name="Khaled Hikmat" userId="6eb524be913898f5" providerId="LiveId" clId="{E7039326-52F2-4C17-82F9-14CED7EEAEB2}" dt="2018-09-08T09:52:30.140" v="565" actId="478"/>
          <ac:picMkLst>
            <pc:docMk/>
            <pc:sldMk cId="2547119592" sldId="263"/>
            <ac:picMk id="63" creationId="{D20BFC6B-882E-48B4-BF31-563E7103E776}"/>
          </ac:picMkLst>
        </pc:picChg>
        <pc:picChg chg="add del mod">
          <ac:chgData name="Khaled Hikmat" userId="6eb524be913898f5" providerId="LiveId" clId="{E7039326-52F2-4C17-82F9-14CED7EEAEB2}" dt="2018-09-08T09:52:30.140" v="565" actId="478"/>
          <ac:picMkLst>
            <pc:docMk/>
            <pc:sldMk cId="2547119592" sldId="263"/>
            <ac:picMk id="64" creationId="{7AE87A63-4D56-4B4B-8420-EA171F1CE82A}"/>
          </ac:picMkLst>
        </pc:picChg>
        <pc:picChg chg="add del mod">
          <ac:chgData name="Khaled Hikmat" userId="6eb524be913898f5" providerId="LiveId" clId="{E7039326-52F2-4C17-82F9-14CED7EEAEB2}" dt="2018-09-08T09:52:30.140" v="565" actId="478"/>
          <ac:picMkLst>
            <pc:docMk/>
            <pc:sldMk cId="2547119592" sldId="263"/>
            <ac:picMk id="65" creationId="{AABA5944-5E4E-45D0-B896-988EFF5E1DDC}"/>
          </ac:picMkLst>
        </pc:picChg>
        <pc:picChg chg="add mod">
          <ac:chgData name="Khaled Hikmat" userId="6eb524be913898f5" providerId="LiveId" clId="{E7039326-52F2-4C17-82F9-14CED7EEAEB2}" dt="2018-09-08T11:18:14.304" v="721" actId="1036"/>
          <ac:picMkLst>
            <pc:docMk/>
            <pc:sldMk cId="2547119592" sldId="263"/>
            <ac:picMk id="66" creationId="{B2F31721-DD80-4EF6-9A0E-0A7A07427837}"/>
          </ac:picMkLst>
        </pc:picChg>
        <pc:picChg chg="add del mod">
          <ac:chgData name="Khaled Hikmat" userId="6eb524be913898f5" providerId="LiveId" clId="{E7039326-52F2-4C17-82F9-14CED7EEAEB2}" dt="2018-09-08T11:28:40.201" v="726" actId="478"/>
          <ac:picMkLst>
            <pc:docMk/>
            <pc:sldMk cId="2547119592" sldId="263"/>
            <ac:picMk id="67" creationId="{8B5BBD9B-4480-4BA4-9BC9-16B7B5604A3B}"/>
          </ac:picMkLst>
        </pc:picChg>
        <pc:picChg chg="add mod">
          <ac:chgData name="Khaled Hikmat" userId="6eb524be913898f5" providerId="LiveId" clId="{E7039326-52F2-4C17-82F9-14CED7EEAEB2}" dt="2018-09-08T09:53:28.453" v="575" actId="554"/>
          <ac:picMkLst>
            <pc:docMk/>
            <pc:sldMk cId="2547119592" sldId="263"/>
            <ac:picMk id="68" creationId="{3D0554FC-7CE2-47A5-821F-8688C8D16216}"/>
          </ac:picMkLst>
        </pc:picChg>
        <pc:picChg chg="add mod">
          <ac:chgData name="Khaled Hikmat" userId="6eb524be913898f5" providerId="LiveId" clId="{E7039326-52F2-4C17-82F9-14CED7EEAEB2}" dt="2018-09-08T09:53:28.453" v="575" actId="554"/>
          <ac:picMkLst>
            <pc:docMk/>
            <pc:sldMk cId="2547119592" sldId="263"/>
            <ac:picMk id="69" creationId="{54BCABE1-2478-46E7-A73E-553F0358E05B}"/>
          </ac:picMkLst>
        </pc:picChg>
        <pc:picChg chg="add mod">
          <ac:chgData name="Khaled Hikmat" userId="6eb524be913898f5" providerId="LiveId" clId="{E7039326-52F2-4C17-82F9-14CED7EEAEB2}" dt="2018-09-08T09:53:28.453" v="575" actId="554"/>
          <ac:picMkLst>
            <pc:docMk/>
            <pc:sldMk cId="2547119592" sldId="263"/>
            <ac:picMk id="70" creationId="{765A52F5-B5FB-43A2-9A50-6ED95DEEEAA4}"/>
          </ac:picMkLst>
        </pc:picChg>
        <pc:picChg chg="add mod">
          <ac:chgData name="Khaled Hikmat" userId="6eb524be913898f5" providerId="LiveId" clId="{E7039326-52F2-4C17-82F9-14CED7EEAEB2}" dt="2018-09-08T11:28:59.422" v="731" actId="1076"/>
          <ac:picMkLst>
            <pc:docMk/>
            <pc:sldMk cId="2547119592" sldId="263"/>
            <ac:picMk id="105" creationId="{BB323913-39C7-43E9-9C87-6734966E4B1B}"/>
          </ac:picMkLst>
        </pc:picChg>
        <pc:cxnChg chg="add mod">
          <ac:chgData name="Khaled Hikmat" userId="6eb524be913898f5" providerId="LiveId" clId="{E7039326-52F2-4C17-82F9-14CED7EEAEB2}" dt="2018-09-08T11:17:13.902" v="700" actId="1035"/>
          <ac:cxnSpMkLst>
            <pc:docMk/>
            <pc:sldMk cId="2547119592" sldId="263"/>
            <ac:cxnSpMk id="76" creationId="{56E9ACCB-C193-4D2F-B9C2-9BB0E5641813}"/>
          </ac:cxnSpMkLst>
        </pc:cxnChg>
        <pc:cxnChg chg="add mod">
          <ac:chgData name="Khaled Hikmat" userId="6eb524be913898f5" providerId="LiveId" clId="{E7039326-52F2-4C17-82F9-14CED7EEAEB2}" dt="2018-09-08T11:17:13.902" v="700" actId="1035"/>
          <ac:cxnSpMkLst>
            <pc:docMk/>
            <pc:sldMk cId="2547119592" sldId="263"/>
            <ac:cxnSpMk id="78" creationId="{DDA8FAA7-F927-463F-B544-388F299AB8C3}"/>
          </ac:cxnSpMkLst>
        </pc:cxnChg>
        <pc:cxnChg chg="add mod">
          <ac:chgData name="Khaled Hikmat" userId="6eb524be913898f5" providerId="LiveId" clId="{E7039326-52F2-4C17-82F9-14CED7EEAEB2}" dt="2018-09-08T11:17:13.902" v="700" actId="1035"/>
          <ac:cxnSpMkLst>
            <pc:docMk/>
            <pc:sldMk cId="2547119592" sldId="263"/>
            <ac:cxnSpMk id="80" creationId="{AC117495-1F2C-42D8-A2B3-0C9D37386E9C}"/>
          </ac:cxnSpMkLst>
        </pc:cxnChg>
        <pc:cxnChg chg="add mod">
          <ac:chgData name="Khaled Hikmat" userId="6eb524be913898f5" providerId="LiveId" clId="{E7039326-52F2-4C17-82F9-14CED7EEAEB2}" dt="2018-09-08T11:17:50.402" v="703" actId="1035"/>
          <ac:cxnSpMkLst>
            <pc:docMk/>
            <pc:sldMk cId="2547119592" sldId="263"/>
            <ac:cxnSpMk id="82" creationId="{25E4BDA7-2A18-4370-A84D-B8AC52AC27C0}"/>
          </ac:cxnSpMkLst>
        </pc:cxnChg>
        <pc:cxnChg chg="add mod">
          <ac:chgData name="Khaled Hikmat" userId="6eb524be913898f5" providerId="LiveId" clId="{E7039326-52F2-4C17-82F9-14CED7EEAEB2}" dt="2018-09-08T11:17:39.817" v="702" actId="14100"/>
          <ac:cxnSpMkLst>
            <pc:docMk/>
            <pc:sldMk cId="2547119592" sldId="263"/>
            <ac:cxnSpMk id="84" creationId="{D08DEA6B-1E70-49B4-8F2F-A2E1499A6816}"/>
          </ac:cxnSpMkLst>
        </pc:cxnChg>
        <pc:cxnChg chg="add del mod">
          <ac:chgData name="Khaled Hikmat" userId="6eb524be913898f5" providerId="LiveId" clId="{E7039326-52F2-4C17-82F9-14CED7EEAEB2}" dt="2018-09-08T10:05:18.169" v="650" actId="478"/>
          <ac:cxnSpMkLst>
            <pc:docMk/>
            <pc:sldMk cId="2547119592" sldId="263"/>
            <ac:cxnSpMk id="89" creationId="{DE850722-3676-4C29-9FA0-86696AB4DA37}"/>
          </ac:cxnSpMkLst>
        </pc:cxnChg>
        <pc:cxnChg chg="add mod">
          <ac:chgData name="Khaled Hikmat" userId="6eb524be913898f5" providerId="LiveId" clId="{E7039326-52F2-4C17-82F9-14CED7EEAEB2}" dt="2018-09-08T10:08:33.062" v="681" actId="692"/>
          <ac:cxnSpMkLst>
            <pc:docMk/>
            <pc:sldMk cId="2547119592" sldId="263"/>
            <ac:cxnSpMk id="93" creationId="{B6243A1C-E4B7-458C-BD1C-4163F2FCD06D}"/>
          </ac:cxnSpMkLst>
        </pc:cxnChg>
        <pc:cxnChg chg="add mod">
          <ac:chgData name="Khaled Hikmat" userId="6eb524be913898f5" providerId="LiveId" clId="{E7039326-52F2-4C17-82F9-14CED7EEAEB2}" dt="2018-09-08T10:08:33.062" v="681" actId="692"/>
          <ac:cxnSpMkLst>
            <pc:docMk/>
            <pc:sldMk cId="2547119592" sldId="263"/>
            <ac:cxnSpMk id="95" creationId="{BCFD0A14-E684-443D-896C-40870C040C2E}"/>
          </ac:cxnSpMkLst>
        </pc:cxnChg>
        <pc:cxnChg chg="add del mod">
          <ac:chgData name="Khaled Hikmat" userId="6eb524be913898f5" providerId="LiveId" clId="{E7039326-52F2-4C17-82F9-14CED7EEAEB2}" dt="2018-09-08T10:06:33.388" v="674" actId="478"/>
          <ac:cxnSpMkLst>
            <pc:docMk/>
            <pc:sldMk cId="2547119592" sldId="263"/>
            <ac:cxnSpMk id="97" creationId="{04F3BD69-8A71-4793-B40D-2BEAD06C30F6}"/>
          </ac:cxnSpMkLst>
        </pc:cxnChg>
        <pc:cxnChg chg="add mod">
          <ac:chgData name="Khaled Hikmat" userId="6eb524be913898f5" providerId="LiveId" clId="{E7039326-52F2-4C17-82F9-14CED7EEAEB2}" dt="2018-09-08T10:08:33.062" v="681" actId="692"/>
          <ac:cxnSpMkLst>
            <pc:docMk/>
            <pc:sldMk cId="2547119592" sldId="263"/>
            <ac:cxnSpMk id="99" creationId="{8DD53BB6-1770-4E26-8F06-7BDDAD724BAB}"/>
          </ac:cxnSpMkLst>
        </pc:cxnChg>
        <pc:cxnChg chg="add mod">
          <ac:chgData name="Khaled Hikmat" userId="6eb524be913898f5" providerId="LiveId" clId="{E7039326-52F2-4C17-82F9-14CED7EEAEB2}" dt="2018-09-08T10:08:33.062" v="681" actId="692"/>
          <ac:cxnSpMkLst>
            <pc:docMk/>
            <pc:sldMk cId="2547119592" sldId="263"/>
            <ac:cxnSpMk id="101" creationId="{06833FC5-3C7B-4EBB-8FC0-6EA91C7CBA9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0E5-208D-4CB1-82BA-EBAD8ACD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3537E-B47F-4166-AD0F-E8429700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3D1E-111C-4B18-90BA-E5463CB5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A185-094F-4264-9BA2-4EC57F07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6736-E04A-4E65-B944-F17DFC6E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21-B873-4BAA-8238-656E1E8C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3410-CA15-4A02-A885-1B1F2133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1F1D-6405-4E1F-9E87-44BB2E05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4BF7-2E82-470F-BAAB-AFDBFEEC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5EAC-AFB3-4FB3-902F-A5A7ADD4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28E7B-013F-4A01-91A7-85D1D09B3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011D-99ED-4A81-9486-7F7C098A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ACF0B-7F4E-4897-91C1-1785256A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2F27-2FD6-454F-8582-AED31FE1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9C22-2A0D-494B-B6D0-5355FAF6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79FF-89C8-4E94-A252-036FF91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EF67-9839-47E4-88C5-27812956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5BD6-5F38-4BF2-9C80-55199FF1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F4EB-8785-4E81-A635-674961A4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538B-C623-401B-A696-C39D15F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6671-6DF1-4D1B-9E62-5B500B15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6B440-4F1B-4A7A-B4CA-7B1AEFEA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269D-304E-4996-9104-AE6D899D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16D3-CD23-4C91-8624-2749D39D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B209-CDED-4E19-9293-62F20B30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2BEF-9F26-41B4-B04D-6186012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87A1-7F47-4084-88A0-4C53843F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33932-391E-4107-8891-98A50B8C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2AAB-90F4-4488-AEB4-E02F958A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7D454-E9B6-470D-98CD-90E4F43C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1260-F64E-47F6-AE87-F4F27500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48B3-2D87-44CC-8306-51E84BE1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CCD17-F766-440D-A926-D7E88A85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E394B-64A6-45C4-AC4D-5936EBF3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EBD48-267F-461F-A740-A3174127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61FF6-10E0-41CD-8119-A98DD28E7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6F17B-0CC5-4832-B95E-107B3FFD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2B90E-4FD3-42DF-A917-7E16ADB8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699F-9A20-49A8-839B-B7D0027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F50B-EE8B-44C7-A2BC-726A073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9E4E7-D33A-4DCA-A6ED-30129751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D472-7DC5-4D25-9628-9B5D95C3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F2983-B54B-4BCB-8734-3A506AA7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B1217-A52E-4BB1-BD48-8955F419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537B1-D4C7-4072-802B-9ACFA03B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97D6-1B58-4EC2-AEFE-19F22F70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3940-E928-4E1D-A46C-AC7AF946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681A-76DB-48D1-8D56-62951D0B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E08F6-E3B1-4D4A-B420-0CA5AF83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8804-360D-492E-81AC-60BE184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52A6-7826-483C-AD52-6BA290D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4576-50FE-4373-80D7-7279EE5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9284-7CC0-463D-B1EC-06F462A6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A87FC-5FE1-4211-87C1-BA36C0F8B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B2693-FDCA-43B5-9F54-8F98D93E6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DB0D-214B-4C6D-9D20-6CC2715E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D316-49CB-40E2-85CD-EB6D95A4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744BC-19B5-4C43-B1ED-4CC7AAE9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8735E-6E1C-4E04-947F-3DCB14C7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7D5F-F34D-4B91-99B7-4C53D14C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5BF9-E8BD-42A6-9EA5-2E56A39F8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BF75-245C-4196-B4F6-04D583222A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83AB-7F3B-44AD-90E3-B8AA6ED7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AA86-8654-4EBF-990E-08126BB78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3499-2A46-4810-B175-90F46648E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56F08-D9F0-49B6-BC5F-32FEB65EA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4A580-6E4E-43FA-A22D-53E49D59D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1931139"/>
            <a:ext cx="1093839" cy="1093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338AF-2706-4128-947F-1716360D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217716"/>
            <a:ext cx="995442" cy="995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23B94-F0AC-47B4-9097-DA566D4FD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3671396"/>
            <a:ext cx="1039906" cy="1039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A3A911-5065-4C2E-AF4A-FB4E881B80D8}"/>
              </a:ext>
            </a:extLst>
          </p:cNvPr>
          <p:cNvSpPr txBox="1"/>
          <p:nvPr/>
        </p:nvSpPr>
        <p:spPr>
          <a:xfrm>
            <a:off x="7659176" y="3791421"/>
            <a:ext cx="200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Grid Topic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4BD72-B41A-4EBB-95DC-284352071672}"/>
              </a:ext>
            </a:extLst>
          </p:cNvPr>
          <p:cNvSpPr txBox="1"/>
          <p:nvPr/>
        </p:nvSpPr>
        <p:spPr>
          <a:xfrm>
            <a:off x="9837519" y="1092456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C216CC-83E5-4A2B-AE17-AAE1E12076BC}"/>
              </a:ext>
            </a:extLst>
          </p:cNvPr>
          <p:cNvSpPr txBox="1"/>
          <p:nvPr/>
        </p:nvSpPr>
        <p:spPr>
          <a:xfrm>
            <a:off x="9837519" y="2957450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B4A87-9BF8-4743-BABE-828BA34165C6}"/>
              </a:ext>
            </a:extLst>
          </p:cNvPr>
          <p:cNvSpPr txBox="1"/>
          <p:nvPr/>
        </p:nvSpPr>
        <p:spPr>
          <a:xfrm>
            <a:off x="9909237" y="4642786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PowerBI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11BD78-47C9-4457-96EE-C1CF0DBB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15" y="2761007"/>
            <a:ext cx="1093839" cy="1093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277D5F-3E32-4AF1-A4D7-3570ECFC35ED}"/>
              </a:ext>
            </a:extLst>
          </p:cNvPr>
          <p:cNvSpPr txBox="1"/>
          <p:nvPr/>
        </p:nvSpPr>
        <p:spPr>
          <a:xfrm>
            <a:off x="5415844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Durable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&amp; Monitor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C69000-B0A0-42CF-A40F-6DCD6E6BC5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022854" y="3307926"/>
            <a:ext cx="10440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1F54650-7F3E-4FAA-B9DF-8AF3F7A0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4" y="1153335"/>
            <a:ext cx="1093839" cy="10938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425711-7A03-4204-B4E3-2390ED1F63AF}"/>
              </a:ext>
            </a:extLst>
          </p:cNvPr>
          <p:cNvSpPr txBox="1"/>
          <p:nvPr/>
        </p:nvSpPr>
        <p:spPr>
          <a:xfrm>
            <a:off x="3180723" y="2183749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B3125A1-42F4-44C9-9E0E-5ED97858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12" y="2761007"/>
            <a:ext cx="1093839" cy="10938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0FECEB-7112-41EE-AE1A-E29675DAD74E}"/>
              </a:ext>
            </a:extLst>
          </p:cNvPr>
          <p:cNvSpPr txBox="1"/>
          <p:nvPr/>
        </p:nvSpPr>
        <p:spPr>
          <a:xfrm>
            <a:off x="3163441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6404A34-C4FB-49A2-AE8E-C11DDA0D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12" y="4590011"/>
            <a:ext cx="1093839" cy="10938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9F39F3D-6B8C-4D43-BE5D-9869C3E91A96}"/>
              </a:ext>
            </a:extLst>
          </p:cNvPr>
          <p:cNvSpPr txBox="1"/>
          <p:nvPr/>
        </p:nvSpPr>
        <p:spPr>
          <a:xfrm>
            <a:off x="3163441" y="5620425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Passengers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24F56D-F9A5-4EB8-A75A-22E29A986F3D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>
            <a:off x="4770451" y="3307927"/>
            <a:ext cx="115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60C55C-3586-4FCB-8DF6-51E9AC8DB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68" y="2761007"/>
            <a:ext cx="1093839" cy="1093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B908AF-5829-4939-9DB1-714DAC014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8" y="2761006"/>
            <a:ext cx="1093839" cy="10938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284786-77D2-4830-A041-9FA612976EBB}"/>
              </a:ext>
            </a:extLst>
          </p:cNvPr>
          <p:cNvSpPr txBox="1"/>
          <p:nvPr/>
        </p:nvSpPr>
        <p:spPr>
          <a:xfrm>
            <a:off x="9962660" y="6383364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Archiver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640C9-80D4-4A28-BCED-BB3F7F4B1504}"/>
              </a:ext>
            </a:extLst>
          </p:cNvPr>
          <p:cNvSpPr txBox="1"/>
          <p:nvPr/>
        </p:nvSpPr>
        <p:spPr>
          <a:xfrm>
            <a:off x="-289274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A8C495-FC1D-4D02-83EC-994420EC02E1}"/>
              </a:ext>
            </a:extLst>
          </p:cNvPr>
          <p:cNvSpPr txBox="1"/>
          <p:nvPr/>
        </p:nvSpPr>
        <p:spPr>
          <a:xfrm>
            <a:off x="1403728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Manager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CD241A-BDB1-47CA-9612-0D3911BE670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160761" y="715437"/>
            <a:ext cx="1160484" cy="2592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D919CE3-DA20-4250-9834-CCA757E398A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160761" y="2478059"/>
            <a:ext cx="1160484" cy="82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97A1F7B-9F04-4196-A994-7443FF00EBE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160761" y="3307926"/>
            <a:ext cx="1160484" cy="883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14C40BB-C5BA-4DF7-A6B5-17DD646580EF}"/>
              </a:ext>
            </a:extLst>
          </p:cNvPr>
          <p:cNvCxnSpPr>
            <a:cxnSpLocks/>
          </p:cNvCxnSpPr>
          <p:nvPr/>
        </p:nvCxnSpPr>
        <p:spPr>
          <a:xfrm>
            <a:off x="9160761" y="3307926"/>
            <a:ext cx="1160484" cy="2619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8E6899F-71F1-4A37-BD77-9A5A715E34B2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2968907" y="1700255"/>
            <a:ext cx="724987" cy="160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BE696AB-28C1-451B-9B5B-61CC0864DF31}"/>
              </a:ext>
            </a:extLst>
          </p:cNvPr>
          <p:cNvCxnSpPr>
            <a:cxnSpLocks/>
          </p:cNvCxnSpPr>
          <p:nvPr/>
        </p:nvCxnSpPr>
        <p:spPr>
          <a:xfrm>
            <a:off x="2924082" y="3307927"/>
            <a:ext cx="810798" cy="1829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C023C4-F0BE-4CCF-9EEB-32FCDAE1B47B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1336127" y="3307926"/>
            <a:ext cx="53894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6A4999E-92A9-4239-83D6-0E6F18DBA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1" y="1006018"/>
            <a:ext cx="913631" cy="913631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549493-F39E-43D7-BA75-B00BD45BA42E}"/>
              </a:ext>
            </a:extLst>
          </p:cNvPr>
          <p:cNvCxnSpPr>
            <a:stCxn id="14" idx="0"/>
            <a:endCxn id="68" idx="2"/>
          </p:cNvCxnSpPr>
          <p:nvPr/>
        </p:nvCxnSpPr>
        <p:spPr>
          <a:xfrm flipH="1" flipV="1">
            <a:off x="786397" y="1919649"/>
            <a:ext cx="2811" cy="841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02BE014-7DB5-4490-B9E8-A7FF0FBD804F}"/>
              </a:ext>
            </a:extLst>
          </p:cNvPr>
          <p:cNvSpPr txBox="1"/>
          <p:nvPr/>
        </p:nvSpPr>
        <p:spPr>
          <a:xfrm>
            <a:off x="-235934" y="574139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B2C AD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402E41D-9EEA-4515-BDCA-C94AB07C0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622" y="5385404"/>
            <a:ext cx="1099137" cy="109913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B39E8DE-133C-45B0-A05D-32D574F44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55" y="2802700"/>
            <a:ext cx="978060" cy="989354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C36E9A-9E69-476A-B033-DEFC0E588D55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>
            <a:off x="2968907" y="3307927"/>
            <a:ext cx="707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7CA97-53BC-4ECC-B647-AED24FA5328F}"/>
              </a:ext>
            </a:extLst>
          </p:cNvPr>
          <p:cNvSpPr/>
          <p:nvPr/>
        </p:nvSpPr>
        <p:spPr>
          <a:xfrm>
            <a:off x="4602533" y="1517837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HTTP APIs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09530-CC99-4BBE-9F83-A46F794D098B}"/>
              </a:ext>
            </a:extLst>
          </p:cNvPr>
          <p:cNvSpPr/>
          <p:nvPr/>
        </p:nvSpPr>
        <p:spPr>
          <a:xfrm>
            <a:off x="4602533" y="2826694"/>
            <a:ext cx="2686334" cy="6611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Persistence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DF825-0F39-458D-B0C0-FF7026B75301}"/>
              </a:ext>
            </a:extLst>
          </p:cNvPr>
          <p:cNvSpPr/>
          <p:nvPr/>
        </p:nvSpPr>
        <p:spPr>
          <a:xfrm>
            <a:off x="4629425" y="4113129"/>
            <a:ext cx="2686333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Cosmos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1A787BF-97EB-45F8-BEDA-982CF9B782DC}"/>
              </a:ext>
            </a:extLst>
          </p:cNvPr>
          <p:cNvSpPr/>
          <p:nvPr/>
        </p:nvSpPr>
        <p:spPr>
          <a:xfrm>
            <a:off x="5634309" y="2300007"/>
            <a:ext cx="555812" cy="461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E54A9D0-7002-4A0B-9943-C0C0F37FEBFC}"/>
              </a:ext>
            </a:extLst>
          </p:cNvPr>
          <p:cNvSpPr/>
          <p:nvPr/>
        </p:nvSpPr>
        <p:spPr>
          <a:xfrm>
            <a:off x="5665683" y="3579737"/>
            <a:ext cx="555812" cy="461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EB8-0D4F-4D46-88F1-B234ADD734B5}"/>
              </a:ext>
            </a:extLst>
          </p:cNvPr>
          <p:cNvSpPr/>
          <p:nvPr/>
        </p:nvSpPr>
        <p:spPr>
          <a:xfrm>
            <a:off x="1278878" y="4113129"/>
            <a:ext cx="2498354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CAD5BD9-E08F-4384-AE4C-AEE9F39868C8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rot="10800000" flipV="1">
            <a:off x="2528055" y="3157267"/>
            <a:ext cx="2074478" cy="955862"/>
          </a:xfrm>
          <a:prstGeom prst="bentConnector2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F4CD73-5A28-41DD-824F-4E072B8B1939}"/>
              </a:ext>
            </a:extLst>
          </p:cNvPr>
          <p:cNvSpPr/>
          <p:nvPr/>
        </p:nvSpPr>
        <p:spPr>
          <a:xfrm>
            <a:off x="8361840" y="2858068"/>
            <a:ext cx="2498354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8A9A02-4C71-48B3-B16B-8C20BDFB248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288867" y="3143818"/>
            <a:ext cx="1072973" cy="1344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6657070-ECD1-417B-9967-0D7255AB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93" y="4184531"/>
            <a:ext cx="566244" cy="428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3AC210-A999-46FB-B3A6-F786FDDD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41" y="4148575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9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2274116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Orchestrator Trigger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352B5B-A5AB-4BD5-A459-F4E8497DE330}"/>
              </a:ext>
            </a:extLst>
          </p:cNvPr>
          <p:cNvSpPr/>
          <p:nvPr/>
        </p:nvSpPr>
        <p:spPr>
          <a:xfrm>
            <a:off x="4078621" y="698191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Instance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3B5C0563-8BFF-4C4A-8479-C8AC3BB58EE7}"/>
              </a:ext>
            </a:extLst>
          </p:cNvPr>
          <p:cNvSpPr/>
          <p:nvPr/>
        </p:nvSpPr>
        <p:spPr>
          <a:xfrm>
            <a:off x="3856299" y="140791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074FA2-72DA-44F8-81D2-26266BF7ED32}"/>
              </a:ext>
            </a:extLst>
          </p:cNvPr>
          <p:cNvGrpSpPr/>
          <p:nvPr/>
        </p:nvGrpSpPr>
        <p:grpSpPr>
          <a:xfrm>
            <a:off x="4099001" y="2487563"/>
            <a:ext cx="1139360" cy="3481377"/>
            <a:chOff x="5380943" y="2487563"/>
            <a:chExt cx="1139360" cy="34813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976D02-22CD-4328-99B4-A5770C0EF25A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Notify Drivers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C400AB-7A4A-4E9C-BC15-46305E8FCF32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DBC330-1873-4808-A438-B17332E75F80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until a timer expires or driver accepts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11CCA-EA9A-4A73-B17D-F79CB5D2C9FC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C667B4-5A11-4CF3-8140-66183EE4A241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Assign a driver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53E826-CE00-4F0B-A58A-5EE21F9C7E48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2DEB14-92FD-4562-9D5D-5962840DB1A7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Enqueue the trip code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0E9B7-519E-4821-8F4B-1379D65354A2}"/>
              </a:ext>
            </a:extLst>
          </p:cNvPr>
          <p:cNvCxnSpPr>
            <a:cxnSpLocks/>
          </p:cNvCxnSpPr>
          <p:nvPr/>
        </p:nvCxnSpPr>
        <p:spPr>
          <a:xfrm flipH="1">
            <a:off x="2738723" y="3751729"/>
            <a:ext cx="176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749542-DA9D-48EF-8269-5BD15D1A636D}"/>
              </a:ext>
            </a:extLst>
          </p:cNvPr>
          <p:cNvSpPr txBox="1"/>
          <p:nvPr/>
        </p:nvSpPr>
        <p:spPr>
          <a:xfrm>
            <a:off x="2708982" y="3452320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8C0380-49B6-4ABE-9CD4-B6C01071114E}"/>
              </a:ext>
            </a:extLst>
          </p:cNvPr>
          <p:cNvGrpSpPr/>
          <p:nvPr/>
        </p:nvGrpSpPr>
        <p:grpSpPr>
          <a:xfrm>
            <a:off x="1599363" y="3429000"/>
            <a:ext cx="1139360" cy="632977"/>
            <a:chOff x="2284831" y="1701"/>
            <a:chExt cx="1139360" cy="6329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B663AD-A7C9-478D-A573-DF93F3D38F20}"/>
                </a:ext>
              </a:extLst>
            </p:cNvPr>
            <p:cNvSpPr/>
            <p:nvPr/>
          </p:nvSpPr>
          <p:spPr>
            <a:xfrm>
              <a:off x="2284831" y="1701"/>
              <a:ext cx="1139360" cy="6329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A643ED4D-9C58-4C1F-BC5B-D0A453845D61}"/>
                </a:ext>
              </a:extLst>
            </p:cNvPr>
            <p:cNvSpPr txBox="1"/>
            <p:nvPr/>
          </p:nvSpPr>
          <p:spPr>
            <a:xfrm>
              <a:off x="2303370" y="20240"/>
              <a:ext cx="1102282" cy="595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Abort Trip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4BB5ED0-BC8D-4402-AF78-BBBF7A9CEFEC}"/>
              </a:ext>
            </a:extLst>
          </p:cNvPr>
          <p:cNvSpPr/>
          <p:nvPr/>
        </p:nvSpPr>
        <p:spPr>
          <a:xfrm>
            <a:off x="6272228" y="3466234"/>
            <a:ext cx="1287801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Monitor Orchestrator Trigger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A0BBBA-2741-419A-AAEC-F7359994FB36}"/>
              </a:ext>
            </a:extLst>
          </p:cNvPr>
          <p:cNvGrpSpPr/>
          <p:nvPr/>
        </p:nvGrpSpPr>
        <p:grpSpPr>
          <a:xfrm>
            <a:off x="8568721" y="2481380"/>
            <a:ext cx="1139360" cy="3481377"/>
            <a:chOff x="5380943" y="2487563"/>
            <a:chExt cx="1139360" cy="34813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C6F94C-A504-4FAB-A75A-FE64CD3989F6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Start Trip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12D6D94-B7CE-40F7-83C8-1F2A9238E521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59416B-FD7D-40D2-954C-B4A4FD3C62EE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For configurable seconds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F1B60A6-9303-4623-9EF3-A37D8475C401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373C85-4207-4283-872B-5E52331770F4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Check for Completion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37C721-8309-4E97-821D-B3DB77D79837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879F680-2FE5-42C8-A1E0-97204EDDF4DD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Recycle Driver &amp; Complete Trip</a:t>
              </a: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BEDADB2-5DF4-46A0-8722-5EE2883AEB4D}"/>
              </a:ext>
            </a:extLst>
          </p:cNvPr>
          <p:cNvSpPr/>
          <p:nvPr/>
        </p:nvSpPr>
        <p:spPr>
          <a:xfrm>
            <a:off x="8510699" y="712778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Monitor Instance</a:t>
            </a:r>
          </a:p>
        </p:txBody>
      </p:sp>
      <p:sp>
        <p:nvSpPr>
          <p:cNvPr id="49" name="Arrow: Circular 48">
            <a:extLst>
              <a:ext uri="{FF2B5EF4-FFF2-40B4-BE49-F238E27FC236}">
                <a16:creationId xmlns:a16="http://schemas.microsoft.com/office/drawing/2014/main" id="{D2B59CD2-E76E-44CD-B6DA-0BE2C75C7C24}"/>
              </a:ext>
            </a:extLst>
          </p:cNvPr>
          <p:cNvSpPr/>
          <p:nvPr/>
        </p:nvSpPr>
        <p:spPr>
          <a:xfrm>
            <a:off x="8058091" y="159860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22587C-50CA-4C43-B86B-9D9B2BA20175}"/>
              </a:ext>
            </a:extLst>
          </p:cNvPr>
          <p:cNvSpPr txBox="1"/>
          <p:nvPr/>
        </p:nvSpPr>
        <p:spPr>
          <a:xfrm>
            <a:off x="5258910" y="5694074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 Trigger</a:t>
            </a:r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092A3FA4-529E-4E2D-AC24-26B574F9307F}"/>
              </a:ext>
            </a:extLst>
          </p:cNvPr>
          <p:cNvSpPr/>
          <p:nvPr/>
        </p:nvSpPr>
        <p:spPr>
          <a:xfrm rot="10800000">
            <a:off x="7961274" y="3608747"/>
            <a:ext cx="488577" cy="11071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B72748A-9E90-421C-B039-7FF8AE12C365}"/>
              </a:ext>
            </a:extLst>
          </p:cNvPr>
          <p:cNvCxnSpPr>
            <a:cxnSpLocks/>
            <a:endCxn id="48" idx="25"/>
          </p:cNvCxnSpPr>
          <p:nvPr/>
        </p:nvCxnSpPr>
        <p:spPr>
          <a:xfrm rot="5400000" flipH="1" flipV="1">
            <a:off x="6602290" y="1560120"/>
            <a:ext cx="2285938" cy="1542859"/>
          </a:xfrm>
          <a:prstGeom prst="bentConnector4">
            <a:avLst>
              <a:gd name="adj1" fmla="val 37354"/>
              <a:gd name="adj2" fmla="val 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756F5DB-6F05-4F2C-85F6-2150EACBB068}"/>
              </a:ext>
            </a:extLst>
          </p:cNvPr>
          <p:cNvSpPr/>
          <p:nvPr/>
        </p:nvSpPr>
        <p:spPr>
          <a:xfrm rot="16200000">
            <a:off x="1792803" y="1069283"/>
            <a:ext cx="427504" cy="349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EE49A8-7FAC-45A1-A243-F5182F79CCBA}"/>
              </a:ext>
            </a:extLst>
          </p:cNvPr>
          <p:cNvCxnSpPr>
            <a:cxnSpLocks/>
            <a:endCxn id="20" idx="25"/>
          </p:cNvCxnSpPr>
          <p:nvPr/>
        </p:nvCxnSpPr>
        <p:spPr>
          <a:xfrm>
            <a:off x="3608305" y="1171504"/>
            <a:ext cx="476306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339C26-A218-4DCB-A504-C4251471713B}"/>
              </a:ext>
            </a:extLst>
          </p:cNvPr>
          <p:cNvSpPr txBox="1"/>
          <p:nvPr/>
        </p:nvSpPr>
        <p:spPr>
          <a:xfrm>
            <a:off x="3091236" y="1197167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4AEF7F4-EEEC-46B5-A262-BB2CB8A10F3A}"/>
              </a:ext>
            </a:extLst>
          </p:cNvPr>
          <p:cNvGrpSpPr/>
          <p:nvPr/>
        </p:nvGrpSpPr>
        <p:grpSpPr>
          <a:xfrm>
            <a:off x="10824043" y="4376795"/>
            <a:ext cx="1139360" cy="632977"/>
            <a:chOff x="2284831" y="1701"/>
            <a:chExt cx="1139360" cy="632977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AD1D036-9720-4618-BB6D-F10C0E8A5C88}"/>
                </a:ext>
              </a:extLst>
            </p:cNvPr>
            <p:cNvSpPr/>
            <p:nvPr/>
          </p:nvSpPr>
          <p:spPr>
            <a:xfrm>
              <a:off x="2284831" y="1701"/>
              <a:ext cx="1139360" cy="6329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79" name="Rectangle: Rounded Corners 4">
              <a:extLst>
                <a:ext uri="{FF2B5EF4-FFF2-40B4-BE49-F238E27FC236}">
                  <a16:creationId xmlns:a16="http://schemas.microsoft.com/office/drawing/2014/main" id="{05B63EDD-A824-404C-8DC9-2DE8E021489E}"/>
                </a:ext>
              </a:extLst>
            </p:cNvPr>
            <p:cNvSpPr txBox="1"/>
            <p:nvPr/>
          </p:nvSpPr>
          <p:spPr>
            <a:xfrm>
              <a:off x="2298888" y="20240"/>
              <a:ext cx="1102282" cy="595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Abort Trip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2D1CA07-E7DA-4571-8EA6-AD364D2860D8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9698740" y="4693284"/>
            <a:ext cx="11393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8180AA5-024B-4A43-A892-5396CB2E4A23}"/>
              </a:ext>
            </a:extLst>
          </p:cNvPr>
          <p:cNvSpPr txBox="1"/>
          <p:nvPr/>
        </p:nvSpPr>
        <p:spPr>
          <a:xfrm>
            <a:off x="9465273" y="4213976"/>
            <a:ext cx="147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Iterations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Exhausted</a:t>
            </a: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9AD4E40B-8C68-40A6-9415-0803B576F8DC}"/>
              </a:ext>
            </a:extLst>
          </p:cNvPr>
          <p:cNvSpPr/>
          <p:nvPr/>
        </p:nvSpPr>
        <p:spPr>
          <a:xfrm rot="5400000">
            <a:off x="450236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53428572-11E4-45FA-B8C9-A701B9B464DF}"/>
              </a:ext>
            </a:extLst>
          </p:cNvPr>
          <p:cNvSpPr/>
          <p:nvPr/>
        </p:nvSpPr>
        <p:spPr>
          <a:xfrm rot="5400000">
            <a:off x="897208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27A9097-E197-4DD1-9110-EAE86BF93B12}"/>
              </a:ext>
            </a:extLst>
          </p:cNvPr>
          <p:cNvCxnSpPr>
            <a:endCxn id="31" idx="2"/>
          </p:cNvCxnSpPr>
          <p:nvPr/>
        </p:nvCxnSpPr>
        <p:spPr>
          <a:xfrm rot="5400000" flipH="1" flipV="1">
            <a:off x="5255905" y="4033851"/>
            <a:ext cx="1663063" cy="1657385"/>
          </a:xfrm>
          <a:prstGeom prst="bentConnector3">
            <a:avLst>
              <a:gd name="adj1" fmla="val -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5C00DAB-0D0F-413B-B18D-E8CDF6A305EE}"/>
              </a:ext>
            </a:extLst>
          </p:cNvPr>
          <p:cNvSpPr txBox="1"/>
          <p:nvPr/>
        </p:nvSpPr>
        <p:spPr>
          <a:xfrm>
            <a:off x="7033153" y="1171504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</p:spTree>
    <p:extLst>
      <p:ext uri="{BB962C8B-B14F-4D97-AF65-F5344CB8AC3E}">
        <p14:creationId xmlns:p14="http://schemas.microsoft.com/office/powerpoint/2010/main" val="324995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3207574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Orchestrator Trigger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4BEAB2-C525-40FC-94C3-8AE3DE2B7164}"/>
              </a:ext>
            </a:extLst>
          </p:cNvPr>
          <p:cNvSpPr/>
          <p:nvPr/>
        </p:nvSpPr>
        <p:spPr>
          <a:xfrm>
            <a:off x="3207574" y="1847286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Orchestrator Trigger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D7134D-9151-45C8-9F28-30E46156F3C8}"/>
              </a:ext>
            </a:extLst>
          </p:cNvPr>
          <p:cNvCxnSpPr>
            <a:stCxn id="14" idx="2"/>
            <a:endCxn id="50" idx="1"/>
          </p:cNvCxnSpPr>
          <p:nvPr/>
        </p:nvCxnSpPr>
        <p:spPr>
          <a:xfrm rot="16200000" flipH="1">
            <a:off x="1829132" y="751233"/>
            <a:ext cx="641536" cy="2115347"/>
          </a:xfrm>
          <a:prstGeom prst="bentConnector2">
            <a:avLst/>
          </a:prstGeom>
          <a:ln w="666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65F659-5614-4307-86D9-8048230C8C7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1734668" y="1205750"/>
            <a:ext cx="1472906" cy="1"/>
          </a:xfrm>
          <a:prstGeom prst="straightConnector1">
            <a:avLst/>
          </a:prstGeom>
          <a:ln w="666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0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2274116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Orchestrator Trigger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352B5B-A5AB-4BD5-A459-F4E8497DE330}"/>
              </a:ext>
            </a:extLst>
          </p:cNvPr>
          <p:cNvSpPr/>
          <p:nvPr/>
        </p:nvSpPr>
        <p:spPr>
          <a:xfrm>
            <a:off x="4099001" y="703252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Instance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3B5C0563-8BFF-4C4A-8479-C8AC3BB58EE7}"/>
              </a:ext>
            </a:extLst>
          </p:cNvPr>
          <p:cNvSpPr/>
          <p:nvPr/>
        </p:nvSpPr>
        <p:spPr>
          <a:xfrm>
            <a:off x="3856299" y="140791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074FA2-72DA-44F8-81D2-26266BF7ED32}"/>
              </a:ext>
            </a:extLst>
          </p:cNvPr>
          <p:cNvGrpSpPr/>
          <p:nvPr/>
        </p:nvGrpSpPr>
        <p:grpSpPr>
          <a:xfrm>
            <a:off x="4093872" y="2503975"/>
            <a:ext cx="1139360" cy="3481377"/>
            <a:chOff x="5380943" y="2487563"/>
            <a:chExt cx="1139360" cy="34813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976D02-22CD-4328-99B4-A5770C0EF25A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Retrieve Route Locations &amp; Assign a Driver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C400AB-7A4A-4E9C-BC15-46305E8FCF32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DBC330-1873-4808-A438-B17332E75F80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for configurable seconds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11CCA-EA9A-4A73-B17D-F79CB5D2C9FC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C667B4-5A11-4CF3-8140-66183EE4A241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Navigate to a new location </a:t>
              </a:r>
              <a:endParaRPr lang="en-US" sz="1000" kern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53E826-CE00-4F0B-A58A-5EE21F9C7E48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2DEB14-92FD-4562-9D5D-5962840DB1A7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Check for completion</a:t>
              </a:r>
            </a:p>
          </p:txBody>
        </p:sp>
      </p:grp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092A3FA4-529E-4E2D-AC24-26B574F9307F}"/>
              </a:ext>
            </a:extLst>
          </p:cNvPr>
          <p:cNvSpPr/>
          <p:nvPr/>
        </p:nvSpPr>
        <p:spPr>
          <a:xfrm rot="10800000">
            <a:off x="3142353" y="3637189"/>
            <a:ext cx="833289" cy="20769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756F5DB-6F05-4F2C-85F6-2150EACBB068}"/>
              </a:ext>
            </a:extLst>
          </p:cNvPr>
          <p:cNvSpPr/>
          <p:nvPr/>
        </p:nvSpPr>
        <p:spPr>
          <a:xfrm rot="16200000">
            <a:off x="1792803" y="1069283"/>
            <a:ext cx="427504" cy="349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EE49A8-7FAC-45A1-A243-F5182F79CCBA}"/>
              </a:ext>
            </a:extLst>
          </p:cNvPr>
          <p:cNvCxnSpPr>
            <a:cxnSpLocks/>
            <a:endCxn id="20" idx="25"/>
          </p:cNvCxnSpPr>
          <p:nvPr/>
        </p:nvCxnSpPr>
        <p:spPr>
          <a:xfrm>
            <a:off x="3628685" y="1176565"/>
            <a:ext cx="476306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339C26-A218-4DCB-A504-C4251471713B}"/>
              </a:ext>
            </a:extLst>
          </p:cNvPr>
          <p:cNvSpPr txBox="1"/>
          <p:nvPr/>
        </p:nvSpPr>
        <p:spPr>
          <a:xfrm>
            <a:off x="3091236" y="1197167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E6989E98-A856-4A67-89EB-E46C0EC6EAE7}"/>
              </a:ext>
            </a:extLst>
          </p:cNvPr>
          <p:cNvSpPr/>
          <p:nvPr/>
        </p:nvSpPr>
        <p:spPr>
          <a:xfrm rot="5400000">
            <a:off x="450236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9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6102A4-229A-4796-99BF-D141EF438B91}"/>
              </a:ext>
            </a:extLst>
          </p:cNvPr>
          <p:cNvSpPr/>
          <p:nvPr/>
        </p:nvSpPr>
        <p:spPr>
          <a:xfrm>
            <a:off x="4602533" y="1517837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0A099-065E-48C4-9C4F-8041DA15CA97}"/>
              </a:ext>
            </a:extLst>
          </p:cNvPr>
          <p:cNvSpPr/>
          <p:nvPr/>
        </p:nvSpPr>
        <p:spPr>
          <a:xfrm>
            <a:off x="6583733" y="2727511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Drivers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7DBE4-DA90-4101-8E3F-BC262CFA98A2}"/>
              </a:ext>
            </a:extLst>
          </p:cNvPr>
          <p:cNvSpPr/>
          <p:nvPr/>
        </p:nvSpPr>
        <p:spPr>
          <a:xfrm>
            <a:off x="6583733" y="3785346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Trips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22A8BD-CDD7-4D72-B093-5FC3F070E143}"/>
              </a:ext>
            </a:extLst>
          </p:cNvPr>
          <p:cNvSpPr/>
          <p:nvPr/>
        </p:nvSpPr>
        <p:spPr>
          <a:xfrm>
            <a:off x="6583733" y="4843181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Passengers API</a:t>
            </a:r>
            <a:endParaRPr lang="en-US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24710D2-C989-47F9-991B-8BC3CF43FE43}"/>
              </a:ext>
            </a:extLst>
          </p:cNvPr>
          <p:cNvCxnSpPr>
            <a:stCxn id="2" idx="2"/>
            <a:endCxn id="13" idx="1"/>
          </p:cNvCxnSpPr>
          <p:nvPr/>
        </p:nvCxnSpPr>
        <p:spPr>
          <a:xfrm rot="16200000" flipH="1">
            <a:off x="5835251" y="2329774"/>
            <a:ext cx="858930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B7B222-0C7F-45DB-9E92-16F24C184C10}"/>
              </a:ext>
            </a:extLst>
          </p:cNvPr>
          <p:cNvCxnSpPr>
            <a:stCxn id="2" idx="2"/>
            <a:endCxn id="14" idx="1"/>
          </p:cNvCxnSpPr>
          <p:nvPr/>
        </p:nvCxnSpPr>
        <p:spPr>
          <a:xfrm rot="16200000" flipH="1">
            <a:off x="5306334" y="2858691"/>
            <a:ext cx="1916765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D10EB5-22E1-403A-8ACA-08AA6E769BE4}"/>
              </a:ext>
            </a:extLst>
          </p:cNvPr>
          <p:cNvCxnSpPr>
            <a:stCxn id="2" idx="2"/>
            <a:endCxn id="15" idx="1"/>
          </p:cNvCxnSpPr>
          <p:nvPr/>
        </p:nvCxnSpPr>
        <p:spPr>
          <a:xfrm rot="16200000" flipH="1">
            <a:off x="4777416" y="3387609"/>
            <a:ext cx="2974600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5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18814E0-44F0-4428-965F-779C72F728AF}"/>
              </a:ext>
            </a:extLst>
          </p:cNvPr>
          <p:cNvSpPr/>
          <p:nvPr/>
        </p:nvSpPr>
        <p:spPr>
          <a:xfrm>
            <a:off x="7864682" y="4696038"/>
            <a:ext cx="1961585" cy="21051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3606B-16DA-4E7D-9356-1DB11770EFFC}"/>
              </a:ext>
            </a:extLst>
          </p:cNvPr>
          <p:cNvSpPr/>
          <p:nvPr/>
        </p:nvSpPr>
        <p:spPr>
          <a:xfrm>
            <a:off x="5417756" y="4696038"/>
            <a:ext cx="1961585" cy="21051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C3FAC5-6374-436A-B019-378AA525E3A0}"/>
              </a:ext>
            </a:extLst>
          </p:cNvPr>
          <p:cNvSpPr/>
          <p:nvPr/>
        </p:nvSpPr>
        <p:spPr>
          <a:xfrm>
            <a:off x="268944" y="1165425"/>
            <a:ext cx="2702858" cy="954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ADDD-610F-4F7B-8BEC-517B1651C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3" y="1259561"/>
            <a:ext cx="879661" cy="742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4D0774-E9A7-472E-9541-8DDFEDC4F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18" y="1259561"/>
            <a:ext cx="679873" cy="679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946830-3A83-4DEB-B29E-88DA2BE22E7D}"/>
              </a:ext>
            </a:extLst>
          </p:cNvPr>
          <p:cNvSpPr/>
          <p:nvPr/>
        </p:nvSpPr>
        <p:spPr>
          <a:xfrm>
            <a:off x="3437971" y="94134"/>
            <a:ext cx="4025152" cy="954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10F0C-5881-451B-A414-E138E4095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53" y="181359"/>
            <a:ext cx="770530" cy="770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7F492-CAA8-47E4-81AC-E456E4256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03" y="181359"/>
            <a:ext cx="770531" cy="583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853CF-E321-4AA2-888C-E3E95BB9D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83" y="181359"/>
            <a:ext cx="697187" cy="6971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18794F-A7D6-4E60-9C79-68351EA445E9}"/>
              </a:ext>
            </a:extLst>
          </p:cNvPr>
          <p:cNvSpPr/>
          <p:nvPr/>
        </p:nvSpPr>
        <p:spPr>
          <a:xfrm>
            <a:off x="3437971" y="1165430"/>
            <a:ext cx="4025152" cy="954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7B7EA5-83D6-4661-AA3E-9EC2B67F1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53" y="1259561"/>
            <a:ext cx="770530" cy="770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85EB2-91B5-4137-B2AF-4E73FEA21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03" y="1259561"/>
            <a:ext cx="770531" cy="583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D1BABB-3FCD-4B63-9E32-5A522C05D8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83" y="1259561"/>
            <a:ext cx="697187" cy="6971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C54626-E07B-4327-8D20-77066B8D2106}"/>
              </a:ext>
            </a:extLst>
          </p:cNvPr>
          <p:cNvSpPr/>
          <p:nvPr/>
        </p:nvSpPr>
        <p:spPr>
          <a:xfrm>
            <a:off x="7853674" y="1156185"/>
            <a:ext cx="4025152" cy="977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E93150-C282-4F44-AB5C-16CDB5B6D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20" y="1235985"/>
            <a:ext cx="770530" cy="7705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895E9D-BD00-47FA-85B9-3A8F4089C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597" y="1254798"/>
            <a:ext cx="697187" cy="6971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7EC875-55FB-49CF-969C-9098EF5F15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38" y="3379296"/>
            <a:ext cx="978060" cy="9893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B5718A-2C4D-4AC9-9697-835F284B5CC3}"/>
              </a:ext>
            </a:extLst>
          </p:cNvPr>
          <p:cNvSpPr/>
          <p:nvPr/>
        </p:nvSpPr>
        <p:spPr>
          <a:xfrm>
            <a:off x="3023170" y="4696038"/>
            <a:ext cx="1961585" cy="21051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E23D8A-4916-4D3A-9A2B-0263C8889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07" y="4786626"/>
            <a:ext cx="682931" cy="6829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890601-3EBB-4033-8800-8F083795E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8" y="1193746"/>
            <a:ext cx="780290" cy="780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E663854-43A8-4DC5-B1B6-E3FAC90EC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24" y="4765955"/>
            <a:ext cx="682931" cy="68293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9D54F6B-2F00-4957-9C51-A2A039CA55F5}"/>
              </a:ext>
            </a:extLst>
          </p:cNvPr>
          <p:cNvSpPr/>
          <p:nvPr/>
        </p:nvSpPr>
        <p:spPr>
          <a:xfrm>
            <a:off x="3437971" y="2258026"/>
            <a:ext cx="4025152" cy="954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FD04BA0-4642-4B93-AA93-913D8E3B1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53" y="2345251"/>
            <a:ext cx="770530" cy="7705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E4FC6EA-A10C-48CF-9B11-3B61D3214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03" y="2345251"/>
            <a:ext cx="770531" cy="58335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9AD8C5C-55DB-4260-95C4-9FFF17702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83" y="2345251"/>
            <a:ext cx="697187" cy="69718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4B87CC-0DB4-474F-B488-55D92BE2D483}"/>
              </a:ext>
            </a:extLst>
          </p:cNvPr>
          <p:cNvSpPr txBox="1"/>
          <p:nvPr/>
        </p:nvSpPr>
        <p:spPr>
          <a:xfrm>
            <a:off x="3375210" y="838037"/>
            <a:ext cx="186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 API Microservice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69A4FF-3FB7-4160-BC4C-03A88D991591}"/>
              </a:ext>
            </a:extLst>
          </p:cNvPr>
          <p:cNvSpPr txBox="1"/>
          <p:nvPr/>
        </p:nvSpPr>
        <p:spPr>
          <a:xfrm>
            <a:off x="3377581" y="1900671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Trips API Microservice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CC22E0-26E2-4377-8C2D-36B359CC48F8}"/>
              </a:ext>
            </a:extLst>
          </p:cNvPr>
          <p:cNvSpPr txBox="1"/>
          <p:nvPr/>
        </p:nvSpPr>
        <p:spPr>
          <a:xfrm>
            <a:off x="3418520" y="2968992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Passengers API Microservice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D94937-464E-4804-9887-6FD9C8567A39}"/>
              </a:ext>
            </a:extLst>
          </p:cNvPr>
          <p:cNvSpPr txBox="1"/>
          <p:nvPr/>
        </p:nvSpPr>
        <p:spPr>
          <a:xfrm>
            <a:off x="7802310" y="1909353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Orchestrators Microservice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11FCC8-6CFA-418C-AA7A-D26C6A825C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78" y="1235985"/>
            <a:ext cx="780290" cy="78029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AD3AF0-5FA7-41C2-AE01-8F06448D3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24" y="4791972"/>
            <a:ext cx="697187" cy="6971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B37633B-0E03-4DB3-9623-66CA48194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52" y="4814190"/>
            <a:ext cx="697187" cy="69718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9407B88-7814-416D-BE52-E0508D795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50" y="4768975"/>
            <a:ext cx="682931" cy="6829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54215CF-824E-4A0B-9FD1-C80E2AF84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078" y="4817210"/>
            <a:ext cx="697187" cy="69718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479E31F-6002-4AB2-8260-1EDA9DFA1853}"/>
              </a:ext>
            </a:extLst>
          </p:cNvPr>
          <p:cNvSpPr/>
          <p:nvPr/>
        </p:nvSpPr>
        <p:spPr>
          <a:xfrm>
            <a:off x="581779" y="4696038"/>
            <a:ext cx="1961585" cy="20812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2F31721-DD80-4EF6-9A0E-0A7A074278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1" y="5169324"/>
            <a:ext cx="1049639" cy="104963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D0554FC-7CE2-47A5-821F-8688C8D162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89" y="5769544"/>
            <a:ext cx="500605" cy="50060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4BCABE1-2478-46E7-A73E-553F0358E0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23" y="5769544"/>
            <a:ext cx="603376" cy="60337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65A52F5-B5FB-43A2-9A50-6ED95DEEE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77" y="5769544"/>
            <a:ext cx="770531" cy="58335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F28C666-5D19-4D58-B11C-181DE162A30C}"/>
              </a:ext>
            </a:extLst>
          </p:cNvPr>
          <p:cNvSpPr txBox="1"/>
          <p:nvPr/>
        </p:nvSpPr>
        <p:spPr>
          <a:xfrm>
            <a:off x="581779" y="6567210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Notification Microservice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D3024D-01A7-4A82-8932-92570EAE8791}"/>
              </a:ext>
            </a:extLst>
          </p:cNvPr>
          <p:cNvSpPr txBox="1"/>
          <p:nvPr/>
        </p:nvSpPr>
        <p:spPr>
          <a:xfrm>
            <a:off x="2999767" y="6567210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SignalR Handler Microservice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7F96C0-52DF-4E67-AC1E-E70A48378B6D}"/>
              </a:ext>
            </a:extLst>
          </p:cNvPr>
          <p:cNvSpPr txBox="1"/>
          <p:nvPr/>
        </p:nvSpPr>
        <p:spPr>
          <a:xfrm>
            <a:off x="5404468" y="6567210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PowerBI Handler Microservice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DEC83B-AE64-4248-9AD1-49F3FE6DCF8B}"/>
              </a:ext>
            </a:extLst>
          </p:cNvPr>
          <p:cNvSpPr txBox="1"/>
          <p:nvPr/>
        </p:nvSpPr>
        <p:spPr>
          <a:xfrm>
            <a:off x="7802310" y="6567210"/>
            <a:ext cx="228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Archiver Handler Microservice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6E9ACCB-C193-4D2F-B9C2-9BB0E5641813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2971802" y="571505"/>
            <a:ext cx="466169" cy="1071291"/>
          </a:xfrm>
          <a:prstGeom prst="bentConnector3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DA8FAA7-F927-463F-B544-388F299AB8C3}"/>
              </a:ext>
            </a:extLst>
          </p:cNvPr>
          <p:cNvCxnSpPr>
            <a:stCxn id="2" idx="3"/>
            <a:endCxn id="39" idx="1"/>
          </p:cNvCxnSpPr>
          <p:nvPr/>
        </p:nvCxnSpPr>
        <p:spPr>
          <a:xfrm>
            <a:off x="2971802" y="1642796"/>
            <a:ext cx="466169" cy="1092601"/>
          </a:xfrm>
          <a:prstGeom prst="bentConnector3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C117495-1F2C-42D8-A2B3-0C9D37386E9C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2971802" y="1642796"/>
            <a:ext cx="466169" cy="5"/>
          </a:xfrm>
          <a:prstGeom prst="bentConnector3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5E4BDA7-2A18-4370-A84D-B8AC52AC27C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7463123" y="1642801"/>
            <a:ext cx="390551" cy="19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08DEA6B-1E70-49B4-8F2F-A2E1499A6816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5893499" y="2128913"/>
            <a:ext cx="3932769" cy="1745060"/>
          </a:xfrm>
          <a:prstGeom prst="bentConnector3">
            <a:avLst>
              <a:gd name="adj1" fmla="val 7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6243A1C-E4B7-458C-BD1C-4163F2FCD06D}"/>
              </a:ext>
            </a:extLst>
          </p:cNvPr>
          <p:cNvCxnSpPr>
            <a:stCxn id="19" idx="2"/>
            <a:endCxn id="57" idx="0"/>
          </p:cNvCxnSpPr>
          <p:nvPr/>
        </p:nvCxnSpPr>
        <p:spPr>
          <a:xfrm rot="16200000" flipH="1">
            <a:off x="6961277" y="2811840"/>
            <a:ext cx="327388" cy="3441007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CFD0A14-E684-443D-896C-40870C040C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1103" y="4035304"/>
            <a:ext cx="327388" cy="994081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DD53BB6-1770-4E26-8F06-7BDDAD724BAB}"/>
              </a:ext>
            </a:extLst>
          </p:cNvPr>
          <p:cNvCxnSpPr>
            <a:cxnSpLocks/>
          </p:cNvCxnSpPr>
          <p:nvPr/>
        </p:nvCxnSpPr>
        <p:spPr>
          <a:xfrm rot="5400000">
            <a:off x="3333115" y="2611397"/>
            <a:ext cx="327388" cy="3841896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6833FC5-3C7B-4EBB-8FC0-6EA91C7CBA98}"/>
              </a:ext>
            </a:extLst>
          </p:cNvPr>
          <p:cNvCxnSpPr>
            <a:cxnSpLocks/>
          </p:cNvCxnSpPr>
          <p:nvPr/>
        </p:nvCxnSpPr>
        <p:spPr>
          <a:xfrm rot="5400000">
            <a:off x="4553811" y="3832093"/>
            <a:ext cx="327388" cy="1400505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B323913-39C7-43E9-9C87-6734966E4B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16" y="5577093"/>
            <a:ext cx="806602" cy="862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7A261-274B-4097-9D74-634DA608A7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16" y="1315394"/>
            <a:ext cx="536515" cy="5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179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Hikmat</dc:creator>
  <cp:lastModifiedBy>Khaled Hikmat</cp:lastModifiedBy>
  <cp:revision>56</cp:revision>
  <dcterms:created xsi:type="dcterms:W3CDTF">2018-08-19T05:28:40Z</dcterms:created>
  <dcterms:modified xsi:type="dcterms:W3CDTF">2018-09-11T05:38:05Z</dcterms:modified>
</cp:coreProperties>
</file>