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059" r:id="rId5"/>
    <p:sldId id="815" r:id="rId6"/>
    <p:sldId id="1198" r:id="rId7"/>
    <p:sldId id="1255" r:id="rId8"/>
    <p:sldId id="1256" r:id="rId9"/>
    <p:sldId id="1052" r:id="rId10"/>
    <p:sldId id="1043" r:id="rId11"/>
    <p:sldId id="1042" r:id="rId12"/>
    <p:sldId id="1051" r:id="rId13"/>
    <p:sldId id="1048" r:id="rId14"/>
    <p:sldId id="1045" r:id="rId15"/>
    <p:sldId id="1050" r:id="rId16"/>
    <p:sldId id="995" r:id="rId17"/>
    <p:sldId id="1002" r:id="rId18"/>
    <p:sldId id="1055" r:id="rId19"/>
    <p:sldId id="993" r:id="rId20"/>
    <p:sldId id="998" r:id="rId21"/>
    <p:sldId id="1000" r:id="rId22"/>
    <p:sldId id="1001" r:id="rId23"/>
    <p:sldId id="1054" r:id="rId24"/>
    <p:sldId id="1053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235" r:id="rId55"/>
    <p:sldId id="604" r:id="rId5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522"/>
  </p:normalViewPr>
  <p:slideViewPr>
    <p:cSldViewPr snapToGrid="0" snapToObjects="1">
      <p:cViewPr varScale="1">
        <p:scale>
          <a:sx n="94" d="100"/>
          <a:sy n="94" d="100"/>
        </p:scale>
        <p:origin x="232" y="28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1813-6207-294F-B120-59808870B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658020-7F67-D546-8AEC-8C41CB7DFC2D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D1B4-E051-1644-8D51-8AC287F18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DevOps Engineer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E16B181-3540-F948-944E-9D093C5CE01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Nho Luong</a:t>
            </a:r>
          </a:p>
        </p:txBody>
      </p:sp>
    </p:spTree>
    <p:extLst>
      <p:ext uri="{BB962C8B-B14F-4D97-AF65-F5344CB8AC3E}">
        <p14:creationId xmlns:p14="http://schemas.microsoft.com/office/powerpoint/2010/main" val="19443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518" y="313899"/>
            <a:ext cx="13448209" cy="104184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Kubernetes for Beginners on AWS Cloud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651379"/>
            <a:ext cx="12105779" cy="14773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8E47"/>
                </a:solidFill>
              </a:rPr>
              <a:t>Author: </a:t>
            </a:r>
            <a:r>
              <a:rPr lang="en-US" dirty="0" err="1">
                <a:solidFill>
                  <a:srgbClr val="F48E47"/>
                </a:solidFill>
              </a:rPr>
              <a:t>Nho</a:t>
            </a:r>
            <a:r>
              <a:rPr lang="en-US" dirty="0">
                <a:solidFill>
                  <a:srgbClr val="F48E47"/>
                </a:solidFill>
              </a:rPr>
              <a:t> Luong </a:t>
            </a:r>
          </a:p>
          <a:p>
            <a:r>
              <a:rPr lang="en-US" dirty="0">
                <a:solidFill>
                  <a:srgbClr val="F48E47"/>
                </a:solidFill>
              </a:rPr>
              <a:t>Skill: DevOps Engineer Lead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CF383-1361-4E75-85B4-CC450DC884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1774" y="1745110"/>
            <a:ext cx="2984107" cy="4167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4B3A0-5E28-B543-AD89-F09D97D4A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2" y="1355747"/>
            <a:ext cx="2872134" cy="1820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57EB8-858A-D94C-AD0E-BB1AEED1A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9" y="3391686"/>
            <a:ext cx="5269158" cy="382504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D27DF0B-449B-F84D-B8BA-6781D7F68BB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441D3-B48D-1F4D-90FD-294958029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58" y="1355747"/>
            <a:ext cx="2984107" cy="1820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BBBE9-FCE6-3E43-ABB8-E23C62D3B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08" y="3391686"/>
            <a:ext cx="5269158" cy="38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81FD56-F6A9-B543-BEF3-21BE580DAD0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241B4-AFDA-AC4B-BD87-12B59AA108A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6EF7C7-FF4D-6042-8B05-BD63A83043B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9B0BF3-ADBE-FF4F-99B1-3E75E4D71F5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858541E-311C-E441-8C97-F187911C0F4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E4049F3-1A87-1449-A299-E0CC0A504F4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C5F7B11-9794-AB45-AE30-7F3274425C2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F21C463-91C0-A24C-828F-484258B2859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BAC8C21-2DE9-0843-8304-6875784BADA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F73F40-73BA-E149-8D65-FAA783E3B1F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19" y="302524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Docker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A5794-3F82-2044-94EE-3A964AC1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84" y="2156970"/>
            <a:ext cx="4296081" cy="429608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0EB8D0D-9DE6-A247-B31A-74196C57002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1832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99A240F-D858-7349-80F5-15B1DB181BD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60570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BE313E4-F90B-2545-A2D3-46D44F1E4582}"/>
              </a:ext>
            </a:extLst>
          </p:cNvPr>
          <p:cNvSpPr txBox="1">
            <a:spLocks/>
          </p:cNvSpPr>
          <p:nvPr/>
        </p:nvSpPr>
        <p:spPr>
          <a:xfrm>
            <a:off x="0" y="7610253"/>
            <a:ext cx="4306957" cy="701234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533323-0D9D-7C4F-941E-FA4BBD74DAF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830F5D2B-7E24-C240-A87F-05CBB88A7E7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4980D75-041A-8F43-B589-8D063FE706B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09FC68-D0B3-C340-8A81-037C08F021D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C948906-EF29-A34C-BED0-ACA54CA2843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8" name="Subtitle 2">
            <a:extLst>
              <a:ext uri="{FF2B5EF4-FFF2-40B4-BE49-F238E27FC236}">
                <a16:creationId xmlns:a16="http://schemas.microsoft.com/office/drawing/2014/main" id="{3BBC6FBA-C838-4F42-8D72-5EF1467195E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Author: Nho Luong 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7" name="Subtitle 2">
            <a:extLst>
              <a:ext uri="{FF2B5EF4-FFF2-40B4-BE49-F238E27FC236}">
                <a16:creationId xmlns:a16="http://schemas.microsoft.com/office/drawing/2014/main" id="{5787A7B9-AC5B-3A4D-A535-87706A08B1D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2E548EE-FCD0-CE4B-A4BF-FBE307AEA61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02B8BED-AF08-0A4B-B73F-1CFE0D462AB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68427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ABEA5B-D722-7248-95D9-7A56C855782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745100E-8E7C-7C4A-BDD1-79A9E0C37D7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E4AFAD81-A257-3842-9099-6C2675A8251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84E9BF-97D7-4D43-A312-E62BDF3C21A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2E0CCB-0A4D-6F44-A58C-3CC32FA5956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AE1B7A64-FA04-C648-8CD5-D4B4020BC3B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414FA5A-EF72-1947-A02F-029FD7CFB20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82CFD0A8-DF30-9C47-9BB6-95176AB68C2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EBA925D-7170-B24C-B8FD-70284BDC7F2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4949C-E28F-3B47-9152-0C16B55BB4F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8185F-5BF1-B345-9790-095F862917BC}"/>
              </a:ext>
            </a:extLst>
          </p:cNvPr>
          <p:cNvSpPr/>
          <p:nvPr/>
        </p:nvSpPr>
        <p:spPr>
          <a:xfrm>
            <a:off x="2610722" y="1231594"/>
            <a:ext cx="8894618" cy="63176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D51D-BBCD-C849-B126-08A6E8312973}"/>
              </a:ext>
            </a:extLst>
          </p:cNvPr>
          <p:cNvSpPr txBox="1"/>
          <p:nvPr/>
        </p:nvSpPr>
        <p:spPr>
          <a:xfrm>
            <a:off x="9344723" y="7087693"/>
            <a:ext cx="2056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A20AC9-463E-CD46-9990-31EF6AE464D4}"/>
              </a:ext>
            </a:extLst>
          </p:cNvPr>
          <p:cNvSpPr/>
          <p:nvPr/>
        </p:nvSpPr>
        <p:spPr>
          <a:xfrm>
            <a:off x="12019679" y="4094348"/>
            <a:ext cx="2420222" cy="1188852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K8S Live Template writing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8134708-64F4-1D44-91DA-A206FCCE181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2659A09-7B98-8140-AC8B-EB34264CE5C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D6E3840C-07D0-9D45-9387-1D4D011F723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5C79EA71-2F94-C143-AFE7-FDC749B0D22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D10C41-2C6F-A14C-A74C-756F0038559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65F7B52-C979-5C4B-8D90-A9317F7B397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DA1D0B2-0329-C448-9907-F5A92541C74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B7FE53E8-2022-A74D-A29C-B1C310DDCBE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4B59C3-AC85-2F4A-8509-6D11BFFFB77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CB1062A-582E-AF48-A581-5DB29AE70C6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7DCD1A-5C32-F64D-9F14-FED6958236E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FD1BB9-559F-204A-B700-AAEE4DF804FB}"/>
              </a:ext>
            </a:extLst>
          </p:cNvPr>
          <p:cNvSpPr/>
          <p:nvPr/>
        </p:nvSpPr>
        <p:spPr>
          <a:xfrm>
            <a:off x="2336800" y="407979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746FB-EDCA-5543-923A-6F7B5841A5E1}"/>
              </a:ext>
            </a:extLst>
          </p:cNvPr>
          <p:cNvSpPr/>
          <p:nvPr/>
        </p:nvSpPr>
        <p:spPr>
          <a:xfrm>
            <a:off x="2336800" y="578540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C48FE-02E0-964D-8673-61326C269250}"/>
              </a:ext>
            </a:extLst>
          </p:cNvPr>
          <p:cNvSpPr/>
          <p:nvPr/>
        </p:nvSpPr>
        <p:spPr>
          <a:xfrm>
            <a:off x="2336800" y="2249092"/>
            <a:ext cx="9550400" cy="93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Free Courses – 2 Hours limitation on Udemy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BB6E2D0-EC74-7548-A6EA-41E45141E22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5081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D2CA2C-BBC4-8148-A271-200F8D72628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90ADA7-46C7-434A-9576-9FB6CDE08E5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7ED85-E2CA-FB4D-B515-ECACD66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6" y="3812345"/>
            <a:ext cx="8904849" cy="1121604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9EB77-B94D-994E-84C1-3B11ED34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86" y="2560028"/>
            <a:ext cx="2629781" cy="12573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D00B5D-C8DB-C145-82C7-6F255AE5CBE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2199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33993B6-935F-964A-8963-CD8C6C87CF4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6926AD49-7719-EC4F-A58A-2F3330ACD33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ECF01F0-0F59-0B4B-B52F-6E1E7D6072F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64E152-F700-5C4D-B4C5-BA1949450FC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178635</TotalTime>
  <Words>2839</Words>
  <Application>Microsoft Macintosh PowerPoint</Application>
  <PresentationFormat>Custom</PresentationFormat>
  <Paragraphs>595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Algerian</vt:lpstr>
      <vt:lpstr>Arial</vt:lpstr>
      <vt:lpstr>Calibri</vt:lpstr>
      <vt:lpstr>Calibri Light</vt:lpstr>
      <vt:lpstr>Office Theme</vt:lpstr>
      <vt:lpstr>Kubernetes for Beginners on AWS Cloud</vt:lpstr>
      <vt:lpstr>PowerPoint Presentation</vt:lpstr>
      <vt:lpstr>PowerPoint Presentation</vt:lpstr>
      <vt:lpstr>Kubernetes on AWS Cloud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PowerPoint Presentation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PowerPoint Presentation</vt:lpstr>
      <vt:lpstr>EKS 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YAML Basics</vt:lpstr>
      <vt:lpstr>Thank You</vt:lpstr>
    </vt:vector>
  </TitlesOfParts>
  <Manager/>
  <Company>DevOps</Company>
  <LinksUpToDate>false</LinksUpToDate>
  <SharedDoc>false</SharedDoc>
  <HyperlinkBase> https://ko-fi.com/nholuong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on AWS Cloud</dc:title>
  <dc:subject>K8s</dc:subject>
  <dc:creator>Nho luong</dc:creator>
  <cp:keywords/>
  <dc:description> 🇻🇳Vietnam Timeless Charm, 🥰Enjoy Every Moment , 😜Good Vibes Only</dc:description>
  <cp:lastModifiedBy>Microsoft Office User</cp:lastModifiedBy>
  <cp:revision>852</cp:revision>
  <dcterms:created xsi:type="dcterms:W3CDTF">2019-11-12T03:20:49Z</dcterms:created>
  <dcterms:modified xsi:type="dcterms:W3CDTF">2024-11-05T14:02:41Z</dcterms:modified>
  <cp:category/>
</cp:coreProperties>
</file>