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256" r:id="rId2"/>
    <p:sldId id="268" r:id="rId3"/>
    <p:sldId id="269" r:id="rId4"/>
    <p:sldId id="259" r:id="rId5"/>
    <p:sldId id="273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123C-FD03-46FF-A476-726AA0663A7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BE32-132A-4D87-99D3-77BB3C4F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9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57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45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89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9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1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7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2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0482C4-9122-455E-A6EA-85742419A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17236"/>
          </a:xfrm>
        </p:spPr>
        <p:txBody>
          <a:bodyPr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PHÂN BIỆT NĂM NGUYÊN ÂM BẰNG CÁC ĐẶC TRƯNG TẦN SỐ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E4A96F3-B7B1-42A9-BC97-B84C76D6C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717074"/>
            <a:ext cx="9144000" cy="379802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T.S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17Nh11</a:t>
            </a:r>
          </a:p>
          <a:p>
            <a:pPr algn="l">
              <a:lnSpc>
                <a:spcPct val="11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algn="l"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SVTH: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</p:txBody>
      </p:sp>
    </p:spTree>
    <p:extLst>
      <p:ext uri="{BB962C8B-B14F-4D97-AF65-F5344CB8AC3E}">
        <p14:creationId xmlns:p14="http://schemas.microsoft.com/office/powerpoint/2010/main" val="10991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 ĐẶT VẤN 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4B34A9A1-09BF-46C5-90DD-8337ED4DAEC1}"/>
              </a:ext>
            </a:extLst>
          </p:cNvPr>
          <p:cNvSpPr txBox="1">
            <a:spLocks/>
          </p:cNvSpPr>
          <p:nvPr/>
        </p:nvSpPr>
        <p:spPr>
          <a:xfrm>
            <a:off x="1" y="1802674"/>
            <a:ext cx="9144000" cy="4441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Để làm được điều đó, việc nghiên cứu biên phổ của tín hiệu là rất quan trọng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smtClean="0">
                <a:cs typeface="Arial" panose="020B0604020202020204" pitchFamily="34" charset="0"/>
              </a:rPr>
              <a:t>các </a:t>
            </a:r>
            <a:r>
              <a:rPr lang="vi-VN" sz="2400" dirty="0">
                <a:cs typeface="Arial" panose="020B0604020202020204" pitchFamily="34" charset="0"/>
              </a:rPr>
              <a:t>phương pháp xác định formant liên quan đến việc tìm kiếm các đỉnh trong các biểu diễn phổ, thường là từ kết quả phân tích phổ theo phương pháp STFT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88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175"/>
            <a:ext cx="9144000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LÝ THUYẾT VỀ CÁC ĐẶC TRƯNG CỦA TẦN SỐ: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93669"/>
            <a:ext cx="9144001" cy="5264331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vi-VN" sz="26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sz="2600" b="1" dirty="0">
                <a:latin typeface="Arial" panose="020B0604020202020204" pitchFamily="34" charset="0"/>
                <a:cs typeface="Arial" panose="020B0604020202020204" pitchFamily="34" charset="0"/>
              </a:rPr>
              <a:t>time Fourier </a:t>
            </a:r>
            <a:r>
              <a:rPr lang="vi-V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fourier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overlaping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blocks)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Fourier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(FFT)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STFT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US" sz="2600" b="1" dirty="0" smtClean="0"/>
              <a:t>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Spectrogram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Spectrogram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spectrogram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B5F789-DFF3-4930-AACB-08937489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THUẬT TOÁN XỬ LÝ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A9B5AD6-9C40-4E0A-BA93-7BA82F91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4286"/>
            <a:ext cx="9144000" cy="13861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Fourier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99895"/>
            <a:ext cx="9144001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45767" y="1045029"/>
            <a:ext cx="6452464" cy="5643154"/>
            <a:chOff x="0" y="-2"/>
            <a:chExt cx="5276217" cy="4661128"/>
          </a:xfrm>
        </p:grpSpPr>
        <p:grpSp>
          <p:nvGrpSpPr>
            <p:cNvPr id="28" name="Group 27"/>
            <p:cNvGrpSpPr/>
            <p:nvPr/>
          </p:nvGrpSpPr>
          <p:grpSpPr>
            <a:xfrm>
              <a:off x="0" y="-2"/>
              <a:ext cx="5276217" cy="3023357"/>
              <a:chOff x="0" y="491334"/>
              <a:chExt cx="5276607" cy="302345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0" y="491334"/>
                <a:ext cx="5276607" cy="3023458"/>
                <a:chOff x="0" y="491334"/>
                <a:chExt cx="5276607" cy="302345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0" y="491334"/>
                  <a:ext cx="5276607" cy="3023458"/>
                  <a:chOff x="0" y="491334"/>
                  <a:chExt cx="5276607" cy="302345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0" y="491334"/>
                    <a:ext cx="5276607" cy="3023458"/>
                    <a:chOff x="142861" y="395820"/>
                    <a:chExt cx="5276779" cy="3023643"/>
                  </a:xfrm>
                </p:grpSpPr>
                <p:sp>
                  <p:nvSpPr>
                    <p:cNvPr id="40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9711" y="3133709"/>
                      <a:ext cx="1649929" cy="2762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Màu sắc (Biên độ phổ)</a:t>
                      </a:r>
                    </a:p>
                  </p:txBody>
                </p: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142861" y="395820"/>
                      <a:ext cx="3916649" cy="3023643"/>
                      <a:chOff x="142861" y="395820"/>
                      <a:chExt cx="3916649" cy="3023643"/>
                    </a:xfrm>
                  </p:grpSpPr>
                  <p:sp>
                    <p:nvSpPr>
                      <p:cNvPr id="42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1941" y="3135541"/>
                        <a:ext cx="1314654" cy="276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vi-V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Thời gian</a:t>
                        </a:r>
                      </a:p>
                    </p:txBody>
                  </p: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142861" y="395820"/>
                        <a:ext cx="3916649" cy="3023643"/>
                        <a:chOff x="142861" y="395820"/>
                        <a:chExt cx="3916649" cy="3023643"/>
                      </a:xfrm>
                    </p:grpSpPr>
                    <p:cxnSp>
                      <p:nvCxnSpPr>
                        <p:cNvPr id="44" name="AutoShape 78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2610880" y="1266442"/>
                          <a:ext cx="1270" cy="306705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grpSp>
                      <p:nvGrpSpPr>
                        <p:cNvPr id="45" name="Group 44"/>
                        <p:cNvGrpSpPr/>
                        <p:nvPr/>
                      </p:nvGrpSpPr>
                      <p:grpSpPr>
                        <a:xfrm>
                          <a:off x="142861" y="395820"/>
                          <a:ext cx="3916649" cy="3023643"/>
                          <a:chOff x="142861" y="395820"/>
                          <a:chExt cx="3916649" cy="3023643"/>
                        </a:xfrm>
                      </p:grpSpPr>
                      <p:cxnSp>
                        <p:nvCxnSpPr>
                          <p:cNvPr id="46" name="AutoShape 78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2609610" y="1904994"/>
                            <a:ext cx="1270" cy="306705"/>
                          </a:xfrm>
                          <a:prstGeom prst="straightConnector1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grpSp>
                        <p:nvGrpSpPr>
                          <p:cNvPr id="47" name="Group 46"/>
                          <p:cNvGrpSpPr/>
                          <p:nvPr/>
                        </p:nvGrpSpPr>
                        <p:grpSpPr>
                          <a:xfrm>
                            <a:off x="142861" y="395820"/>
                            <a:ext cx="3916649" cy="3023643"/>
                            <a:chOff x="142861" y="395820"/>
                            <a:chExt cx="3916649" cy="3023643"/>
                          </a:xfrm>
                        </p:grpSpPr>
                        <p:grpSp>
                          <p:nvGrpSpPr>
                            <p:cNvPr id="48" name="Group 47"/>
                            <p:cNvGrpSpPr/>
                            <p:nvPr/>
                          </p:nvGrpSpPr>
                          <p:grpSpPr>
                            <a:xfrm>
                              <a:off x="142861" y="395820"/>
                              <a:ext cx="3916649" cy="3023643"/>
                              <a:chOff x="142861" y="395820"/>
                              <a:chExt cx="3916649" cy="3023643"/>
                            </a:xfrm>
                          </p:grpSpPr>
                          <p:grpSp>
                            <p:nvGrpSpPr>
                              <p:cNvPr id="50" name="Group 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04171" y="395820"/>
                                <a:ext cx="2555339" cy="2112684"/>
                                <a:chOff x="5745" y="5299"/>
                                <a:chExt cx="2764" cy="2167"/>
                              </a:xfrm>
                            </p:grpSpPr>
                            <p:grpSp>
                              <p:nvGrpSpPr>
                                <p:cNvPr id="52" name="Group 51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5745" y="5299"/>
                                  <a:ext cx="2764" cy="893"/>
                                  <a:chOff x="5745" y="5299"/>
                                  <a:chExt cx="2764" cy="893"/>
                                </a:xfrm>
                              </p:grpSpPr>
                              <p:sp>
                                <p:nvSpPr>
                                  <p:cNvPr id="56" name="Rectangle 55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745" y="5730"/>
                                    <a:ext cx="2376" cy="46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Phân khung tín hiệu</a:t>
                                    </a:r>
                                    <a:endParaRPr lang="vi-VN" sz="10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57" name="AutoShape 73"/>
                                  <p:cNvCxnSpPr>
                                    <a:cxnSpLocks noChangeShapeType="1"/>
                                  </p:cNvCxnSpPr>
                                  <p:nvPr/>
                                </p:nvCxnSpPr>
                                <p:spPr bwMode="auto">
                                  <a:xfrm flipH="1">
                                    <a:off x="6947" y="5299"/>
                                    <a:ext cx="9" cy="433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</p:cxnSp>
                              <p:sp>
                                <p:nvSpPr>
                                  <p:cNvPr id="58" name="Rectangle 57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941" y="5338"/>
                                    <a:ext cx="1568" cy="43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just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Tín hiệu vào x(n)</a:t>
                                    </a:r>
                                    <a:endParaRPr lang="vi-VN" sz="10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53" name="Group 52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5822" y="6507"/>
                                  <a:ext cx="2254" cy="959"/>
                                  <a:chOff x="5822" y="6507"/>
                                  <a:chExt cx="2254" cy="959"/>
                                </a:xfrm>
                              </p:grpSpPr>
                              <p:sp>
                                <p:nvSpPr>
                                  <p:cNvPr id="54" name="Rectangle 53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822" y="6507"/>
                                    <a:ext cx="2254" cy="33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vi-VN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Lấy DTFT trên từng khung</a:t>
                                    </a:r>
                                  </a:p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vi-VN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55" name="Rectangle 54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957" y="7173"/>
                                    <a:ext cx="2091" cy="293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vi-VN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STFT của x(n) </a:t>
                                    </a: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51" name="Rectangle 5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2861" y="3124188"/>
                                <a:ext cx="1304751" cy="2952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 upright="1"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:r>
                                  <a:rPr lang="vi-VN" sz="100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Tần số</a:t>
                                </a:r>
                              </a:p>
                            </p:txBody>
                          </p:sp>
                        </p:grpSp>
                        <p:cxnSp>
                          <p:nvCxnSpPr>
                            <p:cNvPr id="49" name="AutoShape 78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790602" y="2819292"/>
                              <a:ext cx="1270" cy="306705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</p:grpSp>
                    </p:grpSp>
                  </p:grpSp>
                </p:grpSp>
              </p:grp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57225" y="2914650"/>
                    <a:ext cx="379095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AutoShape 78"/>
                <p:cNvCxnSpPr>
                  <a:cxnSpLocks noChangeShapeType="1"/>
                </p:cNvCxnSpPr>
                <p:nvPr/>
              </p:nvCxnSpPr>
              <p:spPr bwMode="auto">
                <a:xfrm>
                  <a:off x="2466975" y="2924175"/>
                  <a:ext cx="1270" cy="30670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5" name="AutoShape 78"/>
              <p:cNvCxnSpPr>
                <a:cxnSpLocks noChangeShapeType="1"/>
              </p:cNvCxnSpPr>
              <p:nvPr/>
            </p:nvCxnSpPr>
            <p:spPr bwMode="auto">
              <a:xfrm>
                <a:off x="4448175" y="2924175"/>
                <a:ext cx="1270" cy="3067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621792" y="3021178"/>
              <a:ext cx="3896512" cy="1639948"/>
              <a:chOff x="0" y="0"/>
              <a:chExt cx="3896512" cy="1639948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0" y="29260"/>
                <a:ext cx="1609606" cy="7905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836115" y="0"/>
                <a:ext cx="2619" cy="800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172614" y="21945"/>
                <a:ext cx="1723898" cy="7714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929030" y="782726"/>
                <a:ext cx="1866762" cy="8572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vi-VN" sz="1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 phổ ba chiều</a:t>
                </a:r>
                <a:endParaRPr lang="vi-VN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7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840"/>
            <a:ext cx="9144000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Fourier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 flipV="1">
            <a:off x="-8710" y="4980178"/>
            <a:ext cx="19109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8710" y="879240"/>
            <a:ext cx="6270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699</TotalTime>
  <Words>408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PHÂN BIỆT NĂM NGUYÊN ÂM BẰNG CÁC ĐẶC TRƯNG TẦN SỐ </vt:lpstr>
      <vt:lpstr>I. ĐẶT VẤN ĐỀ</vt:lpstr>
      <vt:lpstr>II. LÝ THUYẾT VỀ CÁC ĐẶC TRƯNG CỦA TẦN SỐ:</vt:lpstr>
      <vt:lpstr>III. CÁC THUẬT TOÁN XỬ LÝ</vt:lpstr>
      <vt:lpstr>1. Sơ đồ khối thuật toán</vt:lpstr>
      <vt:lpstr>2. Thuật toán biến đổi Fourier rời rạc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đoạn tín hiệu thành tiếng nói và các khoảng lặng</dc:title>
  <dc:creator>Vũ Phan</dc:creator>
  <cp:lastModifiedBy>one noo</cp:lastModifiedBy>
  <cp:revision>54</cp:revision>
  <dcterms:created xsi:type="dcterms:W3CDTF">2019-10-03T07:25:53Z</dcterms:created>
  <dcterms:modified xsi:type="dcterms:W3CDTF">2019-12-02T02:03:25Z</dcterms:modified>
</cp:coreProperties>
</file>