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81966-E6F0-4D00-BA52-1FAB99BB6A7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14F3-CC2D-4C51-8E95-110D0815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56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414F3-CC2D-4C51-8E95-110D0815D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99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C772-2655-4C7E-BAB2-CB8FBCE7F65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10E7-335B-45B4-B285-391796B09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7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C772-2655-4C7E-BAB2-CB8FBCE7F65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10E7-335B-45B4-B285-391796B09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C772-2655-4C7E-BAB2-CB8FBCE7F65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10E7-335B-45B4-B285-391796B09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8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C772-2655-4C7E-BAB2-CB8FBCE7F65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10E7-335B-45B4-B285-391796B09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0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C772-2655-4C7E-BAB2-CB8FBCE7F65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10E7-335B-45B4-B285-391796B09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7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C772-2655-4C7E-BAB2-CB8FBCE7F65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10E7-335B-45B4-B285-391796B09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54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C772-2655-4C7E-BAB2-CB8FBCE7F65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10E7-335B-45B4-B285-391796B09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7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C772-2655-4C7E-BAB2-CB8FBCE7F65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10E7-335B-45B4-B285-391796B09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6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C772-2655-4C7E-BAB2-CB8FBCE7F65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10E7-335B-45B4-B285-391796B09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1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C772-2655-4C7E-BAB2-CB8FBCE7F65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10E7-335B-45B4-B285-391796B09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3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C772-2655-4C7E-BAB2-CB8FBCE7F65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10E7-335B-45B4-B285-391796B09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7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C772-2655-4C7E-BAB2-CB8FBCE7F65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510E7-335B-45B4-B285-391796B09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6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QAktMh958I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1600200"/>
          </a:xfrm>
        </p:spPr>
        <p:txBody>
          <a:bodyPr>
            <a:normAutofit fontScale="90000"/>
          </a:bodyPr>
          <a:lstStyle/>
          <a:p>
            <a:r>
              <a:rPr lang="en-US" sz="2000" b="1" smtClean="0">
                <a:latin typeface="Arial" pitchFamily="34" charset="0"/>
                <a:cs typeface="Arial" pitchFamily="34" charset="0"/>
              </a:rPr>
              <a:t>TRƯỜNG ĐẠI HỌC VINH</a:t>
            </a:r>
            <a:br>
              <a:rPr lang="en-US" sz="2000" b="1" smtClean="0">
                <a:latin typeface="Arial" pitchFamily="34" charset="0"/>
                <a:cs typeface="Arial" pitchFamily="34" charset="0"/>
              </a:rPr>
            </a:br>
            <a:r>
              <a:rPr lang="en-US" sz="2000" b="1" smtClean="0">
                <a:latin typeface="Arial" pitchFamily="34" charset="0"/>
                <a:cs typeface="Arial" pitchFamily="34" charset="0"/>
              </a:rPr>
              <a:t>VIỆN KĨ THUẬT VÀ CÔNG NGHỆ</a:t>
            </a:r>
            <a:br>
              <a:rPr lang="en-US" sz="2000" b="1" smtClean="0">
                <a:latin typeface="Arial" pitchFamily="34" charset="0"/>
                <a:cs typeface="Arial" pitchFamily="34" charset="0"/>
              </a:rPr>
            </a:br>
            <a:r>
              <a:rPr lang="en-US" sz="4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4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40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BÁO CÁO ĐỀ TÀI</a:t>
            </a:r>
            <a:br>
              <a:rPr lang="en-US" sz="40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40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MÔN CÔNG NGHỆ PHẦN MỀM</a:t>
            </a:r>
            <a:r>
              <a:rPr lang="en-US" sz="880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8800" smtClean="0">
                <a:latin typeface="Arial" pitchFamily="34" charset="0"/>
                <a:cs typeface="Arial" pitchFamily="34" charset="0"/>
              </a:rPr>
            </a:br>
            <a:r>
              <a:rPr lang="en-US" sz="6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200400"/>
            <a:ext cx="8305800" cy="3048000"/>
          </a:xfrm>
        </p:spPr>
        <p:txBody>
          <a:bodyPr>
            <a:normAutofit/>
          </a:bodyPr>
          <a:lstStyle/>
          <a:p>
            <a:r>
              <a:rPr lang="en-US" b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HÌNH THÀNH Ý TƯỞNG, THIẾT KẾ, TRIỂN KHAI VÀ VẬN HÀNH HỆ THỐNG PHẦN MỀM BÁN SÁCH</a:t>
            </a:r>
          </a:p>
          <a:p>
            <a:r>
              <a:rPr lang="en-US" i="1" smtClean="0">
                <a:latin typeface="Arial" pitchFamily="34" charset="0"/>
                <a:cs typeface="Arial" pitchFamily="34" charset="0"/>
              </a:rPr>
              <a:t>              </a:t>
            </a:r>
            <a:r>
              <a:rPr lang="en-US" sz="200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Thực hiện:Nhóm 33</a:t>
            </a:r>
          </a:p>
          <a:p>
            <a:r>
              <a:rPr lang="en-US" sz="2000" i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  </a:t>
            </a:r>
            <a:r>
              <a:rPr lang="en-US" sz="200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Giảng </a:t>
            </a:r>
            <a:r>
              <a:rPr lang="en-US" sz="200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viên: Cao Thanh Sơn </a:t>
            </a:r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04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>
                <a:solidFill>
                  <a:srgbClr val="FF0000"/>
                </a:solidFill>
                <a:latin typeface="Times New Roman (Headings)"/>
              </a:rPr>
              <a:t>Xin chân thành cảm ơn thầy </a:t>
            </a:r>
            <a:r>
              <a:rPr lang="en-US" sz="4400" b="1" smtClean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4400" b="1">
                <a:solidFill>
                  <a:srgbClr val="FF0000"/>
                </a:solidFill>
                <a:latin typeface="Times New Roman (Headings)"/>
              </a:rPr>
              <a:t>và các bạn đã lắng nghe !</a:t>
            </a:r>
          </a:p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6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40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880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8800" smtClean="0">
                <a:latin typeface="Arial" pitchFamily="34" charset="0"/>
                <a:cs typeface="Arial" pitchFamily="34" charset="0"/>
              </a:rPr>
            </a:br>
            <a:r>
              <a:rPr lang="en-US" sz="6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1000"/>
            <a:ext cx="8458200" cy="5867400"/>
          </a:xfrm>
        </p:spPr>
        <p:txBody>
          <a:bodyPr>
            <a:normAutofit/>
          </a:bodyPr>
          <a:lstStyle/>
          <a:p>
            <a:r>
              <a:rPr lang="en-US" sz="4400" smtClean="0">
                <a:solidFill>
                  <a:srgbClr val="FF0000"/>
                </a:solidFill>
              </a:rPr>
              <a:t>Những công việc đã làm trong những tuần vừa qua</a:t>
            </a:r>
          </a:p>
          <a:p>
            <a:pPr algn="l"/>
            <a:r>
              <a:rPr lang="en-US" sz="2800" smtClean="0">
                <a:solidFill>
                  <a:srgbClr val="FF0000"/>
                </a:solidFill>
              </a:rPr>
              <a:t>  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Tìm hiểu khảo sát thu thập dữ liệu từ Internet.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Tạo CSDL , table ,key,contact…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Tạo form main,các form thành phần 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09600" y="31819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Nhiệm vụ từng thành viên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r>
              <a:rPr lang="en-US" smtClean="0"/>
              <a:t>Trần Hoài Nam : Tạo cơ sở dữ liệu ,khảo sát,tìm hiểu thêm thông tin trên Internet.</a:t>
            </a:r>
          </a:p>
          <a:p>
            <a:r>
              <a:rPr lang="en-US" smtClean="0"/>
              <a:t>Nguyễn Bá Lôc : Tạo form , tìm hiểu code để làm phần mềm .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7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Trần Hoài Nam: Tìm hiểu 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153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22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Tạo CSDL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51" y="1447800"/>
            <a:ext cx="842962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606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mtClean="0">
                <a:solidFill>
                  <a:srgbClr val="FF0000"/>
                </a:solidFill>
              </a:rPr>
              <a:t>Nguyễn</a:t>
            </a:r>
            <a:r>
              <a:rPr lang="en-US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mtClean="0">
                <a:solidFill>
                  <a:srgbClr val="FF0000"/>
                </a:solidFill>
              </a:rPr>
              <a:t>Bá Lộc : Tạo Form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382811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Chạy thử Nghiệm 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72000"/>
          </a:xfrm>
        </p:spPr>
      </p:pic>
    </p:spTree>
    <p:extLst>
      <p:ext uri="{BB962C8B-B14F-4D97-AF65-F5344CB8AC3E}">
        <p14:creationId xmlns:p14="http://schemas.microsoft.com/office/powerpoint/2010/main" val="98659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Công việc trong những tuần tới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/>
          <a:lstStyle/>
          <a:p>
            <a:r>
              <a:rPr lang="en-US" smtClean="0"/>
              <a:t>Hoàn thiện CSDL</a:t>
            </a:r>
          </a:p>
          <a:p>
            <a:r>
              <a:rPr lang="en-US" smtClean="0"/>
              <a:t>Hoàn thành giao diện </a:t>
            </a:r>
            <a:br>
              <a:rPr lang="en-US" smtClean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6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Tài liệu tham khảo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www.youtube.com/watch?v=vQAktMh958I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u="sng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http://p2Share.com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2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163</Words>
  <Application>Microsoft Office PowerPoint</Application>
  <PresentationFormat>On-screen Show (4:3)</PresentationFormat>
  <Paragraphs>25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TRƯỜNG ĐẠI HỌC VINH VIỆN KĨ THUẬT VÀ CÔNG NGHỆ   BÁO CÁO ĐỀ TÀI MÔN CÔNG NGHỆ PHẦN MỀM  </vt:lpstr>
      <vt:lpstr>   </vt:lpstr>
      <vt:lpstr>Nhiệm vụ từng thành viên</vt:lpstr>
      <vt:lpstr>Trần Hoài Nam: Tìm hiểu </vt:lpstr>
      <vt:lpstr>Tạo CSDL</vt:lpstr>
      <vt:lpstr> Nguyễn Bá Lộc : Tạo Form</vt:lpstr>
      <vt:lpstr>Chạy thử Nghiệm </vt:lpstr>
      <vt:lpstr>Công việc trong những tuần tới</vt:lpstr>
      <vt:lpstr>Tài liệu tham khảo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VINH VIỆN KĨ THUẬT VÀ CÔNG NGHỆ   BÁO CÁO ĐỀ TÀI MÔN CÔNG NGHỆ PHẦN MỀM</dc:title>
  <dc:creator>loccat1996@gmail.com</dc:creator>
  <cp:lastModifiedBy>loccat1996@gmail.com</cp:lastModifiedBy>
  <cp:revision>11</cp:revision>
  <dcterms:created xsi:type="dcterms:W3CDTF">2019-04-08T15:11:00Z</dcterms:created>
  <dcterms:modified xsi:type="dcterms:W3CDTF">2019-04-09T07:44:13Z</dcterms:modified>
</cp:coreProperties>
</file>