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6" autoAdjust="0"/>
    <p:restoredTop sz="94660"/>
  </p:normalViewPr>
  <p:slideViewPr>
    <p:cSldViewPr>
      <p:cViewPr varScale="1">
        <p:scale>
          <a:sx n="70" d="100"/>
          <a:sy n="70" d="100"/>
        </p:scale>
        <p:origin x="-7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ACC64-820F-40AA-B6A2-F06DC8FB1C81}" type="datetimeFigureOut">
              <a:rPr lang="en-US" smtClean="0"/>
              <a:t>2018-04-19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118363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ACC64-820F-40AA-B6A2-F06DC8FB1C81}" type="datetimeFigureOut">
              <a:rPr lang="en-US" smtClean="0"/>
              <a:t>2018-04-19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206941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ACC64-820F-40AA-B6A2-F06DC8FB1C81}" type="datetimeFigureOut">
              <a:rPr lang="en-US" smtClean="0"/>
              <a:t>2018-04-19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397828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ACC64-820F-40AA-B6A2-F06DC8FB1C81}" type="datetimeFigureOut">
              <a:rPr lang="en-US" smtClean="0"/>
              <a:t>2018-04-19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208245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ACC64-820F-40AA-B6A2-F06DC8FB1C81}" type="datetimeFigureOut">
              <a:rPr lang="en-US" smtClean="0"/>
              <a:t>2018-04-19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424383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2ACC64-820F-40AA-B6A2-F06DC8FB1C81}" type="datetimeFigureOut">
              <a:rPr lang="en-US" smtClean="0"/>
              <a:t>2018-04-19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225963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ACC64-820F-40AA-B6A2-F06DC8FB1C81}" type="datetimeFigureOut">
              <a:rPr lang="en-US" smtClean="0"/>
              <a:t>2018-04-19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325156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ACC64-820F-40AA-B6A2-F06DC8FB1C81}" type="datetimeFigureOut">
              <a:rPr lang="en-US" smtClean="0"/>
              <a:t>2018-04-19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226113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ACC64-820F-40AA-B6A2-F06DC8FB1C81}" type="datetimeFigureOut">
              <a:rPr lang="en-US" smtClean="0"/>
              <a:t>2018-04-19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343887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ACC64-820F-40AA-B6A2-F06DC8FB1C81}" type="datetimeFigureOut">
              <a:rPr lang="en-US" smtClean="0"/>
              <a:t>2018-04-19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184705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ACC64-820F-40AA-B6A2-F06DC8FB1C81}" type="datetimeFigureOut">
              <a:rPr lang="en-US" smtClean="0"/>
              <a:t>2018-04-19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21E25-1DE1-4803-8CA9-F7ACB75CD2D8}" type="slidenum">
              <a:rPr lang="en-US" smtClean="0"/>
              <a:t>‹#›</a:t>
            </a:fld>
            <a:endParaRPr lang="en-US"/>
          </a:p>
        </p:txBody>
      </p:sp>
    </p:spTree>
    <p:extLst>
      <p:ext uri="{BB962C8B-B14F-4D97-AF65-F5344CB8AC3E}">
        <p14:creationId xmlns:p14="http://schemas.microsoft.com/office/powerpoint/2010/main" val="178453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ACC64-820F-40AA-B6A2-F06DC8FB1C81}" type="datetimeFigureOut">
              <a:rPr lang="en-US" smtClean="0"/>
              <a:t>2018-04-19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1E25-1DE1-4803-8CA9-F7ACB75CD2D8}" type="slidenum">
              <a:rPr lang="en-US" smtClean="0"/>
              <a:t>‹#›</a:t>
            </a:fld>
            <a:endParaRPr lang="en-US"/>
          </a:p>
        </p:txBody>
      </p:sp>
    </p:spTree>
    <p:extLst>
      <p:ext uri="{BB962C8B-B14F-4D97-AF65-F5344CB8AC3E}">
        <p14:creationId xmlns:p14="http://schemas.microsoft.com/office/powerpoint/2010/main" val="901591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85" y="533400"/>
            <a:ext cx="8971559" cy="1200329"/>
          </a:xfrm>
          <a:prstGeom prst="rect">
            <a:avLst/>
          </a:prstGeom>
          <a:noFill/>
        </p:spPr>
        <p:txBody>
          <a:bodyPr wrap="none" lIns="91440" tIns="45720" rIns="91440" bIns="45720">
            <a:spAutoFit/>
          </a:bodyPr>
          <a:lstStyle/>
          <a:p>
            <a:pPr algn="ctr"/>
            <a:r>
              <a:rPr lang="en-US" sz="32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Nhóm</a:t>
            </a:r>
            <a:r>
              <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2</a:t>
            </a:r>
          </a:p>
          <a:p>
            <a:pPr algn="ct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Quản</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lý</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học</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các</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chuyên</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đề</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sinh</a:t>
            </a:r>
            <a:r>
              <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viên</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itle 1"/>
          <p:cNvSpPr txBox="1">
            <a:spLocks/>
          </p:cNvSpPr>
          <p:nvPr/>
        </p:nvSpPr>
        <p:spPr>
          <a:xfrm>
            <a:off x="-470848" y="3886200"/>
            <a:ext cx="5715000" cy="32970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2"/>
            <a:r>
              <a:rPr lang="en-US" sz="3200" b="1"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Thành</a:t>
            </a:r>
            <a:r>
              <a:rPr lang="en-US" sz="3200" b="1"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viên</a:t>
            </a:r>
            <a:r>
              <a:rPr lang="en-US" sz="3200" b="1"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trong</a:t>
            </a:r>
            <a:r>
              <a:rPr lang="en-US" sz="3200" b="1"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nhóm</a:t>
            </a:r>
            <a:r>
              <a:rPr lang="en-US" sz="3200" b="1"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p>
          <a:p>
            <a:pPr lvl="2"/>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1.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Bùi</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Thị</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Trúc</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Linh</a:t>
            </a:r>
          </a:p>
          <a:p>
            <a:pPr lvl="2"/>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2.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Quan</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Thanh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Ngọc</a:t>
            </a:r>
            <a:endPar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pPr lvl="2"/>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3.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Nguyễn</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Hồng</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Yến</a:t>
            </a:r>
            <a:r>
              <a:rPr lang="en-US" sz="3200" dirty="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Nhi</a:t>
            </a:r>
            <a:r>
              <a:rPr lang="en-US" sz="2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2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sz="2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Rectangle 5"/>
          <p:cNvSpPr/>
          <p:nvPr/>
        </p:nvSpPr>
        <p:spPr>
          <a:xfrm>
            <a:off x="1436257" y="2040340"/>
            <a:ext cx="6546344" cy="2123658"/>
          </a:xfrm>
          <a:prstGeom prst="rect">
            <a:avLst/>
          </a:prstGeom>
          <a:noFill/>
        </p:spPr>
        <p:txBody>
          <a:bodyPr wrap="none" lIns="91440" tIns="45720" rIns="91440" bIns="45720">
            <a:spAutoFit/>
          </a:bodyPr>
          <a:lstStyle/>
          <a:p>
            <a:pPr algn="ctr"/>
            <a:r>
              <a:rPr lang="en-US" sz="6600" b="1" dirty="0" err="1"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Quản</a:t>
            </a:r>
            <a:r>
              <a:rPr lang="en-US" sz="6600" b="1" dirty="0"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600" b="1" dirty="0" err="1"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Lý</a:t>
            </a:r>
            <a:r>
              <a:rPr lang="en-US" sz="6600" b="1" dirty="0"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600" b="1" dirty="0" err="1"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Cấu</a:t>
            </a:r>
            <a:r>
              <a:rPr lang="en-US" sz="6600" b="1" dirty="0"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600" b="1" dirty="0" err="1"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Hình</a:t>
            </a:r>
            <a:r>
              <a:rPr lang="en-US" sz="6600" b="1" dirty="0"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p>
          <a:p>
            <a:pPr algn="ctr"/>
            <a:r>
              <a:rPr lang="en-US" sz="6600" b="1" dirty="0" smtClean="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GITHUB</a:t>
            </a:r>
            <a:endParaRPr lang="en-US" sz="6600" b="1" dirty="0">
              <a:ln w="17780" cmpd="sng">
                <a:solidFill>
                  <a:srgbClr val="FF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419524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Autofit/>
          </a:bodyPr>
          <a:lstStyle/>
          <a:p>
            <a:pPr algn="l"/>
            <a:r>
              <a:rPr lang="en-US" sz="2400" dirty="0" err="1"/>
              <a:t>Nhập</a:t>
            </a:r>
            <a:r>
              <a:rPr lang="en-US" sz="2400" dirty="0"/>
              <a:t> </a:t>
            </a:r>
            <a:r>
              <a:rPr lang="en-US" sz="2400" dirty="0" err="1"/>
              <a:t>thông</a:t>
            </a:r>
            <a:r>
              <a:rPr lang="en-US" sz="2400" dirty="0"/>
              <a:t> tin </a:t>
            </a:r>
            <a:r>
              <a:rPr lang="en-US" sz="2400" dirty="0" err="1"/>
              <a:t>ghi</a:t>
            </a:r>
            <a:r>
              <a:rPr lang="en-US" sz="2400" dirty="0"/>
              <a:t> </a:t>
            </a:r>
            <a:r>
              <a:rPr lang="en-US" sz="2400" dirty="0" err="1"/>
              <a:t>chú</a:t>
            </a:r>
            <a:r>
              <a:rPr lang="en-US" sz="2400" dirty="0"/>
              <a:t> (Comment) </a:t>
            </a:r>
            <a:r>
              <a:rPr lang="en-US" sz="2400" dirty="0" err="1"/>
              <a:t>và</a:t>
            </a:r>
            <a:r>
              <a:rPr lang="en-US" sz="2400" dirty="0"/>
              <a:t> </a:t>
            </a:r>
            <a:r>
              <a:rPr lang="en-US" sz="2400" dirty="0" err="1"/>
              <a:t>nhấn</a:t>
            </a:r>
            <a:r>
              <a:rPr lang="en-US" sz="2400" dirty="0"/>
              <a:t> </a:t>
            </a:r>
            <a:r>
              <a:rPr lang="en-US" sz="2400" b="1" dirty="0"/>
              <a:t>Commit </a:t>
            </a:r>
            <a:r>
              <a:rPr lang="en-US" sz="2400" dirty="0" err="1"/>
              <a:t>dữ</a:t>
            </a:r>
            <a:r>
              <a:rPr lang="en-US" sz="2400" dirty="0"/>
              <a:t> </a:t>
            </a:r>
            <a:r>
              <a:rPr lang="en-US" sz="2400" dirty="0" err="1"/>
              <a:t>liệu</a:t>
            </a:r>
            <a:r>
              <a:rPr lang="en-US" sz="2400" dirty="0" smtClean="0"/>
              <a:t>. Sau </a:t>
            </a:r>
            <a:r>
              <a:rPr lang="en-US" sz="2400" dirty="0" err="1" smtClean="0"/>
              <a:t>khi</a:t>
            </a:r>
            <a:r>
              <a:rPr lang="en-US" sz="2400" dirty="0" smtClean="0"/>
              <a:t> Commit master </a:t>
            </a:r>
            <a:r>
              <a:rPr lang="en-US" sz="2400" dirty="0" err="1"/>
              <a:t>c</a:t>
            </a:r>
            <a:r>
              <a:rPr lang="en-US" sz="2400" dirty="0" err="1" smtClean="0"/>
              <a:t>ác</a:t>
            </a:r>
            <a:r>
              <a:rPr lang="en-US" sz="2400" dirty="0" smtClean="0"/>
              <a:t> </a:t>
            </a:r>
            <a:r>
              <a:rPr lang="en-US" sz="2400" dirty="0"/>
              <a:t>file </a:t>
            </a:r>
            <a:r>
              <a:rPr lang="en-US" sz="2400" dirty="0" err="1"/>
              <a:t>dữ</a:t>
            </a:r>
            <a:r>
              <a:rPr lang="en-US" sz="2400" dirty="0"/>
              <a:t> </a:t>
            </a:r>
            <a:r>
              <a:rPr lang="en-US" sz="2400" dirty="0" err="1"/>
              <a:t>liệu</a:t>
            </a:r>
            <a:r>
              <a:rPr lang="en-US" sz="2400" dirty="0"/>
              <a:t> </a:t>
            </a: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nhìn</a:t>
            </a:r>
            <a:r>
              <a:rPr lang="en-US" sz="2400" dirty="0"/>
              <a:t> </a:t>
            </a:r>
            <a:r>
              <a:rPr lang="en-US" sz="2400" dirty="0" err="1"/>
              <a:t>thấy</a:t>
            </a:r>
            <a:r>
              <a:rPr lang="en-US" sz="2400" dirty="0"/>
              <a:t> </a:t>
            </a:r>
            <a:r>
              <a:rPr lang="en-US" sz="2400" dirty="0" err="1"/>
              <a:t>trên</a:t>
            </a:r>
            <a:r>
              <a:rPr lang="en-US" sz="2400" dirty="0"/>
              <a:t> </a:t>
            </a:r>
            <a:r>
              <a:rPr lang="en-US" sz="2400" b="1" dirty="0"/>
              <a:t>Server</a:t>
            </a:r>
            <a:r>
              <a:rPr lang="en-US" sz="24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330" y="1524000"/>
            <a:ext cx="707978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Up Arrow 2"/>
          <p:cNvSpPr/>
          <p:nvPr/>
        </p:nvSpPr>
        <p:spPr>
          <a:xfrm>
            <a:off x="1905000" y="6019800"/>
            <a:ext cx="304800" cy="3810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104330" y="4572000"/>
            <a:ext cx="186747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323471"/>
            <a:ext cx="8085761" cy="534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457200" y="5130007"/>
            <a:ext cx="2895600" cy="8897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5232003"/>
            <a:ext cx="1371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9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Giám</a:t>
            </a:r>
            <a:r>
              <a:rPr lang="en-US" sz="2400" dirty="0" smtClean="0"/>
              <a:t> </a:t>
            </a:r>
            <a:r>
              <a:rPr lang="en-US" sz="2400" dirty="0" err="1" smtClean="0"/>
              <a:t>sát</a:t>
            </a:r>
            <a:r>
              <a:rPr lang="en-US" sz="2400" dirty="0" smtClean="0"/>
              <a:t> </a:t>
            </a:r>
            <a:r>
              <a:rPr lang="en-US" sz="2400" dirty="0" err="1" smtClean="0"/>
              <a:t>theo</a:t>
            </a:r>
            <a:r>
              <a:rPr lang="en-US" sz="2400" dirty="0" smtClean="0"/>
              <a:t> </a:t>
            </a:r>
            <a:r>
              <a:rPr lang="en-US" sz="2400" dirty="0" err="1" smtClean="0"/>
              <a:t>dõi</a:t>
            </a:r>
            <a:r>
              <a:rPr lang="en-US" sz="2400" dirty="0" smtClean="0"/>
              <a:t> </a:t>
            </a:r>
            <a:r>
              <a:rPr lang="en-US" sz="2400" dirty="0" err="1" smtClean="0"/>
              <a:t>các</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của</a:t>
            </a:r>
            <a:r>
              <a:rPr lang="en-US" sz="2400" dirty="0" smtClean="0"/>
              <a:t> </a:t>
            </a:r>
            <a:r>
              <a:rPr lang="en-US" sz="2000" b="1" dirty="0" smtClean="0">
                <a:latin typeface="Arial" panose="020B0604020202020204" pitchFamily="34" charset="0"/>
                <a:cs typeface="Arial" panose="020B0604020202020204" pitchFamily="34" charset="0"/>
              </a:rPr>
              <a:t>R</a:t>
            </a:r>
            <a:r>
              <a:rPr lang="vi-VN" sz="2000" b="1" dirty="0" smtClean="0">
                <a:latin typeface="Arial" panose="020B0604020202020204" pitchFamily="34" charset="0"/>
                <a:cs typeface="Arial" panose="020B0604020202020204" pitchFamily="34" charset="0"/>
              </a:rPr>
              <a:t>epository</a:t>
            </a:r>
            <a:r>
              <a:rPr lang="en-US" sz="2000" b="1" dirty="0" smtClean="0">
                <a:latin typeface="Arial" panose="020B0604020202020204" pitchFamily="34" charset="0"/>
                <a:cs typeface="Arial" panose="020B0604020202020204" pitchFamily="34" charset="0"/>
              </a:rPr>
              <a:t> </a:t>
            </a:r>
            <a:r>
              <a:rPr lang="en-US" sz="2400" dirty="0" err="1" smtClean="0"/>
              <a:t>trong</a:t>
            </a:r>
            <a:r>
              <a:rPr lang="en-US" sz="2400" dirty="0" smtClean="0"/>
              <a:t> </a:t>
            </a:r>
            <a:r>
              <a:rPr lang="en-US" sz="2400" b="1" dirty="0" smtClean="0"/>
              <a:t>History</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676400"/>
            <a:ext cx="7467601" cy="3344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953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457200"/>
            <a:ext cx="8229600" cy="1143000"/>
          </a:xfrm>
        </p:spPr>
        <p:txBody>
          <a:bodyPr>
            <a:normAutofit/>
          </a:bodyPr>
          <a:lstStyle/>
          <a:p>
            <a:pPr algn="l"/>
            <a:r>
              <a:rPr lang="en-US" sz="2400" dirty="0" err="1" smtClean="0"/>
              <a:t>Thêm</a:t>
            </a:r>
            <a:r>
              <a:rPr lang="en-US" sz="2400" dirty="0" smtClean="0"/>
              <a:t> </a:t>
            </a:r>
            <a:r>
              <a:rPr lang="en-US" sz="2400" dirty="0" err="1" smtClean="0"/>
              <a:t>thành</a:t>
            </a:r>
            <a:r>
              <a:rPr lang="en-US" sz="2400" dirty="0" smtClean="0"/>
              <a:t> </a:t>
            </a:r>
            <a:r>
              <a:rPr lang="en-US" sz="2400" dirty="0" err="1" smtClean="0"/>
              <a:t>viên</a:t>
            </a:r>
            <a:r>
              <a:rPr lang="en-US" sz="2400" dirty="0" smtClean="0"/>
              <a:t> </a:t>
            </a:r>
            <a:r>
              <a:rPr lang="en-US" sz="2400" dirty="0" err="1" smtClean="0"/>
              <a:t>đóng</a:t>
            </a:r>
            <a:r>
              <a:rPr lang="en-US" sz="2400" dirty="0" smtClean="0"/>
              <a:t> </a:t>
            </a:r>
            <a:r>
              <a:rPr lang="en-US" sz="2400" dirty="0" err="1" smtClean="0"/>
              <a:t>góp</a:t>
            </a:r>
            <a:r>
              <a:rPr lang="en-US" sz="2400" dirty="0" smtClean="0"/>
              <a:t> </a:t>
            </a:r>
            <a:r>
              <a:rPr lang="en-US" sz="2400" dirty="0" err="1" smtClean="0"/>
              <a:t>cho</a:t>
            </a:r>
            <a:r>
              <a:rPr lang="en-US" sz="2400" dirty="0" smtClean="0"/>
              <a:t> </a:t>
            </a:r>
            <a:r>
              <a:rPr lang="en-US" sz="2400" dirty="0" err="1" smtClean="0"/>
              <a:t>dự</a:t>
            </a:r>
            <a:r>
              <a:rPr lang="en-US" sz="2400" dirty="0" smtClean="0"/>
              <a:t> </a:t>
            </a:r>
            <a:r>
              <a:rPr lang="en-US" sz="2400" dirty="0" err="1" smtClean="0"/>
              <a:t>án</a:t>
            </a:r>
            <a:r>
              <a:rPr lang="en-US" sz="2400" dirty="0" smtClean="0"/>
              <a:t/>
            </a:r>
            <a:br>
              <a:rPr lang="en-US" sz="2400" dirty="0" smtClean="0"/>
            </a:br>
            <a:r>
              <a:rPr lang="en-US" sz="2400" dirty="0" smtClean="0"/>
              <a:t>Sau </a:t>
            </a:r>
            <a:r>
              <a:rPr lang="en-US" sz="2400" dirty="0" err="1" smtClean="0"/>
              <a:t>khi</a:t>
            </a:r>
            <a:r>
              <a:rPr lang="en-US" sz="2400" dirty="0" smtClean="0"/>
              <a:t> Add </a:t>
            </a:r>
            <a:r>
              <a:rPr lang="en-US" sz="2400" dirty="0" err="1" smtClean="0"/>
              <a:t>thành</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thêm</a:t>
            </a:r>
            <a:r>
              <a:rPr lang="en-US" sz="2400" dirty="0"/>
              <a:t> </a:t>
            </a:r>
            <a:r>
              <a:rPr lang="en-US" sz="2400" dirty="0" err="1" smtClean="0"/>
              <a:t>xem</a:t>
            </a:r>
            <a:r>
              <a:rPr lang="en-US" sz="2400" dirty="0" smtClean="0"/>
              <a:t> </a:t>
            </a:r>
            <a:r>
              <a:rPr lang="en-US" sz="2400" dirty="0" err="1" smtClean="0"/>
              <a:t>và</a:t>
            </a:r>
            <a:r>
              <a:rPr lang="en-US" sz="2400" dirty="0" smtClean="0"/>
              <a:t> </a:t>
            </a:r>
            <a:r>
              <a:rPr lang="en-US" sz="2400" dirty="0" err="1" smtClean="0"/>
              <a:t>tải</a:t>
            </a:r>
            <a:r>
              <a:rPr lang="en-US" sz="2400" dirty="0" smtClean="0"/>
              <a:t> Code </a:t>
            </a:r>
            <a:endParaRPr lang="en-US" sz="24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391525" cy="338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438400" y="4648200"/>
            <a:ext cx="2590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p:cNvSpPr/>
          <p:nvPr/>
        </p:nvSpPr>
        <p:spPr>
          <a:xfrm>
            <a:off x="7772400" y="5029200"/>
            <a:ext cx="457200" cy="337313"/>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434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57400"/>
            <a:ext cx="6629382" cy="2209793"/>
          </a:xfrm>
          <a:prstGeom prst="rect">
            <a:avLst/>
          </a:prstGeom>
        </p:spPr>
      </p:pic>
    </p:spTree>
    <p:extLst>
      <p:ext uri="{BB962C8B-B14F-4D97-AF65-F5344CB8AC3E}">
        <p14:creationId xmlns:p14="http://schemas.microsoft.com/office/powerpoint/2010/main" val="2002611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0" y="685800"/>
            <a:ext cx="8610600" cy="6324600"/>
          </a:xfrm>
        </p:spPr>
        <p:txBody>
          <a:bodyPr>
            <a:normAutofit fontScale="90000"/>
          </a:bodyPr>
          <a:lstStyle/>
          <a:p>
            <a:pPr algn="l" fontAlgn="base"/>
            <a:r>
              <a:rPr lang="vi-V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Github là gì</a:t>
            </a:r>
            <a:r>
              <a:rPr lang="vi-V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a:t>
            </a:r>
            <a:r>
              <a:rPr lang="en-US" b="1" dirty="0">
                <a:latin typeface="+mn-lt"/>
              </a:rPr>
              <a:t/>
            </a:r>
            <a:br>
              <a:rPr lang="en-US" b="1" dirty="0">
                <a:latin typeface="+mn-lt"/>
              </a:rPr>
            </a:br>
            <a:r>
              <a:rPr lang="en-US" b="1" dirty="0" smtClean="0">
                <a:latin typeface="+mn-lt"/>
              </a:rPr>
              <a:t/>
            </a:r>
            <a:br>
              <a:rPr lang="en-US" b="1" dirty="0" smtClean="0">
                <a:latin typeface="+mn-lt"/>
              </a:rPr>
            </a:br>
            <a:r>
              <a:rPr lang="en-US" b="1" dirty="0" smtClean="0">
                <a:latin typeface="+mn-lt"/>
              </a:rPr>
              <a:t/>
            </a:r>
            <a:br>
              <a:rPr lang="en-US" b="1" dirty="0" smtClean="0">
                <a:latin typeface="+mn-lt"/>
              </a:rPr>
            </a:br>
            <a:r>
              <a:rPr lang="en-US" sz="3100" b="1" dirty="0">
                <a:latin typeface="+mn-lt"/>
              </a:rPr>
              <a:t/>
            </a:r>
            <a:br>
              <a:rPr lang="en-US" sz="3100" b="1" dirty="0">
                <a:latin typeface="+mn-lt"/>
              </a:rPr>
            </a:br>
            <a:r>
              <a:rPr lang="en-US" sz="3100" b="1" dirty="0" smtClean="0">
                <a:latin typeface="+mn-lt"/>
              </a:rPr>
              <a:t/>
            </a:r>
            <a:br>
              <a:rPr lang="en-US" sz="3100" b="1" dirty="0" smtClean="0">
                <a:latin typeface="+mn-lt"/>
              </a:rPr>
            </a:br>
            <a:r>
              <a:rPr lang="en-US" sz="3100" dirty="0">
                <a:latin typeface="Arial" panose="020B0604020202020204" pitchFamily="34" charset="0"/>
                <a:cs typeface="Arial" panose="020B0604020202020204" pitchFamily="34" charset="0"/>
              </a:rPr>
              <a:t/>
            </a:r>
            <a:br>
              <a:rPr lang="en-US" sz="3100" dirty="0">
                <a:latin typeface="Arial" panose="020B0604020202020204" pitchFamily="34" charset="0"/>
                <a:cs typeface="Arial" panose="020B0604020202020204" pitchFamily="34" charset="0"/>
              </a:rPr>
            </a:br>
            <a:r>
              <a:rPr lang="en-US" sz="3100" dirty="0" smtClean="0">
                <a:latin typeface="Arial" panose="020B0604020202020204" pitchFamily="34" charset="0"/>
                <a:cs typeface="Arial" panose="020B0604020202020204" pitchFamily="34" charset="0"/>
              </a:rPr>
              <a:t/>
            </a:r>
            <a:br>
              <a:rPr lang="en-US" sz="3100" dirty="0" smtClean="0">
                <a:latin typeface="Arial" panose="020B0604020202020204" pitchFamily="34" charset="0"/>
                <a:cs typeface="Arial" panose="020B0604020202020204" pitchFamily="34" charset="0"/>
              </a:rPr>
            </a:br>
            <a:r>
              <a:rPr lang="vi-VN" sz="2400" i="1" dirty="0" smtClean="0">
                <a:latin typeface="Arial" panose="020B0604020202020204" pitchFamily="34" charset="0"/>
                <a:cs typeface="Arial" panose="020B0604020202020204" pitchFamily="34" charset="0"/>
              </a:rPr>
              <a:t>“Github là mạng xã hội do google tạo ra cho phép các lập trình viên trên toàn thế giới lưu trữ, quản lý mã nguồn của họ một cách chuyên nghiệp nhất.”</a:t>
            </a:r>
            <a:r>
              <a:rPr lang="en-US" sz="2400" i="1" dirty="0">
                <a:latin typeface="Arial" panose="020B0604020202020204" pitchFamily="34" charset="0"/>
                <a:cs typeface="Arial" panose="020B0604020202020204" pitchFamily="34" charset="0"/>
              </a:rPr>
              <a:t/>
            </a:r>
            <a:br>
              <a:rPr lang="en-US" sz="2400" i="1" dirty="0">
                <a:latin typeface="Arial" panose="020B0604020202020204" pitchFamily="34" charset="0"/>
                <a:cs typeface="Arial" panose="020B0604020202020204" pitchFamily="34" charset="0"/>
              </a:rPr>
            </a:br>
            <a:r>
              <a:rPr lang="en-US" sz="2400" i="1" dirty="0" smtClean="0">
                <a:latin typeface="Arial" panose="020B0604020202020204" pitchFamily="34" charset="0"/>
                <a:cs typeface="Arial" panose="020B0604020202020204" pitchFamily="34" charset="0"/>
              </a:rPr>
              <a:t/>
            </a:r>
            <a:br>
              <a:rPr lang="en-US" sz="2400" i="1" dirty="0" smtClean="0">
                <a:latin typeface="Arial" panose="020B0604020202020204" pitchFamily="34" charset="0"/>
                <a:cs typeface="Arial" panose="020B0604020202020204" pitchFamily="34" charset="0"/>
              </a:rPr>
            </a:br>
            <a:r>
              <a:rPr lang="vi-VN" sz="2400" dirty="0" smtClean="0">
                <a:latin typeface="Arial" panose="020B0604020202020204" pitchFamily="34" charset="0"/>
                <a:cs typeface="Arial" panose="020B0604020202020204" pitchFamily="34" charset="0"/>
              </a:rPr>
              <a:t>Git</a:t>
            </a:r>
            <a:r>
              <a:rPr lang="en-US" sz="2400" dirty="0" smtClean="0">
                <a:latin typeface="Arial" panose="020B0604020202020204" pitchFamily="34" charset="0"/>
                <a:cs typeface="Arial" panose="020B0604020202020204" pitchFamily="34" charset="0"/>
              </a:rPr>
              <a:t>Hub</a:t>
            </a:r>
            <a:r>
              <a:rPr lang="vi-VN" sz="2400" dirty="0" smtClean="0">
                <a:latin typeface="Arial" panose="020B0604020202020204" pitchFamily="34" charset="0"/>
                <a:cs typeface="Arial" panose="020B0604020202020204" pitchFamily="34" charset="0"/>
              </a:rPr>
              <a:t> làm việc ở phía client, do vậy hầu như các thao tác ta làm việc….. không cần đến mạng interne</a:t>
            </a:r>
            <a:r>
              <a:rPr lang="en-US" sz="2400" dirty="0" smtClean="0">
                <a:latin typeface="Arial" panose="020B0604020202020204" pitchFamily="34" charset="0"/>
                <a:cs typeface="Arial" panose="020B0604020202020204" pitchFamily="34" charset="0"/>
              </a:rPr>
              <a:t>t</a:t>
            </a:r>
            <a:r>
              <a:rPr lang="vi-VN" sz="2400" dirty="0" smtClean="0">
                <a:latin typeface="Arial" panose="020B0604020202020204" pitchFamily="34" charset="0"/>
                <a:cs typeface="Arial" panose="020B0604020202020204" pitchFamily="34" charset="0"/>
              </a:rPr>
              <a:t>. Chỉ có khi nào chúng ta cần đưa code của chúng ta lên server thì lúc đó mới cần đến mạng Internet</a:t>
            </a:r>
            <a:r>
              <a:rPr lang="en-US" sz="2400" i="1" dirty="0">
                <a:latin typeface="Arial" panose="020B0604020202020204" pitchFamily="34" charset="0"/>
                <a:cs typeface="Arial" panose="020B0604020202020204" pitchFamily="34" charset="0"/>
              </a:rPr>
              <a:t/>
            </a:r>
            <a:br>
              <a:rPr lang="en-US" sz="2400" i="1" dirty="0">
                <a:latin typeface="Arial" panose="020B0604020202020204" pitchFamily="34" charset="0"/>
                <a:cs typeface="Arial" panose="020B0604020202020204" pitchFamily="34" charset="0"/>
              </a:rPr>
            </a:br>
            <a:r>
              <a:rPr lang="vi-VN" sz="3600" b="1" dirty="0">
                <a:latin typeface="+mn-lt"/>
              </a:rPr>
              <a:t/>
            </a:r>
            <a:br>
              <a:rPr lang="vi-VN" sz="3600" b="1" dirty="0">
                <a:latin typeface="+mn-lt"/>
              </a:rPr>
            </a:br>
            <a:endParaRPr lang="en-US" sz="2800" i="1" dirty="0">
              <a:latin typeface="+mn-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066800"/>
            <a:ext cx="6722660" cy="2235284"/>
          </a:xfrm>
          <a:prstGeom prst="rect">
            <a:avLst/>
          </a:prstGeom>
        </p:spPr>
      </p:pic>
    </p:spTree>
    <p:extLst>
      <p:ext uri="{BB962C8B-B14F-4D97-AF65-F5344CB8AC3E}">
        <p14:creationId xmlns:p14="http://schemas.microsoft.com/office/powerpoint/2010/main" val="709180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216" y="228600"/>
            <a:ext cx="6505243" cy="923330"/>
          </a:xfrm>
          <a:prstGeom prst="rect">
            <a:avLst/>
          </a:prstGeom>
          <a:noFill/>
        </p:spPr>
        <p:txBody>
          <a:bodyPr wrap="none" lIns="91440" tIns="45720" rIns="91440" bIns="45720">
            <a:spAutoFit/>
          </a:bodyPr>
          <a:lstStyle/>
          <a:p>
            <a:pPr algn="ct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Nguyên</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tắc</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hoạt</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động</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400800" cy="52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490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743" y="2286000"/>
            <a:ext cx="6657122" cy="4426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81000" y="1066800"/>
            <a:ext cx="8534400" cy="1143000"/>
          </a:xfrm>
        </p:spPr>
        <p:txBody>
          <a:bodyPr>
            <a:noAutofit/>
          </a:bodyPr>
          <a:lstStyle/>
          <a:p>
            <a:pPr algn="l"/>
            <a:r>
              <a:rPr lang="vi-VN" sz="2400" dirty="0">
                <a:latin typeface="+mn-lt"/>
              </a:rPr>
              <a:t>Trước hết bạn cần phải đăng ký miễn phí một </a:t>
            </a:r>
            <a:r>
              <a:rPr lang="vi-VN" sz="2400" dirty="0" smtClean="0">
                <a:latin typeface="+mn-lt"/>
              </a:rPr>
              <a:t>tài</a:t>
            </a:r>
            <a:r>
              <a:rPr lang="en-US" sz="2400" dirty="0" smtClean="0">
                <a:latin typeface="+mn-lt"/>
              </a:rPr>
              <a:t> </a:t>
            </a:r>
            <a:r>
              <a:rPr lang="vi-VN" sz="2400" dirty="0" smtClean="0">
                <a:latin typeface="+mn-lt"/>
              </a:rPr>
              <a:t>khoản</a:t>
            </a:r>
            <a:r>
              <a:rPr lang="vi-VN" sz="2400" dirty="0">
                <a:latin typeface="+mn-lt"/>
              </a:rPr>
              <a:t> </a:t>
            </a:r>
            <a:r>
              <a:rPr lang="vi-VN" sz="2400" b="1" dirty="0">
                <a:latin typeface="+mn-lt"/>
              </a:rPr>
              <a:t>GitHub</a:t>
            </a:r>
            <a:r>
              <a:rPr lang="vi-VN" sz="2400" dirty="0">
                <a:latin typeface="+mn-lt"/>
              </a:rPr>
              <a:t>. Bạn có thể vào trang chủ của </a:t>
            </a:r>
            <a:r>
              <a:rPr lang="vi-VN" sz="2400" b="1" dirty="0">
                <a:latin typeface="+mn-lt"/>
              </a:rPr>
              <a:t>GitHub </a:t>
            </a:r>
            <a:r>
              <a:rPr lang="vi-VN" sz="2400" dirty="0">
                <a:latin typeface="+mn-lt"/>
              </a:rPr>
              <a:t>tại:</a:t>
            </a:r>
            <a:br>
              <a:rPr lang="vi-VN" sz="2400" dirty="0">
                <a:latin typeface="+mn-lt"/>
              </a:rPr>
            </a:br>
            <a:r>
              <a:rPr lang="vi-VN" sz="2400" dirty="0">
                <a:latin typeface="+mn-lt"/>
                <a:hlinkClick r:id="rId3"/>
              </a:rPr>
              <a:t>https://</a:t>
            </a:r>
            <a:r>
              <a:rPr lang="vi-VN" sz="2400" dirty="0" smtClean="0">
                <a:latin typeface="+mn-lt"/>
                <a:hlinkClick r:id="rId3"/>
              </a:rPr>
              <a:t>github.com</a:t>
            </a:r>
            <a:r>
              <a:rPr lang="en-US" sz="2400" dirty="0" smtClean="0">
                <a:latin typeface="+mn-lt"/>
              </a:rPr>
              <a:t/>
            </a:r>
            <a:br>
              <a:rPr lang="en-US" sz="2400" dirty="0" smtClean="0">
                <a:latin typeface="+mn-lt"/>
              </a:rPr>
            </a:br>
            <a:r>
              <a:rPr lang="vi-VN" sz="2400" dirty="0">
                <a:latin typeface="+mn-lt"/>
              </a:rPr>
              <a:t>Sau khi đăng ký xong bạn cần vào Email kích hoạt tài khoản.</a:t>
            </a:r>
            <a:br>
              <a:rPr lang="vi-VN" sz="2400" dirty="0">
                <a:latin typeface="+mn-lt"/>
              </a:rPr>
            </a:br>
            <a:endParaRPr lang="en-US" sz="2400" dirty="0">
              <a:latin typeface="+mn-lt"/>
            </a:endParaRPr>
          </a:p>
        </p:txBody>
      </p:sp>
      <p:sp>
        <p:nvSpPr>
          <p:cNvPr id="3" name="Rectangle 2"/>
          <p:cNvSpPr/>
          <p:nvPr/>
        </p:nvSpPr>
        <p:spPr>
          <a:xfrm>
            <a:off x="228600" y="0"/>
            <a:ext cx="5801588" cy="646331"/>
          </a:xfrm>
          <a:prstGeom prst="rect">
            <a:avLst/>
          </a:prstGeom>
        </p:spPr>
        <p:txBody>
          <a:bodyPr wrap="none">
            <a:spAutoFit/>
          </a:bodyPr>
          <a:lstStyle/>
          <a:p>
            <a:r>
              <a:rPr lang="vi-V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Đăng ký tài khoản GitHub</a:t>
            </a:r>
          </a:p>
        </p:txBody>
      </p:sp>
    </p:spTree>
    <p:extLst>
      <p:ext uri="{BB962C8B-B14F-4D97-AF65-F5344CB8AC3E}">
        <p14:creationId xmlns:p14="http://schemas.microsoft.com/office/powerpoint/2010/main" val="764947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o7planning.org/vi/10283/cache/images/i/706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952984"/>
            <a:ext cx="6694227" cy="45555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109477"/>
            <a:ext cx="3846759" cy="830997"/>
          </a:xfrm>
          <a:prstGeom prst="rect">
            <a:avLst/>
          </a:prstGeom>
        </p:spPr>
        <p:txBody>
          <a:bodyPr wrap="none">
            <a:spAutoFit/>
          </a:bodyPr>
          <a:lstStyle/>
          <a:p>
            <a:pPr fontAlgn="base"/>
            <a:r>
              <a:rPr lang="en-US" sz="4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Tạo</a:t>
            </a: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repository</a:t>
            </a:r>
          </a:p>
        </p:txBody>
      </p:sp>
      <p:sp>
        <p:nvSpPr>
          <p:cNvPr id="5" name="Rectangle 4"/>
          <p:cNvSpPr/>
          <p:nvPr/>
        </p:nvSpPr>
        <p:spPr>
          <a:xfrm>
            <a:off x="242248" y="5638800"/>
            <a:ext cx="8915400" cy="1015663"/>
          </a:xfrm>
          <a:prstGeom prst="rect">
            <a:avLst/>
          </a:prstGeom>
        </p:spPr>
        <p:txBody>
          <a:bodyPr wrap="square">
            <a:spAutoFit/>
          </a:bodyPr>
          <a:lstStyle/>
          <a:p>
            <a:r>
              <a:rPr lang="vi-VN" sz="2000" dirty="0" smtClean="0"/>
              <a:t>Repository như là 1 folder trên máy tính của bạn vậy, folder này sẽ chứa toàn bộ thông tin Project của bạn (Code, Resource…..). Các bạn có thể tạo ra thoải mái các Repository mà không bị giới hạn</a:t>
            </a:r>
            <a:endParaRPr lang="en-US" sz="2000" dirty="0"/>
          </a:p>
        </p:txBody>
      </p:sp>
    </p:spTree>
    <p:extLst>
      <p:ext uri="{BB962C8B-B14F-4D97-AF65-F5344CB8AC3E}">
        <p14:creationId xmlns:p14="http://schemas.microsoft.com/office/powerpoint/2010/main" val="152752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CNPMNC\Github (1)\Github\18.PNG"/>
          <p:cNvPicPr>
            <a:picLocks noChangeAspect="1" noChangeArrowheads="1"/>
          </p:cNvPicPr>
          <p:nvPr/>
        </p:nvPicPr>
        <p:blipFill rotWithShape="1">
          <a:blip r:embed="rId2">
            <a:extLst>
              <a:ext uri="{28A0092B-C50C-407E-A947-70E740481C1C}">
                <a14:useLocalDpi xmlns:a14="http://schemas.microsoft.com/office/drawing/2010/main" val="0"/>
              </a:ext>
            </a:extLst>
          </a:blip>
          <a:srcRect l="24789" t="7585" r="22162" b="28185"/>
          <a:stretch/>
        </p:blipFill>
        <p:spPr bwMode="auto">
          <a:xfrm>
            <a:off x="457200" y="381000"/>
            <a:ext cx="7733562" cy="490239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778372" y="1392640"/>
            <a:ext cx="2073407"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487892" y="2832195"/>
            <a:ext cx="838200" cy="4247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p:cNvSpPr/>
          <p:nvPr/>
        </p:nvSpPr>
        <p:spPr>
          <a:xfrm rot="16200000">
            <a:off x="2642550" y="4645019"/>
            <a:ext cx="419100" cy="5334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9946" y="5410200"/>
            <a:ext cx="8102220" cy="1200329"/>
          </a:xfrm>
          <a:prstGeom prst="rect">
            <a:avLst/>
          </a:prstGeom>
        </p:spPr>
        <p:txBody>
          <a:bodyPr wrap="square">
            <a:spAutoFit/>
          </a:bodyPr>
          <a:lstStyle/>
          <a:p>
            <a:r>
              <a:rPr lang="vi-VN" sz="2400" dirty="0"/>
              <a:t>Như vậy sau khi tạo Repository xong, c</a:t>
            </a:r>
            <a:r>
              <a:rPr lang="en-US" sz="2400" dirty="0" err="1"/>
              <a:t>ác</a:t>
            </a:r>
            <a:r>
              <a:rPr lang="en-US" sz="2400" dirty="0"/>
              <a:t> b</a:t>
            </a:r>
            <a:r>
              <a:rPr lang="vi-VN" sz="2400" dirty="0"/>
              <a:t>ạn sẽ c</a:t>
            </a:r>
            <a:r>
              <a:rPr lang="en-US" sz="2400" dirty="0"/>
              <a:t>ó 1 folder </a:t>
            </a:r>
            <a:r>
              <a:rPr lang="en-US" sz="2400" dirty="0" err="1"/>
              <a:t>trên</a:t>
            </a:r>
            <a:r>
              <a:rPr lang="en-US" sz="2400" dirty="0"/>
              <a:t> </a:t>
            </a:r>
            <a:r>
              <a:rPr lang="en-US" sz="2400" dirty="0" err="1"/>
              <a:t>tài</a:t>
            </a:r>
            <a:r>
              <a:rPr lang="en-US" sz="2400" dirty="0"/>
              <a:t> </a:t>
            </a:r>
            <a:r>
              <a:rPr lang="en-US" sz="2400" dirty="0" err="1"/>
              <a:t>kho</a:t>
            </a:r>
            <a:r>
              <a:rPr lang="vi-VN" sz="2400" dirty="0"/>
              <a:t>ản github của m</a:t>
            </a:r>
            <a:r>
              <a:rPr lang="en-US" sz="2400" dirty="0" err="1"/>
              <a:t>ình</a:t>
            </a:r>
            <a:r>
              <a:rPr lang="en-US" sz="2400" dirty="0"/>
              <a:t>, folder </a:t>
            </a:r>
            <a:r>
              <a:rPr lang="en-US" sz="2400" dirty="0" err="1"/>
              <a:t>này</a:t>
            </a:r>
            <a:r>
              <a:rPr lang="en-US" sz="2400" dirty="0"/>
              <a:t> s</a:t>
            </a:r>
            <a:r>
              <a:rPr lang="vi-VN" sz="2400" dirty="0"/>
              <a:t>ẽ chứa to</a:t>
            </a:r>
            <a:r>
              <a:rPr lang="en-US" sz="2400" dirty="0" err="1"/>
              <a:t>àn</a:t>
            </a:r>
            <a:r>
              <a:rPr lang="en-US" sz="2400" dirty="0"/>
              <a:t> b</a:t>
            </a:r>
            <a:r>
              <a:rPr lang="vi-VN" sz="2400" dirty="0"/>
              <a:t>ộ t</a:t>
            </a:r>
            <a:r>
              <a:rPr lang="en-US" sz="2400" dirty="0" err="1"/>
              <a:t>ài</a:t>
            </a:r>
            <a:r>
              <a:rPr lang="en-US" sz="2400" dirty="0"/>
              <a:t> </a:t>
            </a:r>
            <a:r>
              <a:rPr lang="en-US" sz="2400" dirty="0" err="1"/>
              <a:t>nguyên</a:t>
            </a:r>
            <a:r>
              <a:rPr lang="en-US" sz="2400" dirty="0"/>
              <a:t> c</a:t>
            </a:r>
            <a:r>
              <a:rPr lang="vi-VN" sz="2400" dirty="0"/>
              <a:t>ủa Project sau n</a:t>
            </a:r>
            <a:r>
              <a:rPr lang="en-US" sz="2400" dirty="0" err="1"/>
              <a:t>ày</a:t>
            </a:r>
            <a:r>
              <a:rPr lang="en-US" sz="2400" dirty="0"/>
              <a:t>.</a:t>
            </a:r>
            <a:endParaRPr lang="vi-VN" sz="2400" dirty="0"/>
          </a:p>
        </p:txBody>
      </p:sp>
    </p:spTree>
    <p:extLst>
      <p:ext uri="{BB962C8B-B14F-4D97-AF65-F5344CB8AC3E}">
        <p14:creationId xmlns:p14="http://schemas.microsoft.com/office/powerpoint/2010/main" val="1644274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1143000"/>
          </a:xfrm>
        </p:spPr>
        <p:txBody>
          <a:bodyPr>
            <a:noAutofit/>
          </a:bodyPr>
          <a:lstStyle/>
          <a:p>
            <a:pPr algn="l"/>
            <a:r>
              <a:rPr lang="vi-V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Download &amp; cài đặt GitHub Desktop</a:t>
            </a:r>
            <a:br>
              <a:rPr lang="vi-V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vi-VN" sz="2400" b="1" dirty="0"/>
              <a:t>GitHub Desktop</a:t>
            </a:r>
            <a:r>
              <a:rPr lang="vi-VN" sz="2400" dirty="0"/>
              <a:t> về bản chất là một công cụ trực quan cho phép bạn quản lý </a:t>
            </a:r>
            <a:r>
              <a:rPr lang="vi-VN" sz="2400" b="1" dirty="0"/>
              <a:t>Local Repository</a:t>
            </a:r>
            <a:r>
              <a:rPr lang="vi-VN" sz="2400" dirty="0"/>
              <a:t> (Kho chứa địa phương) trên máy tính của bạn.</a:t>
            </a:r>
            <a:r>
              <a:rPr lang="vi-VN" sz="2000" dirty="0"/>
              <a:t/>
            </a:r>
            <a:br>
              <a:rPr lang="vi-VN" sz="2000" dirty="0"/>
            </a:b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71247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66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Sau </a:t>
            </a:r>
            <a:r>
              <a:rPr lang="en-US" sz="2400" dirty="0" err="1" smtClean="0"/>
              <a:t>khi</a:t>
            </a:r>
            <a:r>
              <a:rPr lang="en-US" sz="2400" dirty="0" smtClean="0"/>
              <a:t> </a:t>
            </a:r>
            <a:r>
              <a:rPr lang="en-US" sz="2400" dirty="0" err="1" smtClean="0"/>
              <a:t>tải</a:t>
            </a:r>
            <a:r>
              <a:rPr lang="en-US" sz="2400" dirty="0" smtClean="0"/>
              <a:t> </a:t>
            </a:r>
            <a:r>
              <a:rPr lang="en-US" sz="2400" dirty="0" err="1" smtClean="0"/>
              <a:t>về</a:t>
            </a:r>
            <a:r>
              <a:rPr lang="en-US" sz="2400" dirty="0" smtClean="0"/>
              <a:t> </a:t>
            </a:r>
            <a:r>
              <a:rPr lang="en-US" sz="2400" dirty="0" err="1" smtClean="0"/>
              <a:t>và</a:t>
            </a:r>
            <a:r>
              <a:rPr lang="en-US" sz="2400" dirty="0" smtClean="0"/>
              <a:t> </a:t>
            </a:r>
            <a:r>
              <a:rPr lang="en-US" sz="2400" dirty="0" err="1" smtClean="0"/>
              <a:t>cài</a:t>
            </a:r>
            <a:r>
              <a:rPr lang="en-US" sz="2400" dirty="0" smtClean="0"/>
              <a:t> </a:t>
            </a:r>
            <a:r>
              <a:rPr lang="en-US" sz="2400" dirty="0" err="1" smtClean="0"/>
              <a:t>đặt</a:t>
            </a:r>
            <a:r>
              <a:rPr lang="en-US" sz="2400" dirty="0" smtClean="0"/>
              <a:t> </a:t>
            </a:r>
            <a:r>
              <a:rPr lang="en-US" sz="2400" dirty="0" err="1" smtClean="0"/>
              <a:t>thành</a:t>
            </a:r>
            <a:r>
              <a:rPr lang="en-US" sz="2400" dirty="0" smtClean="0"/>
              <a:t> </a:t>
            </a:r>
            <a:r>
              <a:rPr lang="en-US" sz="2400" dirty="0" err="1" smtClean="0"/>
              <a:t>công</a:t>
            </a:r>
            <a:r>
              <a:rPr lang="en-US" sz="2400" dirty="0" smtClean="0"/>
              <a:t/>
            </a:r>
            <a:br>
              <a:rPr lang="en-US" sz="2400" dirty="0" smtClean="0"/>
            </a:br>
            <a:r>
              <a:rPr lang="en-US" sz="2400" dirty="0" err="1" smtClean="0">
                <a:latin typeface="Arial" panose="020B0604020202020204" pitchFamily="34" charset="0"/>
                <a:cs typeface="Arial" panose="020B0604020202020204" pitchFamily="34" charset="0"/>
              </a:rPr>
              <a:t>Chạy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GitHub-Desktop </a:t>
            </a:r>
            <a:r>
              <a:rPr lang="vi-VN" sz="2400" dirty="0">
                <a:latin typeface="Arial" panose="020B0604020202020204" pitchFamily="34" charset="0"/>
                <a:cs typeface="Arial" panose="020B0604020202020204" pitchFamily="34" charset="0"/>
              </a:rPr>
              <a:t>để kết nối vào tài khoản </a:t>
            </a:r>
            <a:r>
              <a:rPr lang="vi-VN" sz="2400" b="1" dirty="0">
                <a:latin typeface="Arial" panose="020B0604020202020204" pitchFamily="34" charset="0"/>
                <a:cs typeface="Arial" panose="020B0604020202020204" pitchFamily="34" charset="0"/>
              </a:rPr>
              <a:t>GitHub </a:t>
            </a:r>
            <a:r>
              <a:rPr lang="vi-VN" sz="2400" dirty="0">
                <a:latin typeface="Arial" panose="020B0604020202020204" pitchFamily="34" charset="0"/>
                <a:cs typeface="Arial" panose="020B0604020202020204" pitchFamily="34" charset="0"/>
              </a:rPr>
              <a:t>của bạn.</a:t>
            </a:r>
            <a:endParaRPr lang="en-US" sz="2400" dirty="0">
              <a:latin typeface="Arial" panose="020B0604020202020204" pitchFamily="34" charset="0"/>
              <a:cs typeface="Arial" panose="020B0604020202020204" pitchFamily="34" charset="0"/>
            </a:endParaRPr>
          </a:p>
        </p:txBody>
      </p:sp>
      <p:pic>
        <p:nvPicPr>
          <p:cNvPr id="7171" name="Picture 3" descr="F:\CNPMNC\Github (1)\Githu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40" y="1524000"/>
            <a:ext cx="7239000" cy="5000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19200" y="4495800"/>
            <a:ext cx="1295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514600" y="4495800"/>
            <a:ext cx="533400" cy="304800"/>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F:\CNPMNC\Github (1)\Github\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546" y="1486629"/>
            <a:ext cx="7295388" cy="5075109"/>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p:cNvSpPr/>
          <p:nvPr/>
        </p:nvSpPr>
        <p:spPr>
          <a:xfrm>
            <a:off x="1355678" y="4648200"/>
            <a:ext cx="342900" cy="5334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2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1"/>
                                        </p:tgtEl>
                                      </p:cBhvr>
                                    </p:animEffect>
                                    <p:set>
                                      <p:cBhvr>
                                        <p:cTn id="7" dur="1" fill="hold">
                                          <p:stCondLst>
                                            <p:cond delay="499"/>
                                          </p:stCondLst>
                                        </p:cTn>
                                        <p:tgtEl>
                                          <p:spTgt spid="717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17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Autofit/>
          </a:bodyPr>
          <a:lstStyle/>
          <a:p>
            <a:pPr algn="l"/>
            <a:r>
              <a:rPr lang="vi-VN" sz="2400" dirty="0"/>
              <a:t>Trên </a:t>
            </a:r>
            <a:r>
              <a:rPr lang="vi-VN" sz="2400" b="1" dirty="0"/>
              <a:t>GitHub Desktop</a:t>
            </a:r>
            <a:r>
              <a:rPr lang="vi-VN" sz="2400" dirty="0"/>
              <a:t>, lựa chọn một </a:t>
            </a:r>
            <a:r>
              <a:rPr lang="vi-VN" sz="2400" b="1" dirty="0"/>
              <a:t>Repository </a:t>
            </a:r>
            <a:r>
              <a:rPr lang="vi-VN" sz="2400" dirty="0"/>
              <a:t>bạn đã tạo trên </a:t>
            </a:r>
            <a:r>
              <a:rPr lang="vi-VN" sz="2400" b="1" dirty="0"/>
              <a:t>GitHub</a:t>
            </a:r>
            <a:r>
              <a:rPr lang="vi-VN" sz="2400" dirty="0"/>
              <a:t> để </a:t>
            </a:r>
            <a:r>
              <a:rPr lang="vi-VN" sz="2400" b="1" dirty="0"/>
              <a:t>clone </a:t>
            </a:r>
            <a:r>
              <a:rPr lang="vi-VN" sz="2400" dirty="0"/>
              <a:t>(Tạo bản sao chép) thành một bản ở máy tính địa phương của bạn.</a:t>
            </a:r>
            <a:br>
              <a:rPr lang="vi-VN" sz="2400" dirty="0"/>
            </a:br>
            <a:r>
              <a:rPr lang="vi-VN" sz="2400" dirty="0"/>
              <a:t/>
            </a:r>
            <a:br>
              <a:rPr lang="vi-VN" sz="2400" dirty="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95204"/>
            <a:ext cx="6934200" cy="4805596"/>
          </a:xfrm>
          <a:prstGeom prst="rect">
            <a:avLst/>
          </a:prstGeom>
        </p:spPr>
      </p:pic>
      <p:sp>
        <p:nvSpPr>
          <p:cNvPr id="4" name="Rounded Rectangle 3"/>
          <p:cNvSpPr/>
          <p:nvPr/>
        </p:nvSpPr>
        <p:spPr>
          <a:xfrm>
            <a:off x="6130689" y="4764205"/>
            <a:ext cx="11811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6641059" y="5129852"/>
            <a:ext cx="342900" cy="5334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31" y="1565491"/>
            <a:ext cx="7555742" cy="5220623"/>
          </a:xfrm>
          <a:prstGeom prst="rect">
            <a:avLst/>
          </a:prstGeom>
        </p:spPr>
      </p:pic>
      <p:sp>
        <p:nvSpPr>
          <p:cNvPr id="11" name="Rectangle 10"/>
          <p:cNvSpPr/>
          <p:nvPr/>
        </p:nvSpPr>
        <p:spPr>
          <a:xfrm>
            <a:off x="3026049" y="3581400"/>
            <a:ext cx="1948902" cy="209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26049" y="5183305"/>
            <a:ext cx="1948902" cy="209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4707229" y="5806837"/>
            <a:ext cx="413298" cy="394648"/>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F:\CNPMNC\Github (1)\Github\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H="1" flipV="1">
            <a:off x="268200" y="2008785"/>
            <a:ext cx="8570999" cy="413402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58586" y="2286000"/>
            <a:ext cx="1905000" cy="309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2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1" grpId="1" animBg="1"/>
      <p:bldP spid="13" grpId="0" animBg="1"/>
      <p:bldP spid="13" grpId="1" animBg="1"/>
      <p:bldP spid="12" grpId="0" animBg="1"/>
      <p:bldP spid="12" grpId="1"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199</Words>
  <Application>Microsoft Office PowerPoint</Application>
  <PresentationFormat>On-screen Show (4:3)</PresentationFormat>
  <Paragraphs>21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Github là gì?       “Github là mạng xã hội do google tạo ra cho phép các lập trình viên trên toàn thế giới lưu trữ, quản lý mã nguồn của họ một cách chuyên nghiệp nhất.”  GitHub làm việc ở phía client, do vậy hầu như các thao tác ta làm việc….. không cần đến mạng internet. Chỉ có khi nào chúng ta cần đưa code của chúng ta lên server thì lúc đó mới cần đến mạng Internet  </vt:lpstr>
      <vt:lpstr>PowerPoint Presentation</vt:lpstr>
      <vt:lpstr>Trước hết bạn cần phải đăng ký miễn phí một tài khoản GitHub. Bạn có thể vào trang chủ của GitHub tại: https://github.com Sau khi đăng ký xong bạn cần vào Email kích hoạt tài khoản. </vt:lpstr>
      <vt:lpstr>PowerPoint Presentation</vt:lpstr>
      <vt:lpstr>PowerPoint Presentation</vt:lpstr>
      <vt:lpstr>Download &amp; cài đặt GitHub Desktop GitHub Desktop về bản chất là một công cụ trực quan cho phép bạn quản lý Local Repository (Kho chứa địa phương) trên máy tính của bạn. </vt:lpstr>
      <vt:lpstr>Sau khi tải về và cài đặt thành công Chạy và đăng nhập GitHub-Desktop để kết nối vào tài khoản GitHub của bạn.</vt:lpstr>
      <vt:lpstr>Trên GitHub Desktop, lựa chọn một Repository bạn đã tạo trên GitHub để clone (Tạo bản sao chép) thành một bản ở máy tính địa phương của bạn.  </vt:lpstr>
      <vt:lpstr>Nhập thông tin ghi chú (Comment) và nhấn Commit dữ liệu. Sau khi Commit master các file dữ liệu bạn có thể nhìn thấy trên Server.</vt:lpstr>
      <vt:lpstr>Giám sát theo dõi các hoạt động của Repository trong History</vt:lpstr>
      <vt:lpstr>Thêm thành viên đóng góp cho dự án Sau khi Add thành viên có thể thêm xem và tải Code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cp:revision>
  <dcterms:created xsi:type="dcterms:W3CDTF">2018-04-17T13:48:13Z</dcterms:created>
  <dcterms:modified xsi:type="dcterms:W3CDTF">2018-04-19T05:27:57Z</dcterms:modified>
</cp:coreProperties>
</file>