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6" r:id="rId6"/>
    <p:sldId id="261" r:id="rId7"/>
    <p:sldId id="262" r:id="rId8"/>
    <p:sldId id="263"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A47A3C-3C57-4499-B12E-F44FD9168C7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D8BC8F1-02D2-405C-9E10-F234FADF6A05}">
      <dgm:prSet phldrT="[Text]" custT="1"/>
      <dgm:spPr/>
      <dgm:t>
        <a:bodyPr/>
        <a:lstStyle/>
        <a:p>
          <a:r>
            <a:rPr lang="en-US" sz="2400" dirty="0" err="1" smtClean="0">
              <a:latin typeface="Times New Roman (Body)"/>
            </a:rPr>
            <a:t>Phân</a:t>
          </a:r>
          <a:r>
            <a:rPr lang="en-US" sz="2400" dirty="0" smtClean="0">
              <a:latin typeface="Times New Roman (Body)"/>
            </a:rPr>
            <a:t> </a:t>
          </a:r>
          <a:r>
            <a:rPr lang="en-US" sz="2400" dirty="0" err="1" smtClean="0">
              <a:latin typeface="Times New Roman (Body)"/>
            </a:rPr>
            <a:t>tích</a:t>
          </a:r>
          <a:r>
            <a:rPr lang="en-US" sz="2400" dirty="0" smtClean="0">
              <a:latin typeface="Times New Roman (Body)"/>
            </a:rPr>
            <a:t> </a:t>
          </a:r>
          <a:r>
            <a:rPr lang="en-US" sz="2400" dirty="0" err="1" smtClean="0">
              <a:latin typeface="Times New Roman (Body)"/>
            </a:rPr>
            <a:t>và</a:t>
          </a:r>
          <a:r>
            <a:rPr lang="en-US" sz="2400" dirty="0" smtClean="0">
              <a:latin typeface="Times New Roman (Body)"/>
            </a:rPr>
            <a:t> </a:t>
          </a:r>
          <a:r>
            <a:rPr lang="en-US" sz="2400" dirty="0" err="1" smtClean="0">
              <a:latin typeface="Times New Roman (Body)"/>
            </a:rPr>
            <a:t>thiết</a:t>
          </a:r>
          <a:r>
            <a:rPr lang="en-US" sz="2400" dirty="0" smtClean="0">
              <a:latin typeface="Times New Roman (Body)"/>
            </a:rPr>
            <a:t> </a:t>
          </a:r>
          <a:r>
            <a:rPr lang="en-US" sz="2400" dirty="0" err="1" smtClean="0">
              <a:latin typeface="Times New Roman (Body)"/>
            </a:rPr>
            <a:t>kế</a:t>
          </a:r>
          <a:r>
            <a:rPr lang="en-US" sz="2400" dirty="0" smtClean="0">
              <a:latin typeface="Times New Roman (Body)"/>
            </a:rPr>
            <a:t> </a:t>
          </a:r>
          <a:r>
            <a:rPr lang="en-US" sz="2400" dirty="0" err="1" smtClean="0">
              <a:latin typeface="Times New Roman (Body)"/>
            </a:rPr>
            <a:t>hệ</a:t>
          </a:r>
          <a:r>
            <a:rPr lang="en-US" sz="2400" dirty="0" smtClean="0">
              <a:latin typeface="Times New Roman (Body)"/>
            </a:rPr>
            <a:t> </a:t>
          </a:r>
          <a:r>
            <a:rPr lang="en-US" sz="2400" dirty="0" err="1" smtClean="0">
              <a:latin typeface="Times New Roman (Body)"/>
            </a:rPr>
            <a:t>thống</a:t>
          </a:r>
          <a:r>
            <a:rPr lang="en-US" sz="2400" dirty="0" smtClean="0">
              <a:latin typeface="Times New Roman (Body)"/>
            </a:rPr>
            <a:t> website</a:t>
          </a:r>
          <a:endParaRPr lang="en-US" sz="2400" dirty="0">
            <a:latin typeface="Times New Roman (Body)"/>
          </a:endParaRPr>
        </a:p>
      </dgm:t>
    </dgm:pt>
    <dgm:pt modelId="{BDE0CFCD-D50F-4474-A660-4FB78DB517D6}" type="parTrans" cxnId="{8F741D91-3E31-4DD6-845D-43A2008B6773}">
      <dgm:prSet/>
      <dgm:spPr/>
      <dgm:t>
        <a:bodyPr/>
        <a:lstStyle/>
        <a:p>
          <a:endParaRPr lang="en-US"/>
        </a:p>
      </dgm:t>
    </dgm:pt>
    <dgm:pt modelId="{B03976DF-E587-4CCE-9920-01E85356DBA0}" type="sibTrans" cxnId="{8F741D91-3E31-4DD6-845D-43A2008B6773}">
      <dgm:prSet/>
      <dgm:spPr/>
      <dgm:t>
        <a:bodyPr/>
        <a:lstStyle/>
        <a:p>
          <a:endParaRPr lang="en-US"/>
        </a:p>
      </dgm:t>
    </dgm:pt>
    <dgm:pt modelId="{394EC00C-4F72-449A-B3A3-2FDF4F8B9FEE}">
      <dgm:prSet phldrT="[Text]" custT="1"/>
      <dgm:spPr/>
      <dgm:t>
        <a:bodyPr/>
        <a:lstStyle/>
        <a:p>
          <a:r>
            <a:rPr lang="en-US" sz="2400" dirty="0" err="1" smtClean="0">
              <a:latin typeface="Times New Roman (Body)"/>
            </a:rPr>
            <a:t>Thiết</a:t>
          </a:r>
          <a:r>
            <a:rPr lang="en-US" sz="2400" dirty="0" smtClean="0">
              <a:latin typeface="Times New Roman (Body)"/>
            </a:rPr>
            <a:t> </a:t>
          </a:r>
          <a:r>
            <a:rPr lang="en-US" sz="2400" err="1" smtClean="0">
              <a:latin typeface="Times New Roman (Body)"/>
            </a:rPr>
            <a:t>kế</a:t>
          </a:r>
          <a:r>
            <a:rPr lang="en-US" sz="2400" smtClean="0">
              <a:latin typeface="Times New Roman (Body)"/>
            </a:rPr>
            <a:t> </a:t>
          </a:r>
          <a:r>
            <a:rPr lang="en-US" sz="2400" smtClean="0">
              <a:latin typeface="Times New Roman (Body)"/>
            </a:rPr>
            <a:t>giao </a:t>
          </a:r>
          <a:r>
            <a:rPr lang="en-US" sz="2400" dirty="0" err="1" smtClean="0">
              <a:latin typeface="Times New Roman (Body)"/>
            </a:rPr>
            <a:t>diện</a:t>
          </a:r>
          <a:r>
            <a:rPr lang="en-US" sz="2400" dirty="0" smtClean="0">
              <a:latin typeface="Times New Roman (Body)"/>
            </a:rPr>
            <a:t> </a:t>
          </a:r>
          <a:r>
            <a:rPr lang="en-US" sz="2400" dirty="0" err="1" smtClean="0">
              <a:latin typeface="Times New Roman (Body)"/>
            </a:rPr>
            <a:t>chính</a:t>
          </a:r>
          <a:r>
            <a:rPr lang="en-US" sz="2400" dirty="0" smtClean="0">
              <a:latin typeface="Times New Roman (Body)"/>
            </a:rPr>
            <a:t> </a:t>
          </a:r>
          <a:endParaRPr lang="en-US" sz="2400" dirty="0">
            <a:latin typeface="Times New Roman (Body)"/>
          </a:endParaRPr>
        </a:p>
      </dgm:t>
    </dgm:pt>
    <dgm:pt modelId="{7444B802-235B-4445-BF56-D39B408AE527}" type="parTrans" cxnId="{C70D0D92-0FB8-4BDE-90B9-8F621B0D7E22}">
      <dgm:prSet/>
      <dgm:spPr/>
      <dgm:t>
        <a:bodyPr/>
        <a:lstStyle/>
        <a:p>
          <a:endParaRPr lang="en-US"/>
        </a:p>
      </dgm:t>
    </dgm:pt>
    <dgm:pt modelId="{9D261167-17DA-478E-B697-2B3D8E8B5484}" type="sibTrans" cxnId="{C70D0D92-0FB8-4BDE-90B9-8F621B0D7E22}">
      <dgm:prSet/>
      <dgm:spPr/>
      <dgm:t>
        <a:bodyPr/>
        <a:lstStyle/>
        <a:p>
          <a:endParaRPr lang="en-US"/>
        </a:p>
      </dgm:t>
    </dgm:pt>
    <dgm:pt modelId="{B22A0C82-2295-4679-A176-D475019BA546}">
      <dgm:prSet phldrT="[Text]" custT="1"/>
      <dgm:spPr/>
      <dgm:t>
        <a:bodyPr/>
        <a:lstStyle/>
        <a:p>
          <a:r>
            <a:rPr lang="en-US" sz="2400" dirty="0" err="1" smtClean="0">
              <a:latin typeface="Times New Roman (Body)"/>
            </a:rPr>
            <a:t>Thiết</a:t>
          </a:r>
          <a:r>
            <a:rPr lang="en-US" sz="2400" dirty="0" smtClean="0">
              <a:latin typeface="Times New Roman (Body)"/>
            </a:rPr>
            <a:t> </a:t>
          </a:r>
          <a:r>
            <a:rPr lang="en-US" sz="2400" dirty="0" err="1" smtClean="0">
              <a:latin typeface="Times New Roman (Body)"/>
            </a:rPr>
            <a:t>kế</a:t>
          </a:r>
          <a:r>
            <a:rPr lang="en-US" sz="2400" dirty="0" smtClean="0">
              <a:latin typeface="Times New Roman (Body)"/>
            </a:rPr>
            <a:t> CSDL</a:t>
          </a:r>
          <a:endParaRPr lang="en-US" sz="2400" dirty="0">
            <a:latin typeface="Times New Roman (Body)"/>
          </a:endParaRPr>
        </a:p>
      </dgm:t>
    </dgm:pt>
    <dgm:pt modelId="{365EF298-0F1F-4AB5-888B-316E18FFBB5C}" type="parTrans" cxnId="{0425140A-8942-4BE3-8D2A-494F967BDCFD}">
      <dgm:prSet/>
      <dgm:spPr/>
      <dgm:t>
        <a:bodyPr/>
        <a:lstStyle/>
        <a:p>
          <a:endParaRPr lang="en-US"/>
        </a:p>
      </dgm:t>
    </dgm:pt>
    <dgm:pt modelId="{956E8D88-4F0C-42C5-ADB0-BB3A89968B66}" type="sibTrans" cxnId="{0425140A-8942-4BE3-8D2A-494F967BDCFD}">
      <dgm:prSet/>
      <dgm:spPr/>
      <dgm:t>
        <a:bodyPr/>
        <a:lstStyle/>
        <a:p>
          <a:endParaRPr lang="en-US"/>
        </a:p>
      </dgm:t>
    </dgm:pt>
    <dgm:pt modelId="{3F348BFD-F084-4E0D-828B-421F96466403}" type="pres">
      <dgm:prSet presAssocID="{7FA47A3C-3C57-4499-B12E-F44FD9168C75}" presName="Name0" presStyleCnt="0">
        <dgm:presLayoutVars>
          <dgm:chMax val="7"/>
          <dgm:chPref val="7"/>
          <dgm:dir/>
        </dgm:presLayoutVars>
      </dgm:prSet>
      <dgm:spPr/>
      <dgm:t>
        <a:bodyPr/>
        <a:lstStyle/>
        <a:p>
          <a:endParaRPr lang="en-US"/>
        </a:p>
      </dgm:t>
    </dgm:pt>
    <dgm:pt modelId="{23B9A773-437C-4ADE-9143-C77EA34E61AF}" type="pres">
      <dgm:prSet presAssocID="{7FA47A3C-3C57-4499-B12E-F44FD9168C75}" presName="Name1" presStyleCnt="0"/>
      <dgm:spPr/>
    </dgm:pt>
    <dgm:pt modelId="{A3726832-5BBE-40E4-8C67-FC40BE83561E}" type="pres">
      <dgm:prSet presAssocID="{7FA47A3C-3C57-4499-B12E-F44FD9168C75}" presName="cycle" presStyleCnt="0"/>
      <dgm:spPr/>
    </dgm:pt>
    <dgm:pt modelId="{8F13401F-F0A3-4109-AF30-65E173101359}" type="pres">
      <dgm:prSet presAssocID="{7FA47A3C-3C57-4499-B12E-F44FD9168C75}" presName="srcNode" presStyleLbl="node1" presStyleIdx="0" presStyleCnt="3"/>
      <dgm:spPr/>
    </dgm:pt>
    <dgm:pt modelId="{53E9552F-7E1B-4AA9-BAE3-57C9A7875626}" type="pres">
      <dgm:prSet presAssocID="{7FA47A3C-3C57-4499-B12E-F44FD9168C75}" presName="conn" presStyleLbl="parChTrans1D2" presStyleIdx="0" presStyleCnt="1"/>
      <dgm:spPr/>
      <dgm:t>
        <a:bodyPr/>
        <a:lstStyle/>
        <a:p>
          <a:endParaRPr lang="en-US"/>
        </a:p>
      </dgm:t>
    </dgm:pt>
    <dgm:pt modelId="{45E74D63-BDBE-4ED9-BC5C-88DEF884B9A2}" type="pres">
      <dgm:prSet presAssocID="{7FA47A3C-3C57-4499-B12E-F44FD9168C75}" presName="extraNode" presStyleLbl="node1" presStyleIdx="0" presStyleCnt="3"/>
      <dgm:spPr/>
    </dgm:pt>
    <dgm:pt modelId="{3B7A0838-FBAA-4EB7-B2BE-68463F0A7E0D}" type="pres">
      <dgm:prSet presAssocID="{7FA47A3C-3C57-4499-B12E-F44FD9168C75}" presName="dstNode" presStyleLbl="node1" presStyleIdx="0" presStyleCnt="3"/>
      <dgm:spPr/>
    </dgm:pt>
    <dgm:pt modelId="{DF054533-FFFB-4F40-A08A-0288615EF75E}" type="pres">
      <dgm:prSet presAssocID="{CD8BC8F1-02D2-405C-9E10-F234FADF6A05}" presName="text_1" presStyleLbl="node1" presStyleIdx="0" presStyleCnt="3">
        <dgm:presLayoutVars>
          <dgm:bulletEnabled val="1"/>
        </dgm:presLayoutVars>
      </dgm:prSet>
      <dgm:spPr/>
      <dgm:t>
        <a:bodyPr/>
        <a:lstStyle/>
        <a:p>
          <a:endParaRPr lang="en-US"/>
        </a:p>
      </dgm:t>
    </dgm:pt>
    <dgm:pt modelId="{EFD5C3E0-24CD-4A79-B861-47C2258C0DCF}" type="pres">
      <dgm:prSet presAssocID="{CD8BC8F1-02D2-405C-9E10-F234FADF6A05}" presName="accent_1" presStyleCnt="0"/>
      <dgm:spPr/>
    </dgm:pt>
    <dgm:pt modelId="{771249DD-03BB-4ABE-B283-7DDC0D467285}" type="pres">
      <dgm:prSet presAssocID="{CD8BC8F1-02D2-405C-9E10-F234FADF6A05}" presName="accentRepeatNode" presStyleLbl="solidFgAcc1" presStyleIdx="0" presStyleCnt="3"/>
      <dgm:spPr/>
    </dgm:pt>
    <dgm:pt modelId="{CC8EF639-9F65-4D31-8143-93C19C18B418}" type="pres">
      <dgm:prSet presAssocID="{394EC00C-4F72-449A-B3A3-2FDF4F8B9FEE}" presName="text_2" presStyleLbl="node1" presStyleIdx="1" presStyleCnt="3">
        <dgm:presLayoutVars>
          <dgm:bulletEnabled val="1"/>
        </dgm:presLayoutVars>
      </dgm:prSet>
      <dgm:spPr/>
      <dgm:t>
        <a:bodyPr/>
        <a:lstStyle/>
        <a:p>
          <a:endParaRPr lang="en-US"/>
        </a:p>
      </dgm:t>
    </dgm:pt>
    <dgm:pt modelId="{FDFEC6C3-4AC3-4539-8300-C631ED8BB8D5}" type="pres">
      <dgm:prSet presAssocID="{394EC00C-4F72-449A-B3A3-2FDF4F8B9FEE}" presName="accent_2" presStyleCnt="0"/>
      <dgm:spPr/>
    </dgm:pt>
    <dgm:pt modelId="{8F05347C-0D8A-414D-94E1-AAD15F2D6A39}" type="pres">
      <dgm:prSet presAssocID="{394EC00C-4F72-449A-B3A3-2FDF4F8B9FEE}" presName="accentRepeatNode" presStyleLbl="solidFgAcc1" presStyleIdx="1" presStyleCnt="3"/>
      <dgm:spPr/>
    </dgm:pt>
    <dgm:pt modelId="{BC19226C-FC22-4232-8672-9C15F5090790}" type="pres">
      <dgm:prSet presAssocID="{B22A0C82-2295-4679-A176-D475019BA546}" presName="text_3" presStyleLbl="node1" presStyleIdx="2" presStyleCnt="3">
        <dgm:presLayoutVars>
          <dgm:bulletEnabled val="1"/>
        </dgm:presLayoutVars>
      </dgm:prSet>
      <dgm:spPr/>
      <dgm:t>
        <a:bodyPr/>
        <a:lstStyle/>
        <a:p>
          <a:endParaRPr lang="en-US"/>
        </a:p>
      </dgm:t>
    </dgm:pt>
    <dgm:pt modelId="{42D6E2F4-EF05-40CC-B1A5-192102A6327C}" type="pres">
      <dgm:prSet presAssocID="{B22A0C82-2295-4679-A176-D475019BA546}" presName="accent_3" presStyleCnt="0"/>
      <dgm:spPr/>
    </dgm:pt>
    <dgm:pt modelId="{A57E9D85-AC7C-44E5-BA84-341F26F4BCD8}" type="pres">
      <dgm:prSet presAssocID="{B22A0C82-2295-4679-A176-D475019BA546}" presName="accentRepeatNode" presStyleLbl="solidFgAcc1" presStyleIdx="2" presStyleCnt="3"/>
      <dgm:spPr/>
    </dgm:pt>
  </dgm:ptLst>
  <dgm:cxnLst>
    <dgm:cxn modelId="{0425140A-8942-4BE3-8D2A-494F967BDCFD}" srcId="{7FA47A3C-3C57-4499-B12E-F44FD9168C75}" destId="{B22A0C82-2295-4679-A176-D475019BA546}" srcOrd="2" destOrd="0" parTransId="{365EF298-0F1F-4AB5-888B-316E18FFBB5C}" sibTransId="{956E8D88-4F0C-42C5-ADB0-BB3A89968B66}"/>
    <dgm:cxn modelId="{6AE761D1-8B71-4C56-9688-F7FB807489E8}" type="presOf" srcId="{CD8BC8F1-02D2-405C-9E10-F234FADF6A05}" destId="{DF054533-FFFB-4F40-A08A-0288615EF75E}" srcOrd="0" destOrd="0" presId="urn:microsoft.com/office/officeart/2008/layout/VerticalCurvedList"/>
    <dgm:cxn modelId="{40E92403-0208-4BFB-A206-071E1820A083}" type="presOf" srcId="{B22A0C82-2295-4679-A176-D475019BA546}" destId="{BC19226C-FC22-4232-8672-9C15F5090790}" srcOrd="0" destOrd="0" presId="urn:microsoft.com/office/officeart/2008/layout/VerticalCurvedList"/>
    <dgm:cxn modelId="{8F741D91-3E31-4DD6-845D-43A2008B6773}" srcId="{7FA47A3C-3C57-4499-B12E-F44FD9168C75}" destId="{CD8BC8F1-02D2-405C-9E10-F234FADF6A05}" srcOrd="0" destOrd="0" parTransId="{BDE0CFCD-D50F-4474-A660-4FB78DB517D6}" sibTransId="{B03976DF-E587-4CCE-9920-01E85356DBA0}"/>
    <dgm:cxn modelId="{4A860EED-5869-4D88-9023-D682DD56ACBA}" type="presOf" srcId="{394EC00C-4F72-449A-B3A3-2FDF4F8B9FEE}" destId="{CC8EF639-9F65-4D31-8143-93C19C18B418}" srcOrd="0" destOrd="0" presId="urn:microsoft.com/office/officeart/2008/layout/VerticalCurvedList"/>
    <dgm:cxn modelId="{AA0797FA-084D-40FC-82AD-4F29C0F37210}" type="presOf" srcId="{7FA47A3C-3C57-4499-B12E-F44FD9168C75}" destId="{3F348BFD-F084-4E0D-828B-421F96466403}" srcOrd="0" destOrd="0" presId="urn:microsoft.com/office/officeart/2008/layout/VerticalCurvedList"/>
    <dgm:cxn modelId="{A6368702-C213-4A3E-B8A1-A00915D1E2C5}" type="presOf" srcId="{B03976DF-E587-4CCE-9920-01E85356DBA0}" destId="{53E9552F-7E1B-4AA9-BAE3-57C9A7875626}" srcOrd="0" destOrd="0" presId="urn:microsoft.com/office/officeart/2008/layout/VerticalCurvedList"/>
    <dgm:cxn modelId="{C70D0D92-0FB8-4BDE-90B9-8F621B0D7E22}" srcId="{7FA47A3C-3C57-4499-B12E-F44FD9168C75}" destId="{394EC00C-4F72-449A-B3A3-2FDF4F8B9FEE}" srcOrd="1" destOrd="0" parTransId="{7444B802-235B-4445-BF56-D39B408AE527}" sibTransId="{9D261167-17DA-478E-B697-2B3D8E8B5484}"/>
    <dgm:cxn modelId="{8A13E15C-7D11-43E5-BCBC-14FA10A0A45E}" type="presParOf" srcId="{3F348BFD-F084-4E0D-828B-421F96466403}" destId="{23B9A773-437C-4ADE-9143-C77EA34E61AF}" srcOrd="0" destOrd="0" presId="urn:microsoft.com/office/officeart/2008/layout/VerticalCurvedList"/>
    <dgm:cxn modelId="{72D9724C-62C4-4320-ADF4-87A258AD5E19}" type="presParOf" srcId="{23B9A773-437C-4ADE-9143-C77EA34E61AF}" destId="{A3726832-5BBE-40E4-8C67-FC40BE83561E}" srcOrd="0" destOrd="0" presId="urn:microsoft.com/office/officeart/2008/layout/VerticalCurvedList"/>
    <dgm:cxn modelId="{0E3737F2-0834-49B1-95FF-F2D6A50C8C0D}" type="presParOf" srcId="{A3726832-5BBE-40E4-8C67-FC40BE83561E}" destId="{8F13401F-F0A3-4109-AF30-65E173101359}" srcOrd="0" destOrd="0" presId="urn:microsoft.com/office/officeart/2008/layout/VerticalCurvedList"/>
    <dgm:cxn modelId="{39A632FB-E008-4B24-A80B-F3E894D605D4}" type="presParOf" srcId="{A3726832-5BBE-40E4-8C67-FC40BE83561E}" destId="{53E9552F-7E1B-4AA9-BAE3-57C9A7875626}" srcOrd="1" destOrd="0" presId="urn:microsoft.com/office/officeart/2008/layout/VerticalCurvedList"/>
    <dgm:cxn modelId="{5E84F898-352E-45BD-A16F-B6C1884CFDC4}" type="presParOf" srcId="{A3726832-5BBE-40E4-8C67-FC40BE83561E}" destId="{45E74D63-BDBE-4ED9-BC5C-88DEF884B9A2}" srcOrd="2" destOrd="0" presId="urn:microsoft.com/office/officeart/2008/layout/VerticalCurvedList"/>
    <dgm:cxn modelId="{15F4B216-951B-4C56-A62B-5E4FCEA442FB}" type="presParOf" srcId="{A3726832-5BBE-40E4-8C67-FC40BE83561E}" destId="{3B7A0838-FBAA-4EB7-B2BE-68463F0A7E0D}" srcOrd="3" destOrd="0" presId="urn:microsoft.com/office/officeart/2008/layout/VerticalCurvedList"/>
    <dgm:cxn modelId="{6B579FD1-704B-4968-A987-6B14665BC149}" type="presParOf" srcId="{23B9A773-437C-4ADE-9143-C77EA34E61AF}" destId="{DF054533-FFFB-4F40-A08A-0288615EF75E}" srcOrd="1" destOrd="0" presId="urn:microsoft.com/office/officeart/2008/layout/VerticalCurvedList"/>
    <dgm:cxn modelId="{5EE2E89C-9989-47C2-BD61-B1177EC95410}" type="presParOf" srcId="{23B9A773-437C-4ADE-9143-C77EA34E61AF}" destId="{EFD5C3E0-24CD-4A79-B861-47C2258C0DCF}" srcOrd="2" destOrd="0" presId="urn:microsoft.com/office/officeart/2008/layout/VerticalCurvedList"/>
    <dgm:cxn modelId="{4819B013-4731-4C64-8935-F8BE6F6FCCB7}" type="presParOf" srcId="{EFD5C3E0-24CD-4A79-B861-47C2258C0DCF}" destId="{771249DD-03BB-4ABE-B283-7DDC0D467285}" srcOrd="0" destOrd="0" presId="urn:microsoft.com/office/officeart/2008/layout/VerticalCurvedList"/>
    <dgm:cxn modelId="{1BC6AD29-CF19-4C7D-97BD-642702885B4F}" type="presParOf" srcId="{23B9A773-437C-4ADE-9143-C77EA34E61AF}" destId="{CC8EF639-9F65-4D31-8143-93C19C18B418}" srcOrd="3" destOrd="0" presId="urn:microsoft.com/office/officeart/2008/layout/VerticalCurvedList"/>
    <dgm:cxn modelId="{566CD07B-5FC9-4C19-B591-684D4211E88D}" type="presParOf" srcId="{23B9A773-437C-4ADE-9143-C77EA34E61AF}" destId="{FDFEC6C3-4AC3-4539-8300-C631ED8BB8D5}" srcOrd="4" destOrd="0" presId="urn:microsoft.com/office/officeart/2008/layout/VerticalCurvedList"/>
    <dgm:cxn modelId="{CF13196A-F3F2-436E-AD49-B0E1016096A4}" type="presParOf" srcId="{FDFEC6C3-4AC3-4539-8300-C631ED8BB8D5}" destId="{8F05347C-0D8A-414D-94E1-AAD15F2D6A39}" srcOrd="0" destOrd="0" presId="urn:microsoft.com/office/officeart/2008/layout/VerticalCurvedList"/>
    <dgm:cxn modelId="{686990D5-DE58-40BA-AC33-0BFC8F98CE6A}" type="presParOf" srcId="{23B9A773-437C-4ADE-9143-C77EA34E61AF}" destId="{BC19226C-FC22-4232-8672-9C15F5090790}" srcOrd="5" destOrd="0" presId="urn:microsoft.com/office/officeart/2008/layout/VerticalCurvedList"/>
    <dgm:cxn modelId="{734CFE5D-A618-4667-AD0F-D461301FDCF5}" type="presParOf" srcId="{23B9A773-437C-4ADE-9143-C77EA34E61AF}" destId="{42D6E2F4-EF05-40CC-B1A5-192102A6327C}" srcOrd="6" destOrd="0" presId="urn:microsoft.com/office/officeart/2008/layout/VerticalCurvedList"/>
    <dgm:cxn modelId="{F6AAEDB8-079B-4E5A-A6C1-6FBEA4A9CF54}" type="presParOf" srcId="{42D6E2F4-EF05-40CC-B1A5-192102A6327C}" destId="{A57E9D85-AC7C-44E5-BA84-341F26F4BCD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9552F-7E1B-4AA9-BAE3-57C9A7875626}">
      <dsp:nvSpPr>
        <dsp:cNvPr id="0" name=""/>
        <dsp:cNvSpPr/>
      </dsp:nvSpPr>
      <dsp:spPr>
        <a:xfrm>
          <a:off x="-3750183" y="-576074"/>
          <a:ext cx="4470024" cy="4470024"/>
        </a:xfrm>
        <a:prstGeom prst="blockArc">
          <a:avLst>
            <a:gd name="adj1" fmla="val 18900000"/>
            <a:gd name="adj2" fmla="val 2700000"/>
            <a:gd name="adj3" fmla="val 483"/>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4533-FFFB-4F40-A08A-0288615EF75E}">
      <dsp:nvSpPr>
        <dsp:cNvPr id="0" name=""/>
        <dsp:cNvSpPr/>
      </dsp:nvSpPr>
      <dsp:spPr>
        <a:xfrm>
          <a:off x="462905" y="331787"/>
          <a:ext cx="9094892" cy="6635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6713"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latin typeface="Times New Roman (Body)"/>
            </a:rPr>
            <a:t>Phân</a:t>
          </a:r>
          <a:r>
            <a:rPr lang="en-US" sz="2400" kern="1200" dirty="0" smtClean="0">
              <a:latin typeface="Times New Roman (Body)"/>
            </a:rPr>
            <a:t> </a:t>
          </a:r>
          <a:r>
            <a:rPr lang="en-US" sz="2400" kern="1200" dirty="0" err="1" smtClean="0">
              <a:latin typeface="Times New Roman (Body)"/>
            </a:rPr>
            <a:t>tích</a:t>
          </a:r>
          <a:r>
            <a:rPr lang="en-US" sz="2400" kern="1200" dirty="0" smtClean="0">
              <a:latin typeface="Times New Roman (Body)"/>
            </a:rPr>
            <a:t> </a:t>
          </a:r>
          <a:r>
            <a:rPr lang="en-US" sz="2400" kern="1200" dirty="0" err="1" smtClean="0">
              <a:latin typeface="Times New Roman (Body)"/>
            </a:rPr>
            <a:t>và</a:t>
          </a:r>
          <a:r>
            <a:rPr lang="en-US" sz="2400" kern="1200" dirty="0" smtClean="0">
              <a:latin typeface="Times New Roman (Body)"/>
            </a:rPr>
            <a:t> </a:t>
          </a:r>
          <a:r>
            <a:rPr lang="en-US" sz="2400" kern="1200" dirty="0" err="1" smtClean="0">
              <a:latin typeface="Times New Roman (Body)"/>
            </a:rPr>
            <a:t>thiết</a:t>
          </a:r>
          <a:r>
            <a:rPr lang="en-US" sz="2400" kern="1200" dirty="0" smtClean="0">
              <a:latin typeface="Times New Roman (Body)"/>
            </a:rPr>
            <a:t> </a:t>
          </a:r>
          <a:r>
            <a:rPr lang="en-US" sz="2400" kern="1200" dirty="0" err="1" smtClean="0">
              <a:latin typeface="Times New Roman (Body)"/>
            </a:rPr>
            <a:t>kế</a:t>
          </a:r>
          <a:r>
            <a:rPr lang="en-US" sz="2400" kern="1200" dirty="0" smtClean="0">
              <a:latin typeface="Times New Roman (Body)"/>
            </a:rPr>
            <a:t> </a:t>
          </a:r>
          <a:r>
            <a:rPr lang="en-US" sz="2400" kern="1200" dirty="0" err="1" smtClean="0">
              <a:latin typeface="Times New Roman (Body)"/>
            </a:rPr>
            <a:t>hệ</a:t>
          </a:r>
          <a:r>
            <a:rPr lang="en-US" sz="2400" kern="1200" dirty="0" smtClean="0">
              <a:latin typeface="Times New Roman (Body)"/>
            </a:rPr>
            <a:t> </a:t>
          </a:r>
          <a:r>
            <a:rPr lang="en-US" sz="2400" kern="1200" dirty="0" err="1" smtClean="0">
              <a:latin typeface="Times New Roman (Body)"/>
            </a:rPr>
            <a:t>thống</a:t>
          </a:r>
          <a:r>
            <a:rPr lang="en-US" sz="2400" kern="1200" dirty="0" smtClean="0">
              <a:latin typeface="Times New Roman (Body)"/>
            </a:rPr>
            <a:t> website</a:t>
          </a:r>
          <a:endParaRPr lang="en-US" sz="2400" kern="1200" dirty="0">
            <a:latin typeface="Times New Roman (Body)"/>
          </a:endParaRPr>
        </a:p>
      </dsp:txBody>
      <dsp:txXfrm>
        <a:off x="462905" y="331787"/>
        <a:ext cx="9094892" cy="663575"/>
      </dsp:txXfrm>
    </dsp:sp>
    <dsp:sp modelId="{771249DD-03BB-4ABE-B283-7DDC0D467285}">
      <dsp:nvSpPr>
        <dsp:cNvPr id="0" name=""/>
        <dsp:cNvSpPr/>
      </dsp:nvSpPr>
      <dsp:spPr>
        <a:xfrm>
          <a:off x="48171" y="248840"/>
          <a:ext cx="829468" cy="829468"/>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8EF639-9F65-4D31-8143-93C19C18B418}">
      <dsp:nvSpPr>
        <dsp:cNvPr id="0" name=""/>
        <dsp:cNvSpPr/>
      </dsp:nvSpPr>
      <dsp:spPr>
        <a:xfrm>
          <a:off x="704114" y="1327150"/>
          <a:ext cx="8853682" cy="6635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6713"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latin typeface="Times New Roman (Body)"/>
            </a:rPr>
            <a:t>Thiết</a:t>
          </a:r>
          <a:r>
            <a:rPr lang="en-US" sz="2400" kern="1200" dirty="0" smtClean="0">
              <a:latin typeface="Times New Roman (Body)"/>
            </a:rPr>
            <a:t> </a:t>
          </a:r>
          <a:r>
            <a:rPr lang="en-US" sz="2400" kern="1200" err="1" smtClean="0">
              <a:latin typeface="Times New Roman (Body)"/>
            </a:rPr>
            <a:t>kế</a:t>
          </a:r>
          <a:r>
            <a:rPr lang="en-US" sz="2400" kern="1200" smtClean="0">
              <a:latin typeface="Times New Roman (Body)"/>
            </a:rPr>
            <a:t> </a:t>
          </a:r>
          <a:r>
            <a:rPr lang="en-US" sz="2400" kern="1200" smtClean="0">
              <a:latin typeface="Times New Roman (Body)"/>
            </a:rPr>
            <a:t>giao </a:t>
          </a:r>
          <a:r>
            <a:rPr lang="en-US" sz="2400" kern="1200" dirty="0" err="1" smtClean="0">
              <a:latin typeface="Times New Roman (Body)"/>
            </a:rPr>
            <a:t>diện</a:t>
          </a:r>
          <a:r>
            <a:rPr lang="en-US" sz="2400" kern="1200" dirty="0" smtClean="0">
              <a:latin typeface="Times New Roman (Body)"/>
            </a:rPr>
            <a:t> </a:t>
          </a:r>
          <a:r>
            <a:rPr lang="en-US" sz="2400" kern="1200" dirty="0" err="1" smtClean="0">
              <a:latin typeface="Times New Roman (Body)"/>
            </a:rPr>
            <a:t>chính</a:t>
          </a:r>
          <a:r>
            <a:rPr lang="en-US" sz="2400" kern="1200" dirty="0" smtClean="0">
              <a:latin typeface="Times New Roman (Body)"/>
            </a:rPr>
            <a:t> </a:t>
          </a:r>
          <a:endParaRPr lang="en-US" sz="2400" kern="1200" dirty="0">
            <a:latin typeface="Times New Roman (Body)"/>
          </a:endParaRPr>
        </a:p>
      </dsp:txBody>
      <dsp:txXfrm>
        <a:off x="704114" y="1327150"/>
        <a:ext cx="8853682" cy="663575"/>
      </dsp:txXfrm>
    </dsp:sp>
    <dsp:sp modelId="{8F05347C-0D8A-414D-94E1-AAD15F2D6A39}">
      <dsp:nvSpPr>
        <dsp:cNvPr id="0" name=""/>
        <dsp:cNvSpPr/>
      </dsp:nvSpPr>
      <dsp:spPr>
        <a:xfrm>
          <a:off x="289380" y="1244203"/>
          <a:ext cx="829468" cy="829468"/>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19226C-FC22-4232-8672-9C15F5090790}">
      <dsp:nvSpPr>
        <dsp:cNvPr id="0" name=""/>
        <dsp:cNvSpPr/>
      </dsp:nvSpPr>
      <dsp:spPr>
        <a:xfrm>
          <a:off x="462905" y="2322512"/>
          <a:ext cx="9094892" cy="6635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6713"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latin typeface="Times New Roman (Body)"/>
            </a:rPr>
            <a:t>Thiết</a:t>
          </a:r>
          <a:r>
            <a:rPr lang="en-US" sz="2400" kern="1200" dirty="0" smtClean="0">
              <a:latin typeface="Times New Roman (Body)"/>
            </a:rPr>
            <a:t> </a:t>
          </a:r>
          <a:r>
            <a:rPr lang="en-US" sz="2400" kern="1200" dirty="0" err="1" smtClean="0">
              <a:latin typeface="Times New Roman (Body)"/>
            </a:rPr>
            <a:t>kế</a:t>
          </a:r>
          <a:r>
            <a:rPr lang="en-US" sz="2400" kern="1200" dirty="0" smtClean="0">
              <a:latin typeface="Times New Roman (Body)"/>
            </a:rPr>
            <a:t> CSDL</a:t>
          </a:r>
          <a:endParaRPr lang="en-US" sz="2400" kern="1200" dirty="0">
            <a:latin typeface="Times New Roman (Body)"/>
          </a:endParaRPr>
        </a:p>
      </dsp:txBody>
      <dsp:txXfrm>
        <a:off x="462905" y="2322512"/>
        <a:ext cx="9094892" cy="663575"/>
      </dsp:txXfrm>
    </dsp:sp>
    <dsp:sp modelId="{A57E9D85-AC7C-44E5-BA84-341F26F4BCD8}">
      <dsp:nvSpPr>
        <dsp:cNvPr id="0" name=""/>
        <dsp:cNvSpPr/>
      </dsp:nvSpPr>
      <dsp:spPr>
        <a:xfrm>
          <a:off x="48171" y="2239565"/>
          <a:ext cx="829468" cy="829468"/>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4/9/2019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smtClean="0">
                <a:latin typeface="Times New Roman (Body)"/>
              </a:rPr>
              <a:t>Báo</a:t>
            </a:r>
            <a:r>
              <a:rPr lang="en-US" smtClean="0">
                <a:latin typeface="Times New Roman (Body)"/>
              </a:rPr>
              <a:t> cáo </a:t>
            </a:r>
            <a:r>
              <a:rPr lang="en-US" dirty="0" err="1" smtClean="0">
                <a:latin typeface="Times New Roman (Body)"/>
              </a:rPr>
              <a:t>tiến</a:t>
            </a:r>
            <a:r>
              <a:rPr lang="en-US" dirty="0" smtClean="0">
                <a:latin typeface="Times New Roman (Body)"/>
              </a:rPr>
              <a:t> </a:t>
            </a:r>
            <a:r>
              <a:rPr lang="en-US" dirty="0" err="1" smtClean="0">
                <a:latin typeface="Times New Roman (Body)"/>
              </a:rPr>
              <a:t>độ</a:t>
            </a:r>
            <a:r>
              <a:rPr lang="en-US" dirty="0" smtClean="0">
                <a:latin typeface="Times New Roman (Body)"/>
              </a:rPr>
              <a:t> </a:t>
            </a:r>
            <a:endParaRPr lang="en-US" dirty="0">
              <a:latin typeface="Times New Roman (Body)"/>
            </a:endParaRPr>
          </a:p>
        </p:txBody>
      </p:sp>
      <p:sp>
        <p:nvSpPr>
          <p:cNvPr id="3" name="Subtitle 2"/>
          <p:cNvSpPr>
            <a:spLocks noGrp="1"/>
          </p:cNvSpPr>
          <p:nvPr>
            <p:ph type="subTitle" idx="1"/>
          </p:nvPr>
        </p:nvSpPr>
        <p:spPr/>
        <p:txBody>
          <a:bodyPr>
            <a:normAutofit/>
          </a:bodyPr>
          <a:lstStyle/>
          <a:p>
            <a:r>
              <a:rPr lang="en-US" sz="2400" dirty="0" err="1" smtClean="0">
                <a:latin typeface="Times New Roman (Body)"/>
              </a:rPr>
              <a:t>Đề</a:t>
            </a:r>
            <a:r>
              <a:rPr lang="en-US" sz="2400" dirty="0" smtClean="0">
                <a:latin typeface="Times New Roman (Body)"/>
              </a:rPr>
              <a:t> </a:t>
            </a:r>
            <a:r>
              <a:rPr lang="en-US" sz="2400" dirty="0" err="1" smtClean="0">
                <a:latin typeface="Times New Roman (Body)"/>
              </a:rPr>
              <a:t>tài</a:t>
            </a:r>
            <a:r>
              <a:rPr lang="en-US" sz="2400" dirty="0" smtClean="0">
                <a:latin typeface="Times New Roman (Body)"/>
              </a:rPr>
              <a:t> : </a:t>
            </a:r>
            <a:r>
              <a:rPr lang="en-US" sz="2400" dirty="0" err="1" smtClean="0">
                <a:latin typeface="Times New Roman (Body)"/>
              </a:rPr>
              <a:t>Hình</a:t>
            </a:r>
            <a:r>
              <a:rPr lang="en-US" sz="2400" dirty="0" smtClean="0">
                <a:latin typeface="Times New Roman (Body)"/>
              </a:rPr>
              <a:t> </a:t>
            </a:r>
            <a:r>
              <a:rPr lang="en-US" sz="2400" dirty="0" err="1" smtClean="0">
                <a:latin typeface="Times New Roman (Body)"/>
              </a:rPr>
              <a:t>thành</a:t>
            </a:r>
            <a:r>
              <a:rPr lang="en-US" sz="2400" dirty="0" smtClean="0">
                <a:latin typeface="Times New Roman (Body)"/>
              </a:rPr>
              <a:t> </a:t>
            </a:r>
            <a:r>
              <a:rPr lang="en-US" sz="2400" smtClean="0">
                <a:latin typeface="Times New Roman (Body)"/>
              </a:rPr>
              <a:t>ý </a:t>
            </a:r>
            <a:r>
              <a:rPr lang="en-US" sz="2400" smtClean="0">
                <a:latin typeface="Times New Roman (Body)"/>
              </a:rPr>
              <a:t>tư</a:t>
            </a:r>
            <a:r>
              <a:rPr lang="vi-VN" sz="2400" smtClean="0">
                <a:latin typeface="Times New Roman (Body)"/>
              </a:rPr>
              <a:t>ở</a:t>
            </a:r>
            <a:r>
              <a:rPr lang="en-US" sz="2400" smtClean="0">
                <a:latin typeface="Times New Roman (Body)"/>
              </a:rPr>
              <a:t>ng</a:t>
            </a:r>
            <a:r>
              <a:rPr lang="en-US" sz="2400" dirty="0" smtClean="0">
                <a:latin typeface="Times New Roman (Body)"/>
              </a:rPr>
              <a:t>, </a:t>
            </a:r>
            <a:r>
              <a:rPr lang="en-US" sz="2400" dirty="0" err="1" smtClean="0">
                <a:latin typeface="Times New Roman (Body)"/>
              </a:rPr>
              <a:t>thiết</a:t>
            </a:r>
            <a:r>
              <a:rPr lang="en-US" sz="2400" dirty="0" smtClean="0">
                <a:latin typeface="Times New Roman (Body)"/>
              </a:rPr>
              <a:t> </a:t>
            </a:r>
            <a:r>
              <a:rPr lang="en-US" sz="2400" dirty="0" err="1" smtClean="0">
                <a:latin typeface="Times New Roman (Body)"/>
              </a:rPr>
              <a:t>kế</a:t>
            </a:r>
            <a:r>
              <a:rPr lang="en-US" sz="2400" dirty="0" smtClean="0">
                <a:latin typeface="Times New Roman (Body)"/>
              </a:rPr>
              <a:t>, </a:t>
            </a:r>
            <a:r>
              <a:rPr lang="en-US" sz="2400" dirty="0" err="1" smtClean="0">
                <a:latin typeface="Times New Roman (Body)"/>
              </a:rPr>
              <a:t>triển</a:t>
            </a:r>
            <a:r>
              <a:rPr lang="en-US" sz="2400" dirty="0" smtClean="0">
                <a:latin typeface="Times New Roman (Body)"/>
              </a:rPr>
              <a:t> </a:t>
            </a:r>
            <a:r>
              <a:rPr lang="en-US" sz="2400" dirty="0" err="1" smtClean="0">
                <a:latin typeface="Times New Roman (Body)"/>
              </a:rPr>
              <a:t>khai</a:t>
            </a:r>
            <a:r>
              <a:rPr lang="en-US" sz="2400" dirty="0" smtClean="0">
                <a:latin typeface="Times New Roman (Body)"/>
              </a:rPr>
              <a:t> </a:t>
            </a:r>
            <a:r>
              <a:rPr lang="en-US" sz="2400" dirty="0" err="1" smtClean="0">
                <a:latin typeface="Times New Roman (Body)"/>
              </a:rPr>
              <a:t>và</a:t>
            </a:r>
            <a:r>
              <a:rPr lang="en-US" sz="2400" dirty="0" smtClean="0">
                <a:latin typeface="Times New Roman (Body)"/>
              </a:rPr>
              <a:t> </a:t>
            </a:r>
            <a:r>
              <a:rPr lang="en-US" sz="2400" dirty="0" err="1" smtClean="0">
                <a:latin typeface="Times New Roman (Body)"/>
              </a:rPr>
              <a:t>vận</a:t>
            </a:r>
            <a:r>
              <a:rPr lang="en-US" sz="2400" dirty="0" smtClean="0">
                <a:latin typeface="Times New Roman (Body)"/>
              </a:rPr>
              <a:t> </a:t>
            </a:r>
            <a:r>
              <a:rPr lang="en-US" sz="2400" dirty="0" err="1" smtClean="0">
                <a:latin typeface="Times New Roman (Body)"/>
              </a:rPr>
              <a:t>hành</a:t>
            </a:r>
            <a:r>
              <a:rPr lang="en-US" sz="2400" dirty="0" smtClean="0">
                <a:latin typeface="Times New Roman (Body)"/>
              </a:rPr>
              <a:t> website </a:t>
            </a:r>
            <a:r>
              <a:rPr lang="en-US" sz="2400" dirty="0" err="1" smtClean="0">
                <a:latin typeface="Times New Roman (Body)"/>
              </a:rPr>
              <a:t>giới</a:t>
            </a:r>
            <a:r>
              <a:rPr lang="en-US" sz="2400" dirty="0" smtClean="0">
                <a:latin typeface="Times New Roman (Body)"/>
              </a:rPr>
              <a:t> </a:t>
            </a:r>
            <a:r>
              <a:rPr lang="en-US" sz="2400" dirty="0" err="1" smtClean="0">
                <a:latin typeface="Times New Roman (Body)"/>
              </a:rPr>
              <a:t>thiệu</a:t>
            </a:r>
            <a:r>
              <a:rPr lang="en-US" sz="2400" dirty="0" smtClean="0">
                <a:latin typeface="Times New Roman (Body)"/>
              </a:rPr>
              <a:t> </a:t>
            </a:r>
            <a:r>
              <a:rPr lang="en-US" sz="2400" dirty="0" err="1" smtClean="0">
                <a:latin typeface="Times New Roman (Body)"/>
              </a:rPr>
              <a:t>ẩm</a:t>
            </a:r>
            <a:r>
              <a:rPr lang="en-US" sz="2400" dirty="0" smtClean="0">
                <a:latin typeface="Times New Roman (Body)"/>
              </a:rPr>
              <a:t> </a:t>
            </a:r>
            <a:r>
              <a:rPr lang="en-US" sz="2400" dirty="0" err="1" smtClean="0">
                <a:latin typeface="Times New Roman (Body)"/>
              </a:rPr>
              <a:t>thực</a:t>
            </a:r>
            <a:r>
              <a:rPr lang="en-US" sz="2400" dirty="0" smtClean="0">
                <a:latin typeface="Times New Roman (Body)"/>
              </a:rPr>
              <a:t> </a:t>
            </a:r>
            <a:r>
              <a:rPr lang="en-US" sz="2400" err="1" smtClean="0">
                <a:latin typeface="Times New Roman (Body)"/>
              </a:rPr>
              <a:t>thành</a:t>
            </a:r>
            <a:r>
              <a:rPr lang="en-US" sz="2400" smtClean="0">
                <a:latin typeface="Times New Roman (Body)"/>
              </a:rPr>
              <a:t> </a:t>
            </a:r>
            <a:r>
              <a:rPr lang="en-US" sz="2400" smtClean="0">
                <a:latin typeface="Times New Roman (Body)"/>
              </a:rPr>
              <a:t>Vinh</a:t>
            </a:r>
            <a:r>
              <a:rPr lang="vi-VN" sz="2400" smtClean="0">
                <a:latin typeface="Times New Roman (Body)"/>
              </a:rPr>
              <a:t>.</a:t>
            </a:r>
            <a:endParaRPr lang="en-US" sz="2400" dirty="0">
              <a:latin typeface="Times New Roman (Body)"/>
            </a:endParaRPr>
          </a:p>
        </p:txBody>
      </p:sp>
    </p:spTree>
    <p:extLst>
      <p:ext uri="{BB962C8B-B14F-4D97-AF65-F5344CB8AC3E}">
        <p14:creationId xmlns:p14="http://schemas.microsoft.com/office/powerpoint/2010/main" val="338179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1.Thành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Thúy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Hiền</a:t>
            </a: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Linh</a:t>
            </a:r>
            <a:r>
              <a:rPr lang="en-US" dirty="0" smtClean="0">
                <a:latin typeface="Times New Roman" panose="02020603050405020304" pitchFamily="18" charset="0"/>
                <a:cs typeface="Times New Roman" panose="02020603050405020304" pitchFamily="18" charset="0"/>
              </a:rPr>
              <a:t> Chi</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303" y="2556932"/>
            <a:ext cx="6122343" cy="3443818"/>
          </a:xfrm>
          <a:prstGeom prst="rect">
            <a:avLst/>
          </a:prstGeom>
        </p:spPr>
      </p:pic>
    </p:spTree>
    <p:extLst>
      <p:ext uri="{BB962C8B-B14F-4D97-AF65-F5344CB8AC3E}">
        <p14:creationId xmlns:p14="http://schemas.microsoft.com/office/powerpoint/2010/main" val="2293457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Body)"/>
              </a:rPr>
              <a:t>Nội</a:t>
            </a:r>
            <a:r>
              <a:rPr lang="en-US" dirty="0" smtClean="0">
                <a:latin typeface="Times New Roman (Body)"/>
              </a:rPr>
              <a:t> dung </a:t>
            </a:r>
            <a:r>
              <a:rPr lang="en-US" dirty="0" err="1" smtClean="0">
                <a:latin typeface="Times New Roman (Body)"/>
              </a:rPr>
              <a:t>công</a:t>
            </a:r>
            <a:r>
              <a:rPr lang="en-US" dirty="0" smtClean="0">
                <a:latin typeface="Times New Roman (Body)"/>
              </a:rPr>
              <a:t> </a:t>
            </a:r>
            <a:r>
              <a:rPr lang="en-US" dirty="0" err="1" smtClean="0">
                <a:latin typeface="Times New Roman (Body)"/>
              </a:rPr>
              <a:t>việc</a:t>
            </a:r>
            <a:r>
              <a:rPr lang="en-US" dirty="0" smtClean="0">
                <a:latin typeface="Times New Roman (Body)"/>
              </a:rPr>
              <a:t> </a:t>
            </a:r>
            <a:endParaRPr lang="en-US" dirty="0">
              <a:latin typeface="Times New Roman (Body)"/>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067784911"/>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010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a:t>
            </a:r>
            <a:r>
              <a:rPr lang="en-US" sz="4000" dirty="0" err="1" smtClean="0">
                <a:latin typeface="Times New Roman" panose="02020603050405020304" pitchFamily="18" charset="0"/>
                <a:cs typeface="Times New Roman" panose="02020603050405020304" pitchFamily="18" charset="0"/>
              </a:rPr>
              <a:t>Phân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tích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thiết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kế</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hệ</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thống</a:t>
            </a:r>
            <a:r>
              <a:rPr lang="en-US" sz="4000" dirty="0" smtClean="0">
                <a:latin typeface="Times New Roman" panose="02020603050405020304" pitchFamily="18" charset="0"/>
                <a:cs typeface="Times New Roman" panose="02020603050405020304" pitchFamily="18" charset="0"/>
              </a:rPr>
              <a:t> website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vi-VN" dirty="0">
                <a:latin typeface="Times New Roman (Body)"/>
              </a:rPr>
              <a:t>Thiết kế website ẩm thực là cấu nối trung gian giữa khách hàng và nhà hàng, là nơi để đăng tải hình ảnh, thông tin về các món ăn</a:t>
            </a:r>
            <a:r>
              <a:rPr lang="vi-VN" dirty="0" smtClean="0">
                <a:latin typeface="Times New Roman (Body)"/>
              </a:rPr>
              <a:t>.</a:t>
            </a:r>
          </a:p>
          <a:p>
            <a:r>
              <a:rPr lang="en-US" dirty="0" err="1" smtClean="0">
                <a:latin typeface="Times New Roman (Body)"/>
              </a:rPr>
              <a:t>Xây</a:t>
            </a:r>
            <a:r>
              <a:rPr lang="en-US" dirty="0" smtClean="0">
                <a:latin typeface="Times New Roman (Body)"/>
              </a:rPr>
              <a:t> </a:t>
            </a:r>
            <a:r>
              <a:rPr lang="en-US" dirty="0" err="1" smtClean="0">
                <a:latin typeface="Times New Roman (Body)"/>
              </a:rPr>
              <a:t>dựng</a:t>
            </a:r>
            <a:r>
              <a:rPr lang="en-US" dirty="0" smtClean="0">
                <a:latin typeface="Times New Roman (Body)"/>
              </a:rPr>
              <a:t> </a:t>
            </a:r>
            <a:r>
              <a:rPr lang="en-US" dirty="0" err="1" smtClean="0">
                <a:latin typeface="Times New Roman (Body)"/>
              </a:rPr>
              <a:t>trang</a:t>
            </a:r>
            <a:r>
              <a:rPr lang="en-US" dirty="0" smtClean="0">
                <a:latin typeface="Times New Roman (Body)"/>
              </a:rPr>
              <a:t> web </a:t>
            </a:r>
            <a:r>
              <a:rPr lang="en-US" dirty="0" err="1" smtClean="0">
                <a:latin typeface="Times New Roman (Body)"/>
              </a:rPr>
              <a:t>để</a:t>
            </a:r>
            <a:r>
              <a:rPr lang="en-US" dirty="0" smtClean="0">
                <a:latin typeface="Times New Roman (Body)"/>
              </a:rPr>
              <a:t> </a:t>
            </a:r>
            <a:r>
              <a:rPr lang="en-US" dirty="0" err="1" smtClean="0">
                <a:latin typeface="Times New Roman (Body)"/>
              </a:rPr>
              <a:t>quảng</a:t>
            </a:r>
            <a:r>
              <a:rPr lang="en-US" dirty="0" smtClean="0">
                <a:latin typeface="Times New Roman (Body)"/>
              </a:rPr>
              <a:t> </a:t>
            </a:r>
            <a:r>
              <a:rPr lang="en-US" dirty="0" err="1" smtClean="0">
                <a:latin typeface="Times New Roman (Body)"/>
              </a:rPr>
              <a:t>bá</a:t>
            </a:r>
            <a:r>
              <a:rPr lang="en-US" dirty="0" smtClean="0">
                <a:latin typeface="Times New Roman (Body)"/>
              </a:rPr>
              <a:t> </a:t>
            </a:r>
            <a:r>
              <a:rPr lang="en-US" dirty="0" err="1" smtClean="0">
                <a:latin typeface="Times New Roman (Body)"/>
              </a:rPr>
              <a:t>về</a:t>
            </a:r>
            <a:r>
              <a:rPr lang="en-US" dirty="0" smtClean="0">
                <a:latin typeface="Times New Roman (Body)"/>
              </a:rPr>
              <a:t> </a:t>
            </a:r>
            <a:r>
              <a:rPr lang="en-US" dirty="0" err="1" smtClean="0">
                <a:latin typeface="Times New Roman (Body)"/>
              </a:rPr>
              <a:t>ẩm</a:t>
            </a:r>
            <a:r>
              <a:rPr lang="en-US" dirty="0" smtClean="0">
                <a:latin typeface="Times New Roman (Body)"/>
              </a:rPr>
              <a:t> </a:t>
            </a:r>
            <a:r>
              <a:rPr lang="en-US" dirty="0" err="1" smtClean="0">
                <a:latin typeface="Times New Roman (Body)"/>
              </a:rPr>
              <a:t>thực</a:t>
            </a:r>
            <a:r>
              <a:rPr lang="en-US" dirty="0" smtClean="0">
                <a:latin typeface="Times New Roman (Body)"/>
              </a:rPr>
              <a:t> </a:t>
            </a:r>
            <a:r>
              <a:rPr lang="en-US" dirty="0" err="1" smtClean="0">
                <a:latin typeface="Times New Roman (Body)"/>
              </a:rPr>
              <a:t>đặc</a:t>
            </a:r>
            <a:r>
              <a:rPr lang="en-US" dirty="0" smtClean="0">
                <a:latin typeface="Times New Roman (Body)"/>
              </a:rPr>
              <a:t> </a:t>
            </a:r>
            <a:r>
              <a:rPr lang="en-US" dirty="0" err="1" smtClean="0">
                <a:latin typeface="Times New Roman (Body)"/>
              </a:rPr>
              <a:t>sắc</a:t>
            </a:r>
            <a:r>
              <a:rPr lang="en-US" dirty="0" smtClean="0">
                <a:latin typeface="Times New Roman (Body)"/>
              </a:rPr>
              <a:t> </a:t>
            </a:r>
            <a:r>
              <a:rPr lang="en-US" dirty="0" err="1" smtClean="0">
                <a:latin typeface="Times New Roman (Body)"/>
              </a:rPr>
              <a:t>của</a:t>
            </a:r>
            <a:r>
              <a:rPr lang="en-US" dirty="0" smtClean="0">
                <a:latin typeface="Times New Roman (Body)"/>
              </a:rPr>
              <a:t> </a:t>
            </a:r>
            <a:r>
              <a:rPr lang="en-US" dirty="0" err="1" smtClean="0">
                <a:latin typeface="Times New Roman (Body)"/>
              </a:rPr>
              <a:t>thành</a:t>
            </a:r>
            <a:r>
              <a:rPr lang="en-US" dirty="0" smtClean="0">
                <a:latin typeface="Times New Roman (Body)"/>
              </a:rPr>
              <a:t> </a:t>
            </a:r>
            <a:r>
              <a:rPr lang="en-US" dirty="0" err="1" smtClean="0">
                <a:latin typeface="Times New Roman (Body)"/>
              </a:rPr>
              <a:t>Vinh</a:t>
            </a:r>
            <a:r>
              <a:rPr lang="en-US" dirty="0" smtClean="0">
                <a:latin typeface="Times New Roman (Body)"/>
              </a:rPr>
              <a:t>.</a:t>
            </a:r>
          </a:p>
          <a:p>
            <a:r>
              <a:rPr lang="en-US" dirty="0" err="1" smtClean="0">
                <a:latin typeface="Times New Roman (Body)"/>
              </a:rPr>
              <a:t>Trang</a:t>
            </a:r>
            <a:r>
              <a:rPr lang="en-US" dirty="0" smtClean="0">
                <a:latin typeface="Times New Roman (Body)"/>
              </a:rPr>
              <a:t> web </a:t>
            </a:r>
            <a:r>
              <a:rPr lang="en-US" dirty="0" err="1" smtClean="0">
                <a:latin typeface="Times New Roman (Body)"/>
              </a:rPr>
              <a:t>về</a:t>
            </a:r>
            <a:r>
              <a:rPr lang="en-US" dirty="0" smtClean="0">
                <a:latin typeface="Times New Roman (Body)"/>
              </a:rPr>
              <a:t> </a:t>
            </a:r>
            <a:r>
              <a:rPr lang="en-US" dirty="0" err="1" smtClean="0">
                <a:latin typeface="Times New Roman (Body)"/>
              </a:rPr>
              <a:t>ẩm</a:t>
            </a:r>
            <a:r>
              <a:rPr lang="en-US" dirty="0" smtClean="0">
                <a:latin typeface="Times New Roman (Body)"/>
              </a:rPr>
              <a:t> </a:t>
            </a:r>
            <a:r>
              <a:rPr lang="en-US" dirty="0" err="1" smtClean="0">
                <a:latin typeface="Times New Roman (Body)"/>
              </a:rPr>
              <a:t>thực</a:t>
            </a:r>
            <a:r>
              <a:rPr lang="en-US" dirty="0" smtClean="0">
                <a:latin typeface="Times New Roman (Body)"/>
              </a:rPr>
              <a:t> </a:t>
            </a:r>
            <a:r>
              <a:rPr lang="en-US" dirty="0" err="1" smtClean="0">
                <a:latin typeface="Times New Roman (Body)"/>
              </a:rPr>
              <a:t>thường</a:t>
            </a:r>
            <a:r>
              <a:rPr lang="en-US" dirty="0" smtClean="0">
                <a:latin typeface="Times New Roman (Body)"/>
              </a:rPr>
              <a:t> </a:t>
            </a:r>
            <a:r>
              <a:rPr lang="en-US" dirty="0" err="1" smtClean="0">
                <a:latin typeface="Times New Roman (Body)"/>
              </a:rPr>
              <a:t>dùng</a:t>
            </a:r>
            <a:r>
              <a:rPr lang="en-US" dirty="0" smtClean="0">
                <a:latin typeface="Times New Roman (Body)"/>
              </a:rPr>
              <a:t> </a:t>
            </a:r>
            <a:r>
              <a:rPr lang="en-US" dirty="0" err="1" smtClean="0">
                <a:latin typeface="Times New Roman (Body)"/>
              </a:rPr>
              <a:t>số</a:t>
            </a:r>
            <a:r>
              <a:rPr lang="en-US" dirty="0" smtClean="0">
                <a:latin typeface="Times New Roman (Body)"/>
              </a:rPr>
              <a:t> </a:t>
            </a:r>
            <a:r>
              <a:rPr lang="en-US" dirty="0" err="1" smtClean="0">
                <a:latin typeface="Times New Roman (Body)"/>
              </a:rPr>
              <a:t>lượng</a:t>
            </a:r>
            <a:r>
              <a:rPr lang="en-US" dirty="0" smtClean="0">
                <a:latin typeface="Times New Roman (Body)"/>
              </a:rPr>
              <a:t> </a:t>
            </a:r>
            <a:r>
              <a:rPr lang="en-US" dirty="0" err="1" smtClean="0">
                <a:latin typeface="Times New Roman (Body)"/>
              </a:rPr>
              <a:t>lớn</a:t>
            </a:r>
            <a:r>
              <a:rPr lang="en-US" dirty="0" smtClean="0">
                <a:latin typeface="Times New Roman (Body)"/>
              </a:rPr>
              <a:t> </a:t>
            </a:r>
            <a:r>
              <a:rPr lang="en-US" dirty="0" err="1" smtClean="0">
                <a:latin typeface="Times New Roman (Body)"/>
              </a:rPr>
              <a:t>hình</a:t>
            </a:r>
            <a:r>
              <a:rPr lang="en-US" dirty="0" smtClean="0">
                <a:latin typeface="Times New Roman (Body)"/>
              </a:rPr>
              <a:t> </a:t>
            </a:r>
            <a:r>
              <a:rPr lang="en-US" dirty="0" err="1" smtClean="0">
                <a:latin typeface="Times New Roman (Body)"/>
              </a:rPr>
              <a:t>ảnh</a:t>
            </a:r>
            <a:r>
              <a:rPr lang="en-US" dirty="0" smtClean="0">
                <a:latin typeface="Times New Roman (Body)"/>
              </a:rPr>
              <a:t>, </a:t>
            </a:r>
            <a:r>
              <a:rPr lang="en-US" dirty="0">
                <a:solidFill>
                  <a:schemeClr val="tx1"/>
                </a:solidFill>
                <a:latin typeface="Times New Roman (Body)"/>
              </a:rPr>
              <a:t>v</a:t>
            </a:r>
            <a:r>
              <a:rPr lang="vi-VN" dirty="0" smtClean="0">
                <a:solidFill>
                  <a:schemeClr val="tx1"/>
                </a:solidFill>
                <a:latin typeface="Times New Roman (Body)"/>
              </a:rPr>
              <a:t>ề </a:t>
            </a:r>
            <a:r>
              <a:rPr lang="vi-VN" dirty="0">
                <a:solidFill>
                  <a:schemeClr val="tx1"/>
                </a:solidFill>
                <a:latin typeface="Times New Roman (Body)"/>
              </a:rPr>
              <a:t>phần thông tin của ẩm thực thì thông tin không cần quá cầu kỳ chỉ cần mô tả một cách chính xác, ngắn gọn, nêu bật được lên thành phần, hương vị của món ăn.</a:t>
            </a:r>
            <a:br>
              <a:rPr lang="vi-VN" dirty="0">
                <a:solidFill>
                  <a:schemeClr val="tx1"/>
                </a:solidFill>
                <a:latin typeface="Times New Roman (Body)"/>
              </a:rPr>
            </a:br>
            <a:endParaRPr lang="en-US" dirty="0">
              <a:solidFill>
                <a:schemeClr val="tx1"/>
              </a:solidFill>
              <a:latin typeface="Times New Roman (Body)"/>
            </a:endParaRPr>
          </a:p>
        </p:txBody>
      </p:sp>
    </p:spTree>
    <p:extLst>
      <p:ext uri="{BB962C8B-B14F-4D97-AF65-F5344CB8AC3E}">
        <p14:creationId xmlns:p14="http://schemas.microsoft.com/office/powerpoint/2010/main" val="496720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62884" y="765175"/>
            <a:ext cx="6911103" cy="584201"/>
          </a:xfrm>
        </p:spPr>
        <p:txBody>
          <a:bodyPr>
            <a:normAutofit fontScale="90000"/>
          </a:bodyPr>
          <a:lstStyle/>
          <a:p>
            <a:pPr algn="l" eaLnBrk="1" hangingPunct="1">
              <a:defRPr/>
            </a:pPr>
            <a:r>
              <a:rPr lang="en-US" sz="4000" dirty="0" smtClean="0">
                <a:latin typeface="Times New Roman (Body)"/>
              </a:rPr>
              <a:t>1.1.Biểu </a:t>
            </a:r>
            <a:r>
              <a:rPr lang="en-US" sz="4000" dirty="0" err="1">
                <a:latin typeface="Times New Roman (Body)"/>
              </a:rPr>
              <a:t>đồ</a:t>
            </a:r>
            <a:r>
              <a:rPr lang="en-US" sz="4000" dirty="0">
                <a:latin typeface="Times New Roman (Body)"/>
              </a:rPr>
              <a:t> </a:t>
            </a:r>
            <a:r>
              <a:rPr lang="en-US" sz="4000" dirty="0" err="1">
                <a:latin typeface="Times New Roman (Body)"/>
              </a:rPr>
              <a:t>ngữ</a:t>
            </a:r>
            <a:r>
              <a:rPr lang="en-US" sz="4000" dirty="0">
                <a:latin typeface="Times New Roman (Body)"/>
              </a:rPr>
              <a:t> </a:t>
            </a:r>
            <a:r>
              <a:rPr lang="en-US" sz="4000" dirty="0" err="1">
                <a:latin typeface="Times New Roman (Body)"/>
              </a:rPr>
              <a:t>cảnh</a:t>
            </a:r>
            <a:r>
              <a:rPr lang="en-US" sz="4000" dirty="0">
                <a:latin typeface="Times New Roman (Body)"/>
              </a:rPr>
              <a:t> </a:t>
            </a:r>
          </a:p>
        </p:txBody>
      </p:sp>
      <p:sp>
        <p:nvSpPr>
          <p:cNvPr id="5" name="Rectangle 4"/>
          <p:cNvSpPr/>
          <p:nvPr/>
        </p:nvSpPr>
        <p:spPr bwMode="auto">
          <a:xfrm>
            <a:off x="9055099" y="2520950"/>
            <a:ext cx="1644650" cy="1223962"/>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dirty="0" smtClean="0">
              <a:latin typeface="Arial" charset="0"/>
              <a:cs typeface="Arial" charset="0"/>
            </a:endParaRPr>
          </a:p>
          <a:p>
            <a:pPr>
              <a:defRPr/>
            </a:pPr>
            <a:r>
              <a:rPr lang="en-US" sz="2000" dirty="0" err="1" smtClean="0">
                <a:latin typeface="Arial" charset="0"/>
                <a:cs typeface="Arial" charset="0"/>
              </a:rPr>
              <a:t>Người</a:t>
            </a:r>
            <a:r>
              <a:rPr lang="en-US" sz="2000" dirty="0" smtClean="0">
                <a:latin typeface="Arial" charset="0"/>
                <a:cs typeface="Arial" charset="0"/>
              </a:rPr>
              <a:t> </a:t>
            </a:r>
            <a:r>
              <a:rPr lang="en-US" sz="2000" dirty="0" err="1" smtClean="0">
                <a:latin typeface="Arial" charset="0"/>
                <a:cs typeface="Arial" charset="0"/>
              </a:rPr>
              <a:t>truy</a:t>
            </a:r>
            <a:r>
              <a:rPr lang="en-US" sz="2000" dirty="0" smtClean="0">
                <a:latin typeface="Arial" charset="0"/>
                <a:cs typeface="Arial" charset="0"/>
              </a:rPr>
              <a:t> </a:t>
            </a:r>
            <a:r>
              <a:rPr lang="en-US" sz="2000" dirty="0" err="1" smtClean="0">
                <a:latin typeface="Arial" charset="0"/>
                <a:cs typeface="Arial" charset="0"/>
              </a:rPr>
              <a:t>cập</a:t>
            </a:r>
            <a:endParaRPr lang="en-US" sz="2000" dirty="0">
              <a:latin typeface="Arial" charset="0"/>
              <a:cs typeface="Arial" charset="0"/>
            </a:endParaRPr>
          </a:p>
        </p:txBody>
      </p:sp>
      <p:sp>
        <p:nvSpPr>
          <p:cNvPr id="6" name="Rectangle 5"/>
          <p:cNvSpPr>
            <a:spLocks noChangeArrowheads="1"/>
          </p:cNvSpPr>
          <p:nvPr/>
        </p:nvSpPr>
        <p:spPr bwMode="auto">
          <a:xfrm>
            <a:off x="1531647" y="4591397"/>
            <a:ext cx="1787525" cy="1079500"/>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dirty="0"/>
          </a:p>
          <a:p>
            <a:pPr eaLnBrk="1" hangingPunct="1"/>
            <a:r>
              <a:rPr lang="en-US" dirty="0" err="1"/>
              <a:t>Quản</a:t>
            </a:r>
            <a:r>
              <a:rPr lang="en-US" dirty="0"/>
              <a:t> </a:t>
            </a:r>
            <a:r>
              <a:rPr lang="en-US" dirty="0" err="1"/>
              <a:t>trị</a:t>
            </a:r>
            <a:r>
              <a:rPr lang="en-US" dirty="0"/>
              <a:t> </a:t>
            </a:r>
            <a:r>
              <a:rPr lang="en-US" dirty="0" err="1"/>
              <a:t>viên</a:t>
            </a:r>
            <a:endParaRPr lang="en-US" dirty="0"/>
          </a:p>
        </p:txBody>
      </p:sp>
      <p:sp>
        <p:nvSpPr>
          <p:cNvPr id="8" name="Rectangle 7"/>
          <p:cNvSpPr/>
          <p:nvPr/>
        </p:nvSpPr>
        <p:spPr bwMode="auto">
          <a:xfrm>
            <a:off x="1625098" y="2753321"/>
            <a:ext cx="1662112" cy="1223962"/>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dirty="0">
              <a:latin typeface="Arial" charset="0"/>
              <a:cs typeface="Arial" charset="0"/>
            </a:endParaRPr>
          </a:p>
          <a:p>
            <a:pPr>
              <a:defRPr/>
            </a:pPr>
            <a:r>
              <a:rPr lang="en-US" sz="2000" dirty="0" err="1" smtClean="0">
                <a:latin typeface="Arial" charset="0"/>
                <a:cs typeface="Arial" charset="0"/>
              </a:rPr>
              <a:t>Người</a:t>
            </a:r>
            <a:r>
              <a:rPr lang="en-US" sz="2000" dirty="0" smtClean="0">
                <a:latin typeface="Arial" charset="0"/>
                <a:cs typeface="Arial" charset="0"/>
              </a:rPr>
              <a:t> </a:t>
            </a:r>
            <a:r>
              <a:rPr lang="en-US" sz="2000" dirty="0" err="1" smtClean="0">
                <a:latin typeface="Arial" charset="0"/>
                <a:cs typeface="Arial" charset="0"/>
              </a:rPr>
              <a:t>truy</a:t>
            </a:r>
            <a:r>
              <a:rPr lang="en-US" sz="2000" dirty="0" smtClean="0">
                <a:latin typeface="Arial" charset="0"/>
                <a:cs typeface="Arial" charset="0"/>
              </a:rPr>
              <a:t> </a:t>
            </a:r>
            <a:r>
              <a:rPr lang="en-US" sz="2000" dirty="0" err="1" smtClean="0">
                <a:latin typeface="Arial" charset="0"/>
                <a:cs typeface="Arial" charset="0"/>
              </a:rPr>
              <a:t>cập</a:t>
            </a:r>
            <a:endParaRPr lang="en-US" sz="2000" dirty="0">
              <a:latin typeface="Arial" charset="0"/>
              <a:cs typeface="Arial" charset="0"/>
            </a:endParaRPr>
          </a:p>
        </p:txBody>
      </p:sp>
      <p:sp>
        <p:nvSpPr>
          <p:cNvPr id="9" name="Rectangle 8"/>
          <p:cNvSpPr>
            <a:spLocks noChangeArrowheads="1"/>
          </p:cNvSpPr>
          <p:nvPr/>
        </p:nvSpPr>
        <p:spPr bwMode="auto">
          <a:xfrm>
            <a:off x="9369962" y="4444913"/>
            <a:ext cx="1789113" cy="1225984"/>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dirty="0"/>
          </a:p>
          <a:p>
            <a:pPr eaLnBrk="1" hangingPunct="1"/>
            <a:r>
              <a:rPr lang="en-US" dirty="0" err="1"/>
              <a:t>Quản</a:t>
            </a:r>
            <a:r>
              <a:rPr lang="en-US" dirty="0"/>
              <a:t> </a:t>
            </a:r>
            <a:r>
              <a:rPr lang="en-US" dirty="0" err="1"/>
              <a:t>trị</a:t>
            </a:r>
            <a:r>
              <a:rPr lang="en-US" dirty="0"/>
              <a:t> </a:t>
            </a:r>
            <a:r>
              <a:rPr lang="en-US" dirty="0" err="1"/>
              <a:t>viên</a:t>
            </a:r>
            <a:endParaRPr lang="en-US" dirty="0"/>
          </a:p>
        </p:txBody>
      </p:sp>
      <p:cxnSp>
        <p:nvCxnSpPr>
          <p:cNvPr id="10" name="Straight Arrow Connector 9"/>
          <p:cNvCxnSpPr>
            <a:cxnSpLocks noChangeShapeType="1"/>
          </p:cNvCxnSpPr>
          <p:nvPr/>
        </p:nvCxnSpPr>
        <p:spPr bwMode="auto">
          <a:xfrm>
            <a:off x="3436568" y="4011087"/>
            <a:ext cx="1890712" cy="0"/>
          </a:xfrm>
          <a:prstGeom prst="straightConnector1">
            <a:avLst/>
          </a:prstGeom>
          <a:noFill/>
          <a:ln w="9525" algn="ctr">
            <a:solidFill>
              <a:schemeClr val="tx1"/>
            </a:solidFill>
            <a:round/>
            <a:headEnd/>
            <a:tailEnd type="arrow" w="med" len="med"/>
          </a:ln>
        </p:spPr>
      </p:cxnSp>
      <p:cxnSp>
        <p:nvCxnSpPr>
          <p:cNvPr id="12" name="Straight Arrow Connector 11"/>
          <p:cNvCxnSpPr>
            <a:cxnSpLocks noChangeShapeType="1"/>
          </p:cNvCxnSpPr>
          <p:nvPr/>
        </p:nvCxnSpPr>
        <p:spPr bwMode="auto">
          <a:xfrm>
            <a:off x="3540125" y="2897188"/>
            <a:ext cx="1835150" cy="0"/>
          </a:xfrm>
          <a:prstGeom prst="straightConnector1">
            <a:avLst/>
          </a:prstGeom>
          <a:noFill/>
          <a:ln w="9525" algn="ctr">
            <a:solidFill>
              <a:schemeClr val="tx1"/>
            </a:solidFill>
            <a:round/>
            <a:headEnd/>
            <a:tailEnd type="arrow" w="med" len="med"/>
          </a:ln>
        </p:spPr>
      </p:cxnSp>
      <p:cxnSp>
        <p:nvCxnSpPr>
          <p:cNvPr id="14" name="Straight Arrow Connector 13"/>
          <p:cNvCxnSpPr>
            <a:cxnSpLocks noChangeShapeType="1"/>
          </p:cNvCxnSpPr>
          <p:nvPr/>
        </p:nvCxnSpPr>
        <p:spPr bwMode="auto">
          <a:xfrm>
            <a:off x="3484563" y="3410212"/>
            <a:ext cx="1890712" cy="0"/>
          </a:xfrm>
          <a:prstGeom prst="straightConnector1">
            <a:avLst/>
          </a:prstGeom>
          <a:noFill/>
          <a:ln w="9525" algn="ctr">
            <a:solidFill>
              <a:schemeClr val="tx1"/>
            </a:solidFill>
            <a:round/>
            <a:headEnd/>
            <a:tailEnd type="arrow" w="med" len="med"/>
          </a:ln>
        </p:spPr>
      </p:cxnSp>
      <p:sp>
        <p:nvSpPr>
          <p:cNvPr id="15" name="TextBox 14"/>
          <p:cNvSpPr txBox="1">
            <a:spLocks noChangeArrowheads="1"/>
          </p:cNvSpPr>
          <p:nvPr/>
        </p:nvSpPr>
        <p:spPr bwMode="auto">
          <a:xfrm>
            <a:off x="3419921" y="3671094"/>
            <a:ext cx="18351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500" dirty="0" err="1"/>
              <a:t>Thông</a:t>
            </a:r>
            <a:r>
              <a:rPr lang="en-US" sz="1500" dirty="0"/>
              <a:t> tin </a:t>
            </a:r>
            <a:r>
              <a:rPr lang="en-US" sz="1500" dirty="0" err="1"/>
              <a:t>cá</a:t>
            </a:r>
            <a:r>
              <a:rPr lang="en-US" sz="1500" dirty="0"/>
              <a:t> </a:t>
            </a:r>
            <a:r>
              <a:rPr lang="en-US" sz="1500" dirty="0" err="1"/>
              <a:t>nhân</a:t>
            </a:r>
            <a:endParaRPr lang="en-US" sz="1500" dirty="0"/>
          </a:p>
        </p:txBody>
      </p:sp>
      <p:sp>
        <p:nvSpPr>
          <p:cNvPr id="16" name="TextBox 15"/>
          <p:cNvSpPr txBox="1">
            <a:spLocks noChangeArrowheads="1"/>
          </p:cNvSpPr>
          <p:nvPr/>
        </p:nvSpPr>
        <p:spPr bwMode="auto">
          <a:xfrm>
            <a:off x="3503614" y="2605088"/>
            <a:ext cx="18891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500" dirty="0" err="1"/>
              <a:t>Tìm</a:t>
            </a:r>
            <a:r>
              <a:rPr lang="en-US" sz="1500" dirty="0"/>
              <a:t> </a:t>
            </a:r>
            <a:r>
              <a:rPr lang="en-US" sz="1500" dirty="0" err="1"/>
              <a:t>kiếm</a:t>
            </a:r>
            <a:r>
              <a:rPr lang="en-US" sz="1500" dirty="0"/>
              <a:t> </a:t>
            </a:r>
            <a:r>
              <a:rPr lang="en-US" sz="1500" dirty="0" err="1"/>
              <a:t>thông</a:t>
            </a:r>
            <a:r>
              <a:rPr lang="en-US" sz="1500" dirty="0"/>
              <a:t> tin</a:t>
            </a:r>
          </a:p>
        </p:txBody>
      </p:sp>
      <p:sp>
        <p:nvSpPr>
          <p:cNvPr id="17" name="TextBox 16"/>
          <p:cNvSpPr txBox="1">
            <a:spLocks noChangeArrowheads="1"/>
          </p:cNvSpPr>
          <p:nvPr/>
        </p:nvSpPr>
        <p:spPr bwMode="auto">
          <a:xfrm>
            <a:off x="3450877" y="3086362"/>
            <a:ext cx="17732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500" dirty="0" err="1"/>
              <a:t>Bình</a:t>
            </a:r>
            <a:r>
              <a:rPr lang="en-US" sz="1500" dirty="0"/>
              <a:t> </a:t>
            </a:r>
            <a:r>
              <a:rPr lang="en-US" sz="1500" dirty="0" err="1"/>
              <a:t>luận</a:t>
            </a:r>
            <a:r>
              <a:rPr lang="en-US" sz="1500" dirty="0"/>
              <a:t> </a:t>
            </a:r>
            <a:r>
              <a:rPr lang="en-US" sz="1500" dirty="0" err="1"/>
              <a:t>bài</a:t>
            </a:r>
            <a:r>
              <a:rPr lang="en-US" sz="1500" dirty="0"/>
              <a:t> </a:t>
            </a:r>
            <a:r>
              <a:rPr lang="en-US" sz="1500" dirty="0" err="1"/>
              <a:t>viết</a:t>
            </a:r>
            <a:endParaRPr lang="en-US" sz="1500" dirty="0"/>
          </a:p>
        </p:txBody>
      </p:sp>
      <p:cxnSp>
        <p:nvCxnSpPr>
          <p:cNvPr id="19" name="Straight Arrow Connector 18"/>
          <p:cNvCxnSpPr>
            <a:cxnSpLocks noChangeShapeType="1"/>
          </p:cNvCxnSpPr>
          <p:nvPr/>
        </p:nvCxnSpPr>
        <p:spPr bwMode="auto">
          <a:xfrm>
            <a:off x="7348905" y="3043544"/>
            <a:ext cx="1655762" cy="0"/>
          </a:xfrm>
          <a:prstGeom prst="straightConnector1">
            <a:avLst/>
          </a:prstGeom>
          <a:noFill/>
          <a:ln w="9525" algn="ctr">
            <a:solidFill>
              <a:schemeClr val="tx1"/>
            </a:solidFill>
            <a:round/>
            <a:headEnd/>
            <a:tailEnd type="arrow" w="med" len="med"/>
          </a:ln>
        </p:spPr>
      </p:cxnSp>
      <p:sp>
        <p:nvSpPr>
          <p:cNvPr id="20" name="TextBox 19"/>
          <p:cNvSpPr txBox="1">
            <a:spLocks noChangeArrowheads="1"/>
          </p:cNvSpPr>
          <p:nvPr/>
        </p:nvSpPr>
        <p:spPr bwMode="auto">
          <a:xfrm>
            <a:off x="7258906" y="2466967"/>
            <a:ext cx="183575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500" dirty="0" err="1" smtClean="0"/>
              <a:t>Thông</a:t>
            </a:r>
            <a:r>
              <a:rPr lang="en-US" sz="1500" dirty="0" smtClean="0"/>
              <a:t> tin </a:t>
            </a:r>
            <a:r>
              <a:rPr lang="en-US" sz="1500" dirty="0" err="1" smtClean="0"/>
              <a:t>về</a:t>
            </a:r>
            <a:r>
              <a:rPr lang="en-US" sz="1500" dirty="0" smtClean="0"/>
              <a:t> </a:t>
            </a:r>
            <a:r>
              <a:rPr lang="en-US" sz="1500" dirty="0" err="1" smtClean="0"/>
              <a:t>món</a:t>
            </a:r>
            <a:r>
              <a:rPr lang="en-US" sz="1500" dirty="0" smtClean="0"/>
              <a:t> </a:t>
            </a:r>
          </a:p>
          <a:p>
            <a:pPr eaLnBrk="1" hangingPunct="1"/>
            <a:r>
              <a:rPr lang="en-US" sz="1500" dirty="0" err="1" smtClean="0"/>
              <a:t>ẩm</a:t>
            </a:r>
            <a:r>
              <a:rPr lang="en-US" sz="1500" dirty="0" smtClean="0"/>
              <a:t> </a:t>
            </a:r>
            <a:r>
              <a:rPr lang="en-US" sz="1500" dirty="0" err="1" smtClean="0"/>
              <a:t>thực</a:t>
            </a:r>
            <a:r>
              <a:rPr lang="en-US" sz="1500" dirty="0" smtClean="0"/>
              <a:t>, </a:t>
            </a:r>
            <a:r>
              <a:rPr lang="en-US" sz="1500" dirty="0" err="1" smtClean="0"/>
              <a:t>địa</a:t>
            </a:r>
            <a:r>
              <a:rPr lang="en-US" sz="1500" dirty="0" smtClean="0"/>
              <a:t> </a:t>
            </a:r>
            <a:r>
              <a:rPr lang="en-US" sz="1500" dirty="0" err="1" smtClean="0"/>
              <a:t>điểm</a:t>
            </a:r>
            <a:endParaRPr lang="en-US" sz="1500" dirty="0"/>
          </a:p>
        </p:txBody>
      </p:sp>
      <p:cxnSp>
        <p:nvCxnSpPr>
          <p:cNvPr id="24" name="Straight Arrow Connector 23"/>
          <p:cNvCxnSpPr>
            <a:cxnSpLocks noChangeShapeType="1"/>
          </p:cNvCxnSpPr>
          <p:nvPr/>
        </p:nvCxnSpPr>
        <p:spPr bwMode="auto">
          <a:xfrm flipV="1">
            <a:off x="7356474" y="3613566"/>
            <a:ext cx="1655763" cy="20637"/>
          </a:xfrm>
          <a:prstGeom prst="straightConnector1">
            <a:avLst/>
          </a:prstGeom>
          <a:noFill/>
          <a:ln w="9525" algn="ctr">
            <a:solidFill>
              <a:schemeClr val="tx1"/>
            </a:solidFill>
            <a:round/>
            <a:headEnd/>
            <a:tailEnd type="arrow" w="med" len="med"/>
          </a:ln>
        </p:spPr>
      </p:cxnSp>
      <p:sp>
        <p:nvSpPr>
          <p:cNvPr id="25" name="TextBox 24"/>
          <p:cNvSpPr txBox="1">
            <a:spLocks noChangeArrowheads="1"/>
          </p:cNvSpPr>
          <p:nvPr/>
        </p:nvSpPr>
        <p:spPr bwMode="auto">
          <a:xfrm>
            <a:off x="7384915" y="3222229"/>
            <a:ext cx="17224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500" dirty="0" err="1"/>
              <a:t>Kết</a:t>
            </a:r>
            <a:r>
              <a:rPr lang="en-US" sz="1500" dirty="0"/>
              <a:t> </a:t>
            </a:r>
            <a:r>
              <a:rPr lang="en-US" sz="1500" dirty="0" err="1"/>
              <a:t>quả</a:t>
            </a:r>
            <a:r>
              <a:rPr lang="en-US" sz="1500" dirty="0"/>
              <a:t> </a:t>
            </a:r>
            <a:r>
              <a:rPr lang="en-US" sz="1500" dirty="0" err="1"/>
              <a:t>tìm</a:t>
            </a:r>
            <a:r>
              <a:rPr lang="en-US" sz="1500" dirty="0"/>
              <a:t> </a:t>
            </a:r>
            <a:r>
              <a:rPr lang="en-US" sz="1500" dirty="0" err="1"/>
              <a:t>kiếm</a:t>
            </a:r>
            <a:endParaRPr lang="en-US" sz="1500" dirty="0"/>
          </a:p>
        </p:txBody>
      </p:sp>
      <p:cxnSp>
        <p:nvCxnSpPr>
          <p:cNvPr id="27" name="Straight Arrow Connector 26"/>
          <p:cNvCxnSpPr>
            <a:cxnSpLocks noChangeShapeType="1"/>
          </p:cNvCxnSpPr>
          <p:nvPr/>
        </p:nvCxnSpPr>
        <p:spPr bwMode="auto">
          <a:xfrm>
            <a:off x="3503613" y="4976813"/>
            <a:ext cx="1871662" cy="0"/>
          </a:xfrm>
          <a:prstGeom prst="straightConnector1">
            <a:avLst/>
          </a:prstGeom>
          <a:noFill/>
          <a:ln w="9525" algn="ctr">
            <a:solidFill>
              <a:schemeClr val="tx1"/>
            </a:solidFill>
            <a:round/>
            <a:headEnd/>
            <a:tailEnd type="arrow" w="med" len="med"/>
          </a:ln>
        </p:spPr>
      </p:cxnSp>
      <p:sp>
        <p:nvSpPr>
          <p:cNvPr id="28" name="TextBox 27"/>
          <p:cNvSpPr txBox="1">
            <a:spLocks noChangeArrowheads="1"/>
          </p:cNvSpPr>
          <p:nvPr/>
        </p:nvSpPr>
        <p:spPr bwMode="auto">
          <a:xfrm>
            <a:off x="3506418" y="4626178"/>
            <a:ext cx="17510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500" dirty="0" err="1"/>
              <a:t>Thông</a:t>
            </a:r>
            <a:r>
              <a:rPr lang="en-US" sz="1500" dirty="0"/>
              <a:t> tin </a:t>
            </a:r>
            <a:r>
              <a:rPr lang="en-US" sz="1500" dirty="0" err="1"/>
              <a:t>về</a:t>
            </a:r>
            <a:r>
              <a:rPr lang="en-US" sz="1500" dirty="0"/>
              <a:t> tour</a:t>
            </a:r>
          </a:p>
        </p:txBody>
      </p:sp>
      <p:cxnSp>
        <p:nvCxnSpPr>
          <p:cNvPr id="31" name="Straight Arrow Connector 30"/>
          <p:cNvCxnSpPr>
            <a:cxnSpLocks noChangeShapeType="1"/>
          </p:cNvCxnSpPr>
          <p:nvPr/>
        </p:nvCxnSpPr>
        <p:spPr bwMode="auto">
          <a:xfrm>
            <a:off x="3484563" y="5554708"/>
            <a:ext cx="1890712" cy="0"/>
          </a:xfrm>
          <a:prstGeom prst="straightConnector1">
            <a:avLst/>
          </a:prstGeom>
          <a:noFill/>
          <a:ln w="9525" algn="ctr">
            <a:solidFill>
              <a:schemeClr val="tx1"/>
            </a:solidFill>
            <a:round/>
            <a:headEnd/>
            <a:tailEnd type="arrow" w="med" len="med"/>
          </a:ln>
        </p:spPr>
      </p:cxnSp>
      <p:sp>
        <p:nvSpPr>
          <p:cNvPr id="33" name="TextBox 32"/>
          <p:cNvSpPr txBox="1">
            <a:spLocks noChangeArrowheads="1"/>
          </p:cNvSpPr>
          <p:nvPr/>
        </p:nvSpPr>
        <p:spPr bwMode="auto">
          <a:xfrm>
            <a:off x="3506788" y="5189584"/>
            <a:ext cx="18684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500" dirty="0" err="1"/>
              <a:t>Bài</a:t>
            </a:r>
            <a:r>
              <a:rPr lang="en-US" sz="1500" dirty="0"/>
              <a:t> </a:t>
            </a:r>
            <a:r>
              <a:rPr lang="en-US" sz="1500" dirty="0" err="1"/>
              <a:t>viết</a:t>
            </a:r>
            <a:r>
              <a:rPr lang="en-US" sz="1500" dirty="0"/>
              <a:t> </a:t>
            </a:r>
            <a:r>
              <a:rPr lang="en-US" sz="1500" dirty="0" err="1"/>
              <a:t>đánh</a:t>
            </a:r>
            <a:r>
              <a:rPr lang="en-US" sz="1500" dirty="0"/>
              <a:t> </a:t>
            </a:r>
            <a:r>
              <a:rPr lang="en-US" sz="1500" dirty="0" err="1"/>
              <a:t>giá</a:t>
            </a:r>
            <a:endParaRPr lang="en-US" sz="1500" dirty="0"/>
          </a:p>
        </p:txBody>
      </p:sp>
      <p:cxnSp>
        <p:nvCxnSpPr>
          <p:cNvPr id="35" name="Straight Arrow Connector 34"/>
          <p:cNvCxnSpPr>
            <a:cxnSpLocks noChangeShapeType="1"/>
          </p:cNvCxnSpPr>
          <p:nvPr/>
        </p:nvCxnSpPr>
        <p:spPr bwMode="auto">
          <a:xfrm>
            <a:off x="7650061" y="4949312"/>
            <a:ext cx="1482725" cy="0"/>
          </a:xfrm>
          <a:prstGeom prst="straightConnector1">
            <a:avLst/>
          </a:prstGeom>
          <a:noFill/>
          <a:ln w="9525" algn="ctr">
            <a:solidFill>
              <a:schemeClr val="tx1"/>
            </a:solidFill>
            <a:round/>
            <a:headEnd/>
            <a:tailEnd type="arrow" w="med" len="med"/>
          </a:ln>
        </p:spPr>
      </p:cxnSp>
      <p:cxnSp>
        <p:nvCxnSpPr>
          <p:cNvPr id="37" name="Straight Arrow Connector 36"/>
          <p:cNvCxnSpPr>
            <a:cxnSpLocks noChangeShapeType="1"/>
          </p:cNvCxnSpPr>
          <p:nvPr/>
        </p:nvCxnSpPr>
        <p:spPr bwMode="auto">
          <a:xfrm>
            <a:off x="7683399" y="5554708"/>
            <a:ext cx="1482725" cy="0"/>
          </a:xfrm>
          <a:prstGeom prst="straightConnector1">
            <a:avLst/>
          </a:prstGeom>
          <a:noFill/>
          <a:ln w="9525" algn="ctr">
            <a:solidFill>
              <a:schemeClr val="tx1"/>
            </a:solidFill>
            <a:round/>
            <a:headEnd/>
            <a:tailEnd type="arrow" w="med" len="med"/>
          </a:ln>
        </p:spPr>
      </p:cxnSp>
      <p:sp>
        <p:nvSpPr>
          <p:cNvPr id="38" name="TextBox 37"/>
          <p:cNvSpPr txBox="1">
            <a:spLocks noChangeArrowheads="1"/>
          </p:cNvSpPr>
          <p:nvPr/>
        </p:nvSpPr>
        <p:spPr bwMode="auto">
          <a:xfrm>
            <a:off x="7392305" y="4310876"/>
            <a:ext cx="199823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500" dirty="0" err="1" smtClean="0"/>
              <a:t>Thông</a:t>
            </a:r>
            <a:r>
              <a:rPr lang="en-US" sz="1500" dirty="0" smtClean="0"/>
              <a:t> tin </a:t>
            </a:r>
            <a:r>
              <a:rPr lang="en-US" sz="1500" dirty="0" err="1" smtClean="0"/>
              <a:t>người</a:t>
            </a:r>
            <a:r>
              <a:rPr lang="en-US" sz="1500" dirty="0" smtClean="0"/>
              <a:t> </a:t>
            </a:r>
          </a:p>
          <a:p>
            <a:pPr eaLnBrk="1" hangingPunct="1"/>
            <a:r>
              <a:rPr lang="en-US" sz="1500" dirty="0" err="1" smtClean="0"/>
              <a:t>Truy</a:t>
            </a:r>
            <a:r>
              <a:rPr lang="en-US" sz="1500" dirty="0" smtClean="0"/>
              <a:t> </a:t>
            </a:r>
            <a:r>
              <a:rPr lang="en-US" sz="1500" dirty="0" err="1" smtClean="0"/>
              <a:t>cập,đăng</a:t>
            </a:r>
            <a:r>
              <a:rPr lang="en-US" sz="1500" dirty="0" smtClean="0"/>
              <a:t> </a:t>
            </a:r>
            <a:r>
              <a:rPr lang="en-US" sz="1500" dirty="0" err="1" smtClean="0"/>
              <a:t>nhập</a:t>
            </a:r>
            <a:endParaRPr lang="en-US" sz="1500" dirty="0"/>
          </a:p>
        </p:txBody>
      </p:sp>
      <p:sp>
        <p:nvSpPr>
          <p:cNvPr id="39" name="TextBox 38"/>
          <p:cNvSpPr txBox="1">
            <a:spLocks noChangeArrowheads="1"/>
          </p:cNvSpPr>
          <p:nvPr/>
        </p:nvSpPr>
        <p:spPr bwMode="auto">
          <a:xfrm>
            <a:off x="7683399" y="5193095"/>
            <a:ext cx="16129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500" dirty="0" err="1"/>
              <a:t>Đánh</a:t>
            </a:r>
            <a:r>
              <a:rPr lang="en-US" sz="1500" dirty="0"/>
              <a:t> </a:t>
            </a:r>
            <a:r>
              <a:rPr lang="en-US" sz="1500" dirty="0" err="1"/>
              <a:t>giá</a:t>
            </a:r>
            <a:r>
              <a:rPr lang="en-US" sz="1500" dirty="0"/>
              <a:t>, </a:t>
            </a:r>
            <a:r>
              <a:rPr lang="en-US" sz="1500" dirty="0" err="1"/>
              <a:t>góp</a:t>
            </a:r>
            <a:r>
              <a:rPr lang="en-US" sz="1500" dirty="0"/>
              <a:t> ý</a:t>
            </a:r>
          </a:p>
        </p:txBody>
      </p:sp>
      <p:sp>
        <p:nvSpPr>
          <p:cNvPr id="29" name="Rectangle 28"/>
          <p:cNvSpPr/>
          <p:nvPr/>
        </p:nvSpPr>
        <p:spPr bwMode="auto">
          <a:xfrm>
            <a:off x="5525450" y="2543745"/>
            <a:ext cx="1662112" cy="3248785"/>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smtClean="0">
              <a:latin typeface="Arial" charset="0"/>
              <a:cs typeface="Arial" charset="0"/>
            </a:endParaRPr>
          </a:p>
          <a:p>
            <a:pPr algn="ctr">
              <a:defRPr/>
            </a:pPr>
            <a:endParaRPr lang="en-US" sz="2000" dirty="0">
              <a:latin typeface="Arial" charset="0"/>
              <a:cs typeface="Arial" charset="0"/>
            </a:endParaRPr>
          </a:p>
          <a:p>
            <a:pPr algn="ctr">
              <a:defRPr/>
            </a:pPr>
            <a:endParaRPr lang="en-US" sz="2000" dirty="0" smtClean="0">
              <a:latin typeface="Arial" charset="0"/>
              <a:cs typeface="Arial" charset="0"/>
            </a:endParaRPr>
          </a:p>
          <a:p>
            <a:pPr algn="ctr">
              <a:defRPr/>
            </a:pPr>
            <a:endParaRPr lang="en-US" sz="2000" dirty="0">
              <a:latin typeface="Arial" charset="0"/>
              <a:cs typeface="Arial" charset="0"/>
            </a:endParaRPr>
          </a:p>
          <a:p>
            <a:pPr algn="ctr">
              <a:defRPr/>
            </a:pPr>
            <a:r>
              <a:rPr lang="en-US" sz="2000" dirty="0" smtClean="0">
                <a:latin typeface="Arial" charset="0"/>
                <a:cs typeface="Arial" charset="0"/>
              </a:rPr>
              <a:t>Website </a:t>
            </a:r>
            <a:r>
              <a:rPr lang="en-US" sz="2000" dirty="0" err="1" smtClean="0">
                <a:latin typeface="Arial" charset="0"/>
                <a:cs typeface="Arial" charset="0"/>
              </a:rPr>
              <a:t>ẩm</a:t>
            </a:r>
            <a:r>
              <a:rPr lang="en-US" sz="2000" dirty="0" smtClean="0">
                <a:latin typeface="Arial" charset="0"/>
                <a:cs typeface="Arial" charset="0"/>
              </a:rPr>
              <a:t> </a:t>
            </a:r>
            <a:r>
              <a:rPr lang="en-US" sz="2000" dirty="0" err="1" smtClean="0">
                <a:latin typeface="Arial" charset="0"/>
                <a:cs typeface="Arial" charset="0"/>
              </a:rPr>
              <a:t>thực</a:t>
            </a:r>
            <a:endParaRPr lang="en-US" sz="2000" dirty="0">
              <a:latin typeface="Arial" charset="0"/>
              <a:cs typeface="Arial" charset="0"/>
            </a:endParaRPr>
          </a:p>
        </p:txBody>
      </p:sp>
    </p:spTree>
    <p:extLst>
      <p:ext uri="{BB962C8B-B14F-4D97-AF65-F5344CB8AC3E}">
        <p14:creationId xmlns:p14="http://schemas.microsoft.com/office/powerpoint/2010/main" val="1973389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par>
                                <p:cTn id="17" presetID="6"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par>
                                <p:cTn id="20" presetID="6"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par>
                                <p:cTn id="23" presetID="6" presetClass="entr" presetSubtype="16"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ircle(in)">
                                      <p:cBhvr>
                                        <p:cTn id="34" dur="2000"/>
                                        <p:tgtEl>
                                          <p:spTgt spid="17"/>
                                        </p:tgtEl>
                                      </p:cBhvr>
                                    </p:animEffect>
                                  </p:childTnLst>
                                </p:cTn>
                              </p:par>
                              <p:par>
                                <p:cTn id="35" presetID="6" presetClass="entr" presetSubtype="16"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ircle(in)">
                                      <p:cBhvr>
                                        <p:cTn id="37" dur="2000"/>
                                        <p:tgtEl>
                                          <p:spTgt spid="19"/>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circle(in)">
                                      <p:cBhvr>
                                        <p:cTn id="40" dur="2000"/>
                                        <p:tgtEl>
                                          <p:spTgt spid="20"/>
                                        </p:tgtEl>
                                      </p:cBhvr>
                                    </p:animEffect>
                                  </p:childTnLst>
                                </p:cTn>
                              </p:par>
                              <p:par>
                                <p:cTn id="41" presetID="6" presetClass="entr" presetSubtype="16"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circle(in)">
                                      <p:cBhvr>
                                        <p:cTn id="43" dur="2000"/>
                                        <p:tgtEl>
                                          <p:spTgt spid="24"/>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circle(in)">
                                      <p:cBhvr>
                                        <p:cTn id="46" dur="2000"/>
                                        <p:tgtEl>
                                          <p:spTgt spid="25"/>
                                        </p:tgtEl>
                                      </p:cBhvr>
                                    </p:animEffect>
                                  </p:childTnLst>
                                </p:cTn>
                              </p:par>
                              <p:par>
                                <p:cTn id="47" presetID="6" presetClass="entr" presetSubtype="16"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circle(in)">
                                      <p:cBhvr>
                                        <p:cTn id="49" dur="2000"/>
                                        <p:tgtEl>
                                          <p:spTgt spid="27"/>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circle(in)">
                                      <p:cBhvr>
                                        <p:cTn id="52" dur="2000"/>
                                        <p:tgtEl>
                                          <p:spTgt spid="28"/>
                                        </p:tgtEl>
                                      </p:cBhvr>
                                    </p:animEffect>
                                  </p:childTnLst>
                                </p:cTn>
                              </p:par>
                              <p:par>
                                <p:cTn id="53" presetID="6" presetClass="entr" presetSubtype="16"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circle(in)">
                                      <p:cBhvr>
                                        <p:cTn id="55" dur="2000"/>
                                        <p:tgtEl>
                                          <p:spTgt spid="31"/>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circle(in)">
                                      <p:cBhvr>
                                        <p:cTn id="58" dur="2000"/>
                                        <p:tgtEl>
                                          <p:spTgt spid="33"/>
                                        </p:tgtEl>
                                      </p:cBhvr>
                                    </p:animEffect>
                                  </p:childTnLst>
                                </p:cTn>
                              </p:par>
                              <p:par>
                                <p:cTn id="59" presetID="6" presetClass="entr" presetSubtype="16"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circle(in)">
                                      <p:cBhvr>
                                        <p:cTn id="61" dur="2000"/>
                                        <p:tgtEl>
                                          <p:spTgt spid="35"/>
                                        </p:tgtEl>
                                      </p:cBhvr>
                                    </p:animEffect>
                                  </p:childTnLst>
                                </p:cTn>
                              </p:par>
                              <p:par>
                                <p:cTn id="62" presetID="6" presetClass="entr" presetSubtype="16"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circle(in)">
                                      <p:cBhvr>
                                        <p:cTn id="64" dur="2000"/>
                                        <p:tgtEl>
                                          <p:spTgt spid="37"/>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circle(in)">
                                      <p:cBhvr>
                                        <p:cTn id="67" dur="2000"/>
                                        <p:tgtEl>
                                          <p:spTgt spid="38"/>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circle(in)">
                                      <p:cBhvr>
                                        <p:cTn id="70" dur="2000"/>
                                        <p:tgtEl>
                                          <p:spTgt spid="39"/>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circle(in)">
                                      <p:cBhvr>
                                        <p:cTn id="73"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5" grpId="0"/>
      <p:bldP spid="16" grpId="0"/>
      <p:bldP spid="17" grpId="0"/>
      <p:bldP spid="20" grpId="0"/>
      <p:bldP spid="25" grpId="0"/>
      <p:bldP spid="28" grpId="0"/>
      <p:bldP spid="33" grpId="0"/>
      <p:bldP spid="38" grpId="0"/>
      <p:bldP spid="39" grpId="0"/>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2</a:t>
            </a:r>
            <a:r>
              <a:rPr lang="en-US" smtClean="0">
                <a:latin typeface="Times New Roman" panose="02020603050405020304" pitchFamily="18" charset="0"/>
                <a:cs typeface="Times New Roman" panose="02020603050405020304" pitchFamily="18" charset="0"/>
              </a:rPr>
              <a:t>. </a:t>
            </a:r>
            <a:r>
              <a:rPr lang="vi-VN" sz="3500" dirty="0" err="1">
                <a:latin typeface="Times New Roman" panose="02020603050405020304" pitchFamily="18" charset="0"/>
                <a:cs typeface="Times New Roman" panose="02020603050405020304" pitchFamily="18" charset="0"/>
              </a:rPr>
              <a:t>T</a:t>
            </a:r>
            <a:r>
              <a:rPr lang="en-US" sz="3500" smtClean="0">
                <a:latin typeface="Times New Roman" panose="02020603050405020304" pitchFamily="18" charset="0"/>
                <a:cs typeface="Times New Roman" panose="02020603050405020304" pitchFamily="18" charset="0"/>
              </a:rPr>
              <a:t>hiết </a:t>
            </a:r>
            <a:r>
              <a:rPr lang="en-US" sz="3500" dirty="0" err="1" smtClean="0">
                <a:latin typeface="Times New Roman" panose="02020603050405020304" pitchFamily="18" charset="0"/>
                <a:cs typeface="Times New Roman" panose="02020603050405020304" pitchFamily="18" charset="0"/>
              </a:rPr>
              <a:t>kế</a:t>
            </a:r>
            <a:r>
              <a:rPr lang="en-US" sz="3500" dirty="0" smtClean="0">
                <a:latin typeface="Times New Roman" panose="02020603050405020304" pitchFamily="18" charset="0"/>
                <a:cs typeface="Times New Roman" panose="02020603050405020304" pitchFamily="18" charset="0"/>
              </a:rPr>
              <a:t> </a:t>
            </a:r>
            <a:r>
              <a:rPr lang="en-US" sz="3500" err="1" smtClean="0">
                <a:latin typeface="Times New Roman" panose="02020603050405020304" pitchFamily="18" charset="0"/>
                <a:cs typeface="Times New Roman" panose="02020603050405020304" pitchFamily="18" charset="0"/>
              </a:rPr>
              <a:t>giao</a:t>
            </a:r>
            <a:r>
              <a:rPr lang="en-US" sz="3500" smtClean="0">
                <a:latin typeface="Times New Roman" panose="02020603050405020304" pitchFamily="18" charset="0"/>
                <a:cs typeface="Times New Roman" panose="02020603050405020304" pitchFamily="18" charset="0"/>
              </a:rPr>
              <a:t> diện</a:t>
            </a:r>
            <a:r>
              <a:rPr lang="vi-VN" sz="3500">
                <a:latin typeface="Times New Roman" panose="02020603050405020304" pitchFamily="18" charset="0"/>
                <a:cs typeface="Times New Roman" panose="02020603050405020304" pitchFamily="18" charset="0"/>
              </a:rPr>
              <a:t> </a:t>
            </a:r>
            <a:r>
              <a:rPr lang="vi-VN" sz="3500" smtClean="0">
                <a:latin typeface="Times New Roman" panose="02020603050405020304" pitchFamily="18" charset="0"/>
                <a:cs typeface="Times New Roman" panose="02020603050405020304" pitchFamily="18" charset="0"/>
              </a:rPr>
              <a:t>trang chủ</a:t>
            </a:r>
            <a:endParaRPr lang="en-US" sz="35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334" y="2472744"/>
            <a:ext cx="7767332" cy="3673051"/>
          </a:xfrm>
        </p:spPr>
      </p:pic>
    </p:spTree>
    <p:extLst>
      <p:ext uri="{BB962C8B-B14F-4D97-AF65-F5344CB8AC3E}">
        <p14:creationId xmlns:p14="http://schemas.microsoft.com/office/powerpoint/2010/main" val="3533343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3. </a:t>
            </a:r>
            <a:r>
              <a:rPr lang="en-US" sz="3500" dirty="0" smtClean="0">
                <a:latin typeface="Times New Roman" panose="02020603050405020304" pitchFamily="18" charset="0"/>
                <a:cs typeface="Times New Roman" panose="02020603050405020304" pitchFamily="18" charset="0"/>
              </a:rPr>
              <a:t>CSDL</a:t>
            </a:r>
            <a:endParaRPr lang="en-US" sz="35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763" y="2485624"/>
            <a:ext cx="7392473" cy="3698808"/>
          </a:xfrm>
        </p:spPr>
      </p:pic>
    </p:spTree>
    <p:extLst>
      <p:ext uri="{BB962C8B-B14F-4D97-AF65-F5344CB8AC3E}">
        <p14:creationId xmlns:p14="http://schemas.microsoft.com/office/powerpoint/2010/main" val="104216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500" dirty="0" smtClean="0">
                <a:latin typeface="Times New Roman (Body)"/>
              </a:rPr>
              <a:t>4. </a:t>
            </a:r>
            <a:r>
              <a:rPr lang="en-US" sz="3500" dirty="0" err="1" smtClean="0">
                <a:latin typeface="Times New Roman (Body)"/>
              </a:rPr>
              <a:t>Tài</a:t>
            </a:r>
            <a:r>
              <a:rPr lang="en-US" sz="3500" dirty="0" smtClean="0">
                <a:latin typeface="Times New Roman (Body)"/>
              </a:rPr>
              <a:t> </a:t>
            </a:r>
            <a:r>
              <a:rPr lang="en-US" sz="3500" dirty="0" err="1" smtClean="0">
                <a:latin typeface="Times New Roman (Body)"/>
              </a:rPr>
              <a:t>liệu</a:t>
            </a:r>
            <a:r>
              <a:rPr lang="en-US" sz="3500" dirty="0" smtClean="0">
                <a:latin typeface="Times New Roman (Body)"/>
              </a:rPr>
              <a:t> </a:t>
            </a:r>
            <a:r>
              <a:rPr lang="en-US" sz="3500" dirty="0" err="1" smtClean="0">
                <a:latin typeface="Times New Roman (Body)"/>
              </a:rPr>
              <a:t>tham</a:t>
            </a:r>
            <a:r>
              <a:rPr lang="en-US" sz="3500" dirty="0" smtClean="0">
                <a:latin typeface="Times New Roman (Body)"/>
              </a:rPr>
              <a:t> </a:t>
            </a:r>
            <a:r>
              <a:rPr lang="en-US" sz="3500" dirty="0" err="1" smtClean="0">
                <a:latin typeface="Times New Roman (Body)"/>
              </a:rPr>
              <a:t>khảo</a:t>
            </a:r>
            <a:r>
              <a:rPr lang="en-US" sz="3500" dirty="0" smtClean="0">
                <a:latin typeface="Times New Roman (Body)"/>
              </a:rPr>
              <a:t> </a:t>
            </a:r>
            <a:endParaRPr lang="en-US" sz="3500" dirty="0">
              <a:latin typeface="Times New Roman (Body)"/>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web </a:t>
            </a:r>
            <a:r>
              <a:rPr lang="en-US" err="1" smtClean="0">
                <a:latin typeface="Times New Roman" panose="02020603050405020304" pitchFamily="18" charset="0"/>
                <a:cs typeface="Times New Roman" panose="02020603050405020304" pitchFamily="18" charset="0"/>
              </a:rPr>
              <a:t>về</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tin tức, </a:t>
            </a:r>
            <a:r>
              <a:rPr lang="en-US" smtClean="0">
                <a:latin typeface="Times New Roman" panose="02020603050405020304" pitchFamily="18" charset="0"/>
                <a:cs typeface="Times New Roman" panose="02020603050405020304" pitchFamily="18" charset="0"/>
              </a:rPr>
              <a:t>ẩm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p>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web</a:t>
            </a:r>
            <a:r>
              <a:rPr lang="en-US" dirty="0" smtClean="0"/>
              <a:t>.</a:t>
            </a:r>
            <a:endParaRPr lang="en-US" dirty="0"/>
          </a:p>
        </p:txBody>
      </p:sp>
    </p:spTree>
    <p:extLst>
      <p:ext uri="{BB962C8B-B14F-4D97-AF65-F5344CB8AC3E}">
        <p14:creationId xmlns:p14="http://schemas.microsoft.com/office/powerpoint/2010/main" val="3736039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985" y="2511381"/>
            <a:ext cx="8822028" cy="3477296"/>
          </a:xfrm>
        </p:spPr>
      </p:pic>
      <p:sp>
        <p:nvSpPr>
          <p:cNvPr id="6" name="Rectangle 5"/>
          <p:cNvSpPr/>
          <p:nvPr/>
        </p:nvSpPr>
        <p:spPr>
          <a:xfrm>
            <a:off x="3739165" y="1171977"/>
            <a:ext cx="4713668" cy="646331"/>
          </a:xfrm>
          <a:prstGeom prst="rect">
            <a:avLst/>
          </a:prstGeom>
        </p:spPr>
        <p:txBody>
          <a:bodyPr wrap="square">
            <a:spAutoFit/>
          </a:bodyPr>
          <a:lstStyle/>
          <a:p>
            <a:r>
              <a:rPr lang="vi-VN" sz="3600"/>
              <a:t>Thank for watching</a:t>
            </a:r>
            <a:endParaRPr lang="en-US" sz="3600"/>
          </a:p>
        </p:txBody>
      </p:sp>
    </p:spTree>
    <p:extLst>
      <p:ext uri="{BB962C8B-B14F-4D97-AF65-F5344CB8AC3E}">
        <p14:creationId xmlns:p14="http://schemas.microsoft.com/office/powerpoint/2010/main" val="16974477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315</TotalTime>
  <Words>280</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Garamond</vt:lpstr>
      <vt:lpstr>Times New Roman</vt:lpstr>
      <vt:lpstr>Times New Roman (Body)</vt:lpstr>
      <vt:lpstr>Organic</vt:lpstr>
      <vt:lpstr>Báo cáo tiến độ </vt:lpstr>
      <vt:lpstr>1.Thành viên nhóm</vt:lpstr>
      <vt:lpstr>Nội dung công việc </vt:lpstr>
      <vt:lpstr>1. Phân  tích và thiết kế hệ thống website</vt:lpstr>
      <vt:lpstr>1.1.Biểu đồ ngữ cảnh </vt:lpstr>
      <vt:lpstr>2. Thiết kế giao diện trang chủ</vt:lpstr>
      <vt:lpstr>3. CSDL</vt:lpstr>
      <vt:lpstr>4. Tài liệu tham khảo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ADMIN</dc:creator>
  <cp:lastModifiedBy>Windows User</cp:lastModifiedBy>
  <cp:revision>16</cp:revision>
  <dcterms:created xsi:type="dcterms:W3CDTF">2019-04-08T15:57:19Z</dcterms:created>
  <dcterms:modified xsi:type="dcterms:W3CDTF">2019-04-09T07:52:48Z</dcterms:modified>
</cp:coreProperties>
</file>