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11"/>
  </p:notesMasterIdLst>
  <p:handoutMasterIdLst>
    <p:handoutMasterId r:id="rId12"/>
  </p:handoutMasterIdLst>
  <p:sldIdLst>
    <p:sldId id="268" r:id="rId2"/>
    <p:sldId id="257" r:id="rId3"/>
    <p:sldId id="258" r:id="rId4"/>
    <p:sldId id="276" r:id="rId5"/>
    <p:sldId id="273" r:id="rId6"/>
    <p:sldId id="274" r:id="rId7"/>
    <p:sldId id="269" r:id="rId8"/>
    <p:sldId id="277"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7E41A9-6457-48FF-8C42-5041136C1E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1BDB6B-B6D3-40FD-8A0F-0CF021E179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EF6CB9-D475-491F-ABD2-F726D79C2439}" type="datetimeFigureOut">
              <a:rPr lang="en-US" smtClean="0"/>
              <a:t>12/13/2019</a:t>
            </a:fld>
            <a:endParaRPr lang="en-US"/>
          </a:p>
        </p:txBody>
      </p:sp>
      <p:sp>
        <p:nvSpPr>
          <p:cNvPr id="4" name="Footer Placeholder 3">
            <a:extLst>
              <a:ext uri="{FF2B5EF4-FFF2-40B4-BE49-F238E27FC236}">
                <a16:creationId xmlns:a16="http://schemas.microsoft.com/office/drawing/2014/main" id="{795A6849-43B3-432D-876F-8C21E6115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6C87E8-5024-452C-A4E6-72E98D23CD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56C7E3-4059-4CDC-A915-4AF3F0A30AF0}" type="slidenum">
              <a:rPr lang="en-US" smtClean="0"/>
              <a:t>‹#›</a:t>
            </a:fld>
            <a:endParaRPr lang="en-US"/>
          </a:p>
        </p:txBody>
      </p:sp>
    </p:spTree>
    <p:extLst>
      <p:ext uri="{BB962C8B-B14F-4D97-AF65-F5344CB8AC3E}">
        <p14:creationId xmlns:p14="http://schemas.microsoft.com/office/powerpoint/2010/main" val="13143448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4C79D-FB66-413E-A03B-40A00D832932}"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F097A-50CF-4019-8A47-DF9B265FC87A}" type="slidenum">
              <a:rPr lang="en-US" smtClean="0"/>
              <a:t>‹#›</a:t>
            </a:fld>
            <a:endParaRPr lang="en-US"/>
          </a:p>
        </p:txBody>
      </p:sp>
    </p:spTree>
    <p:extLst>
      <p:ext uri="{BB962C8B-B14F-4D97-AF65-F5344CB8AC3E}">
        <p14:creationId xmlns:p14="http://schemas.microsoft.com/office/powerpoint/2010/main" val="232949534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5B8FB2F-8E6E-7449-BE02-2F5FFF23C42B}" type="slidenum">
              <a:rPr lang="en-US" smtClean="0"/>
              <a:t>1</a:t>
            </a:fld>
            <a:endParaRPr lang="en-US"/>
          </a:p>
        </p:txBody>
      </p:sp>
      <p:sp>
        <p:nvSpPr>
          <p:cNvPr id="5" name="Header Placeholder 4">
            <a:extLst>
              <a:ext uri="{FF2B5EF4-FFF2-40B4-BE49-F238E27FC236}">
                <a16:creationId xmlns:a16="http://schemas.microsoft.com/office/drawing/2014/main" id="{1302EFA6-6CDA-4768-A978-389FE3B4CD6C}"/>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43701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77DD274-5754-4C94-8560-CCD2A4E9D8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8176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56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2225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80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12/4/2019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D274-5754-4C94-8560-CCD2A4E9D8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0560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12/4/2019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D274-5754-4C94-8560-CCD2A4E9D8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4007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12/4/2019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DD274-5754-4C94-8560-CCD2A4E9D8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8062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12/4/2019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DD274-5754-4C94-8560-CCD2A4E9D8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16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12/4/2019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DD274-5754-4C94-8560-CCD2A4E9D8FF}" type="slidenum">
              <a:rPr lang="en-US" smtClean="0"/>
              <a:t>‹#›</a:t>
            </a:fld>
            <a:endParaRPr lang="en-US"/>
          </a:p>
        </p:txBody>
      </p:sp>
    </p:spTree>
    <p:extLst>
      <p:ext uri="{BB962C8B-B14F-4D97-AF65-F5344CB8AC3E}">
        <p14:creationId xmlns:p14="http://schemas.microsoft.com/office/powerpoint/2010/main" val="283771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12/4/2019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D274-5754-4C94-8560-CCD2A4E9D8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9537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12/4/2019</a:t>
            </a:r>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77DD274-5754-4C94-8560-CCD2A4E9D8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64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12/4/2019</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7DD274-5754-4C94-8560-CCD2A4E9D8F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32371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master.vn/posts/34985/queue-hay-khong-queue"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owkteam.vn/course/khoa-hoc-lap-trinh-c-nang-cao/queue-trong-c-1563" TargetMode="External"/><Relationship Id="rId2" Type="http://schemas.openxmlformats.org/officeDocument/2006/relationships/hyperlink" Target="https://www.geeksforgeeks.org/queue-linked-list-implementation/" TargetMode="External"/><Relationship Id="rId1" Type="http://schemas.openxmlformats.org/officeDocument/2006/relationships/slideLayout" Target="../slideLayouts/slideLayout2.xml"/><Relationship Id="rId6" Type="http://schemas.openxmlformats.org/officeDocument/2006/relationships/hyperlink" Target="http://arduino.vn/bai-viet/1037-logging-data-arduino-excel-luu-du-lieu-tu-arduino-vao-tep-excel-tren-may-tinh-thong?fbclid=IwAR0JYqEougL7e1olUR60zRJ2pCqWD7NEXHyLDcJckbwuMsE-2l2oAP8809Y" TargetMode="External"/><Relationship Id="rId5" Type="http://schemas.openxmlformats.org/officeDocument/2006/relationships/hyperlink" Target="https://www.geeksforgeeks.org/queue-linked-list-implementation/?fbclid=IwAR0wdit039vsAfmlfMaHImrEaIzLz39-TpEWd23HWQS4JMXipJvW-cYhotY" TargetMode="External"/><Relationship Id="rId4" Type="http://schemas.openxmlformats.org/officeDocument/2006/relationships/hyperlink" Target="https://docs.microsoft.com/en-us/dotnet/api/system.collections.generic.queue-1.-ctor?view=netframework-4.8#System_Collections_Generic_Queue_1__ct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00966" y="1471132"/>
            <a:ext cx="9144000" cy="1032371"/>
          </a:xfrm>
        </p:spPr>
        <p:txBody>
          <a:bodyPr>
            <a:normAutofit/>
          </a:bodyPr>
          <a:lstStyle/>
          <a:p>
            <a:pPr algn="ctr"/>
            <a:r>
              <a:rPr lang="en-US" sz="4800" b="1" dirty="0">
                <a:latin typeface="Arial" panose="020B0604020202020204" pitchFamily="34" charset="0"/>
                <a:cs typeface="Arial" panose="020B0604020202020204" pitchFamily="34" charset="0"/>
              </a:rPr>
              <a:t>BÁO CÁO PROJECT CUỐI KỲ</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13000"/>
                    </a14:imgEffect>
                  </a14:imgLayer>
                </a14:imgProps>
              </a:ext>
              <a:ext uri="{28A0092B-C50C-407E-A947-70E740481C1C}">
                <a14:useLocalDpi xmlns:a14="http://schemas.microsoft.com/office/drawing/2010/main" val="0"/>
              </a:ext>
            </a:extLst>
          </a:blip>
          <a:stretch>
            <a:fillRect/>
          </a:stretch>
        </p:blipFill>
        <p:spPr>
          <a:xfrm>
            <a:off x="563727" y="145773"/>
            <a:ext cx="929840" cy="1190195"/>
          </a:xfrm>
          <a:prstGeom prst="rect">
            <a:avLst/>
          </a:prstGeom>
        </p:spPr>
      </p:pic>
      <p:sp>
        <p:nvSpPr>
          <p:cNvPr id="5" name="TextBox 1"/>
          <p:cNvSpPr txBox="1"/>
          <p:nvPr/>
        </p:nvSpPr>
        <p:spPr>
          <a:xfrm>
            <a:off x="1558117" y="145773"/>
            <a:ext cx="482962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TRƯỜNG ĐẠI  HỌC SƯ PHẠM KỸ THUẬT </a:t>
            </a:r>
          </a:p>
          <a:p>
            <a:pPr algn="ctr"/>
            <a:r>
              <a:rPr lang="en-US" dirty="0">
                <a:latin typeface="Arial" panose="020B0604020202020204" pitchFamily="34" charset="0"/>
                <a:cs typeface="Arial" panose="020B0604020202020204" pitchFamily="34" charset="0"/>
              </a:rPr>
              <a:t>TP. HỒ CHÍ MINH</a:t>
            </a:r>
          </a:p>
          <a:p>
            <a:pPr algn="ctr"/>
            <a:r>
              <a:rPr lang="en-US" dirty="0">
                <a:latin typeface="Arial" panose="020B0604020202020204" pitchFamily="34" charset="0"/>
                <a:cs typeface="Arial" panose="020B0604020202020204" pitchFamily="34" charset="0"/>
              </a:rPr>
              <a:t>HCMC University of Technology and Education </a:t>
            </a:r>
            <a:endParaRPr lang="vi-VN" dirty="0">
              <a:latin typeface="Arial" panose="020B0604020202020204" pitchFamily="34" charset="0"/>
              <a:cs typeface="Arial" panose="020B0604020202020204" pitchFamily="34" charset="0"/>
            </a:endParaRPr>
          </a:p>
        </p:txBody>
      </p:sp>
      <p:sp>
        <p:nvSpPr>
          <p:cNvPr id="6" name="Hộp Văn bản 7">
            <a:extLst>
              <a:ext uri="{FF2B5EF4-FFF2-40B4-BE49-F238E27FC236}">
                <a16:creationId xmlns:a16="http://schemas.microsoft.com/office/drawing/2014/main" id="{FAA23D84-F557-4D76-952E-86EE83435996}"/>
              </a:ext>
            </a:extLst>
          </p:cNvPr>
          <p:cNvSpPr txBox="1"/>
          <p:nvPr/>
        </p:nvSpPr>
        <p:spPr>
          <a:xfrm>
            <a:off x="7381464" y="238106"/>
            <a:ext cx="4570512" cy="738664"/>
          </a:xfrm>
          <a:prstGeom prst="rect">
            <a:avLst/>
          </a:prstGeom>
          <a:noFill/>
        </p:spPr>
        <p:txBody>
          <a:bodyPr wrap="square" rtlCol="0">
            <a:spAutoFit/>
          </a:bodyPr>
          <a:lstStyle/>
          <a:p>
            <a:pPr algn="ctr"/>
            <a:r>
              <a:rPr lang="en-US" sz="2400" i="1" dirty="0" err="1">
                <a:latin typeface="Arial" panose="020B0604020202020204" pitchFamily="34" charset="0"/>
                <a:cs typeface="Arial" panose="020B0604020202020204" pitchFamily="34" charset="0"/>
              </a:rPr>
              <a:t>Khoa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đào</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tạo</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Chất</a:t>
            </a:r>
            <a:r>
              <a:rPr lang="en-US" sz="2400" i="1" dirty="0">
                <a:latin typeface="Arial" panose="020B0604020202020204" pitchFamily="34" charset="0"/>
                <a:cs typeface="Arial" panose="020B0604020202020204" pitchFamily="34" charset="0"/>
              </a:rPr>
              <a:t> l</a:t>
            </a:r>
            <a:r>
              <a:rPr lang="vi-VN" sz="2400" i="1" dirty="0">
                <a:latin typeface="Arial" panose="020B0604020202020204" pitchFamily="34" charset="0"/>
                <a:cs typeface="Arial" panose="020B0604020202020204" pitchFamily="34" charset="0"/>
              </a:rPr>
              <a:t>ượng cao</a:t>
            </a:r>
          </a:p>
          <a:p>
            <a:pPr algn="ctr"/>
            <a:r>
              <a:rPr lang="vi-VN" i="1" dirty="0">
                <a:latin typeface="Arial" panose="020B0604020202020204" pitchFamily="34" charset="0"/>
                <a:cs typeface="Arial" panose="020B0604020202020204" pitchFamily="34" charset="0"/>
              </a:rPr>
              <a:t>Ngành Công nghệ thông tin</a:t>
            </a:r>
          </a:p>
        </p:txBody>
      </p:sp>
      <p:sp>
        <p:nvSpPr>
          <p:cNvPr id="7" name="Subtitle 2"/>
          <p:cNvSpPr txBox="1">
            <a:spLocks/>
          </p:cNvSpPr>
          <p:nvPr/>
        </p:nvSpPr>
        <p:spPr>
          <a:xfrm>
            <a:off x="6961234" y="3732883"/>
            <a:ext cx="4348917" cy="220577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Arial" panose="020B0604020202020204" pitchFamily="34" charset="0"/>
                <a:cs typeface="Arial" panose="020B0604020202020204" pitchFamily="34" charset="0"/>
              </a:rPr>
              <a:t>GVHD: </a:t>
            </a:r>
            <a:r>
              <a:rPr lang="en-US" sz="2000" dirty="0" err="1">
                <a:latin typeface="Arial" panose="020B0604020202020204" pitchFamily="34" charset="0"/>
                <a:cs typeface="Arial" panose="020B0604020202020204" pitchFamily="34" charset="0"/>
              </a:rPr>
              <a:t>Thầy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Bảo</a:t>
            </a:r>
            <a:endParaRPr lang="en-US" sz="2000" dirty="0">
              <a:latin typeface="Arial" panose="020B0604020202020204" pitchFamily="34" charset="0"/>
              <a:cs typeface="Arial" panose="020B0604020202020204" pitchFamily="34" charset="0"/>
            </a:endParaRPr>
          </a:p>
          <a:p>
            <a:pPr algn="l">
              <a:lnSpc>
                <a:spcPct val="120000"/>
              </a:lnSpc>
            </a:pP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3:</a:t>
            </a:r>
          </a:p>
          <a:p>
            <a:pPr marL="342900" indent="-342900" algn="l">
              <a:lnSpc>
                <a:spcPct val="120000"/>
              </a:lnSpc>
              <a:buFontTx/>
              <a:buChar char="-"/>
            </a:pPr>
            <a:r>
              <a:rPr lang="en-US" sz="1900" dirty="0" err="1">
                <a:latin typeface="Arial" panose="020B0604020202020204" pitchFamily="34" charset="0"/>
                <a:cs typeface="Arial" panose="020B0604020202020204" pitchFamily="34" charset="0"/>
              </a:rPr>
              <a:t>Nguyễn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Đức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Hảo</a:t>
            </a:r>
            <a:r>
              <a:rPr lang="en-US" sz="1900" dirty="0">
                <a:latin typeface="Arial" panose="020B0604020202020204" pitchFamily="34" charset="0"/>
                <a:cs typeface="Arial" panose="020B0604020202020204" pitchFamily="34" charset="0"/>
              </a:rPr>
              <a:t> 	18110104</a:t>
            </a:r>
          </a:p>
          <a:p>
            <a:pPr marL="342900" indent="-342900" algn="l">
              <a:lnSpc>
                <a:spcPct val="120000"/>
              </a:lnSpc>
              <a:buFontTx/>
              <a:buChar char="-"/>
            </a:pPr>
            <a:r>
              <a:rPr lang="en-US" sz="1900" dirty="0" err="1">
                <a:latin typeface="Arial" panose="020B0604020202020204" pitchFamily="34" charset="0"/>
                <a:cs typeface="Arial" panose="020B0604020202020204" pitchFamily="34" charset="0"/>
              </a:rPr>
              <a:t>Đinh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Tuấn</a:t>
            </a:r>
            <a:r>
              <a:rPr lang="en-US" sz="1900" dirty="0">
                <a:latin typeface="Arial" panose="020B0604020202020204" pitchFamily="34" charset="0"/>
                <a:cs typeface="Arial" panose="020B0604020202020204" pitchFamily="34" charset="0"/>
              </a:rPr>
              <a:t> An		18110072</a:t>
            </a:r>
          </a:p>
          <a:p>
            <a:pPr marL="342900" indent="-342900" algn="l">
              <a:lnSpc>
                <a:spcPct val="120000"/>
              </a:lnSpc>
              <a:buFontTx/>
              <a:buChar char="-"/>
            </a:pPr>
            <a:r>
              <a:rPr lang="en-US" sz="1900" dirty="0" err="1">
                <a:latin typeface="Arial" panose="020B0604020202020204" pitchFamily="34" charset="0"/>
                <a:cs typeface="Arial" panose="020B0604020202020204" pitchFamily="34" charset="0"/>
              </a:rPr>
              <a:t>Nguyễn</a:t>
            </a:r>
            <a:r>
              <a:rPr lang="en-US" sz="1900" dirty="0">
                <a:latin typeface="Arial" panose="020B0604020202020204" pitchFamily="34" charset="0"/>
                <a:cs typeface="Arial" panose="020B0604020202020204" pitchFamily="34" charset="0"/>
              </a:rPr>
              <a:t> Thanh </a:t>
            </a:r>
            <a:r>
              <a:rPr lang="en-US" sz="1900" dirty="0" err="1">
                <a:latin typeface="Arial" panose="020B0604020202020204" pitchFamily="34" charset="0"/>
                <a:cs typeface="Arial" panose="020B0604020202020204" pitchFamily="34" charset="0"/>
              </a:rPr>
              <a:t>Hoàng</a:t>
            </a:r>
            <a:r>
              <a:rPr lang="en-US" sz="1900" dirty="0">
                <a:latin typeface="Arial" panose="020B0604020202020204" pitchFamily="34" charset="0"/>
                <a:cs typeface="Arial" panose="020B0604020202020204" pitchFamily="34" charset="0"/>
              </a:rPr>
              <a:t>	18110112</a:t>
            </a:r>
          </a:p>
          <a:p>
            <a:pPr marL="342900" indent="-342900" algn="l">
              <a:lnSpc>
                <a:spcPct val="120000"/>
              </a:lnSpc>
              <a:buFontTx/>
              <a:buChar char="-"/>
            </a:pPr>
            <a:r>
              <a:rPr lang="en-US" sz="1900" dirty="0">
                <a:latin typeface="Arial" panose="020B0604020202020204" pitchFamily="34" charset="0"/>
                <a:cs typeface="Arial" panose="020B0604020202020204" pitchFamily="34" charset="0"/>
              </a:rPr>
              <a:t>Lê </a:t>
            </a:r>
            <a:r>
              <a:rPr lang="en-US" sz="1900" dirty="0" err="1">
                <a:latin typeface="Arial" panose="020B0604020202020204" pitchFamily="34" charset="0"/>
                <a:cs typeface="Arial" panose="020B0604020202020204" pitchFamily="34" charset="0"/>
              </a:rPr>
              <a:t>Đức</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Thắng</a:t>
            </a:r>
            <a:r>
              <a:rPr lang="en-US" sz="1900" dirty="0">
                <a:latin typeface="Arial" panose="020B0604020202020204" pitchFamily="34" charset="0"/>
                <a:cs typeface="Arial" panose="020B0604020202020204" pitchFamily="34" charset="0"/>
              </a:rPr>
              <a:t>                 	18110201</a:t>
            </a:r>
          </a:p>
        </p:txBody>
      </p:sp>
      <p:sp>
        <p:nvSpPr>
          <p:cNvPr id="8" name="TextBox 7"/>
          <p:cNvSpPr txBox="1"/>
          <p:nvPr/>
        </p:nvSpPr>
        <p:spPr>
          <a:xfrm>
            <a:off x="1237684" y="2503503"/>
            <a:ext cx="10072467" cy="584775"/>
          </a:xfrm>
          <a:prstGeom prst="rect">
            <a:avLst/>
          </a:prstGeom>
          <a:noFill/>
        </p:spPr>
        <p:txBody>
          <a:bodyPr wrap="square" rtlCol="0">
            <a:spAutoFit/>
          </a:bodyPr>
          <a:lstStyle/>
          <a:p>
            <a:pPr algn="ctr"/>
            <a:r>
              <a:rPr lang="en-US" sz="3200" b="1" dirty="0" err="1">
                <a:latin typeface="Arial" panose="020B0604020202020204" pitchFamily="34" charset="0"/>
                <a:cs typeface="Arial" panose="020B0604020202020204" pitchFamily="34" charset="0"/>
              </a:rPr>
              <a:t>Đề</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Tài:Demo</a:t>
            </a:r>
            <a:r>
              <a:rPr lang="en-US" sz="3200" b="1" dirty="0">
                <a:latin typeface="Arial" panose="020B0604020202020204" pitchFamily="34" charset="0"/>
                <a:cs typeface="Arial" panose="020B0604020202020204" pitchFamily="34" charset="0"/>
              </a:rPr>
              <a:t> Queue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ứng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endParaRPr lang="en-US" sz="3200" b="1" dirty="0">
              <a:latin typeface="Arial" panose="020B0604020202020204" pitchFamily="34" charset="0"/>
              <a:cs typeface="Arial" panose="020B0604020202020204" pitchFamily="34" charset="0"/>
            </a:endParaRPr>
          </a:p>
        </p:txBody>
      </p:sp>
      <p:sp>
        <p:nvSpPr>
          <p:cNvPr id="11" name="Slide Number Placeholder 6">
            <a:extLst>
              <a:ext uri="{FF2B5EF4-FFF2-40B4-BE49-F238E27FC236}">
                <a16:creationId xmlns:a16="http://schemas.microsoft.com/office/drawing/2014/main" id="{6901B5FD-CB7E-48BA-B91F-C702021D29A7}"/>
              </a:ext>
            </a:extLst>
          </p:cNvPr>
          <p:cNvSpPr>
            <a:spLocks noGrp="1"/>
          </p:cNvSpPr>
          <p:nvPr>
            <p:ph type="sldNum" sz="quarter" idx="12"/>
          </p:nvPr>
        </p:nvSpPr>
        <p:spPr>
          <a:xfrm>
            <a:off x="10813668" y="6187719"/>
            <a:ext cx="811019" cy="503578"/>
          </a:xfrm>
        </p:spPr>
        <p:txBody>
          <a:bodyPr/>
          <a:lstStyle/>
          <a:p>
            <a:fld id="{D77DD274-5754-4C94-8560-CCD2A4E9D8FF}"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99984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4D5F-0905-47B0-AD33-06718FC7211B}"/>
              </a:ext>
            </a:extLst>
          </p:cNvPr>
          <p:cNvSpPr>
            <a:spLocks noGrp="1"/>
          </p:cNvSpPr>
          <p:nvPr>
            <p:ph type="title"/>
          </p:nvPr>
        </p:nvSpPr>
        <p:spPr>
          <a:xfrm>
            <a:off x="772989" y="357243"/>
            <a:ext cx="8534400" cy="1507067"/>
          </a:xfrm>
        </p:spPr>
        <p:txBody>
          <a:bodyPr/>
          <a:lstStyle/>
          <a:p>
            <a:r>
              <a:rPr lang="en-US" b="1" dirty="0" err="1">
                <a:latin typeface="Arial" panose="020B0604020202020204" pitchFamily="34" charset="0"/>
                <a:cs typeface="Arial" panose="020B0604020202020204" pitchFamily="34" charset="0"/>
              </a:rPr>
              <a:t>Nội</a:t>
            </a:r>
            <a:r>
              <a:rPr lang="en-US" b="1" dirty="0">
                <a:latin typeface="Arial" panose="020B0604020202020204" pitchFamily="34" charset="0"/>
                <a:cs typeface="Arial" panose="020B0604020202020204" pitchFamily="34" charset="0"/>
              </a:rPr>
              <a:t> dung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bày</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480901-78DA-4657-91BD-633360D65972}"/>
              </a:ext>
            </a:extLst>
          </p:cNvPr>
          <p:cNvSpPr>
            <a:spLocks noGrp="1"/>
          </p:cNvSpPr>
          <p:nvPr>
            <p:ph idx="1"/>
          </p:nvPr>
        </p:nvSpPr>
        <p:spPr>
          <a:xfrm>
            <a:off x="772989" y="1997476"/>
            <a:ext cx="8534400" cy="4101483"/>
          </a:xfrm>
        </p:spPr>
        <p:txBody>
          <a:bodyPr>
            <a:noAutofit/>
          </a:bodyPr>
          <a:lstStyle/>
          <a:p>
            <a:r>
              <a:rPr lang="en-US" sz="3000" dirty="0" err="1">
                <a:latin typeface="Arial" panose="020B0604020202020204" pitchFamily="34" charset="0"/>
                <a:cs typeface="Arial" panose="020B0604020202020204" pitchFamily="34" charset="0"/>
              </a:rPr>
              <a:t>Giới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thiệu</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Demo Queue</a:t>
            </a:r>
          </a:p>
          <a:p>
            <a:r>
              <a:rPr lang="en-US" sz="3000" dirty="0" err="1">
                <a:latin typeface="Arial" panose="020B0604020202020204" pitchFamily="34" charset="0"/>
                <a:cs typeface="Arial" panose="020B0604020202020204" pitchFamily="34" charset="0"/>
              </a:rPr>
              <a:t>Ứng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dụng</a:t>
            </a:r>
            <a:endParaRPr lang="en-US" sz="3000" dirty="0">
              <a:latin typeface="Arial" panose="020B0604020202020204" pitchFamily="34" charset="0"/>
              <a:cs typeface="Arial" panose="020B0604020202020204" pitchFamily="34" charset="0"/>
            </a:endParaRPr>
          </a:p>
          <a:p>
            <a:r>
              <a:rPr lang="en-US" sz="3000" dirty="0" err="1">
                <a:latin typeface="Arial" panose="020B0604020202020204" pitchFamily="34" charset="0"/>
                <a:cs typeface="Arial" panose="020B0604020202020204" pitchFamily="34" charset="0"/>
              </a:rPr>
              <a:t>Kiến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thức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đạt</a:t>
            </a:r>
            <a:r>
              <a:rPr lang="en-US" sz="3000" dirty="0">
                <a:latin typeface="Arial" panose="020B0604020202020204" pitchFamily="34" charset="0"/>
                <a:cs typeface="Arial" panose="020B0604020202020204" pitchFamily="34" charset="0"/>
              </a:rPr>
              <a:t> đ</a:t>
            </a:r>
            <a:r>
              <a:rPr lang="vi-VN" sz="3000" dirty="0">
                <a:latin typeface="Arial" panose="020B0604020202020204" pitchFamily="34" charset="0"/>
                <a:cs typeface="Arial" panose="020B0604020202020204" pitchFamily="34" charset="0"/>
              </a:rPr>
              <a:t>ư</a:t>
            </a:r>
            <a:r>
              <a:rPr lang="en-US" sz="3000" dirty="0" err="1">
                <a:latin typeface="Arial" panose="020B0604020202020204" pitchFamily="34" charset="0"/>
                <a:cs typeface="Arial" panose="020B0604020202020204" pitchFamily="34" charset="0"/>
              </a:rPr>
              <a:t>ợc</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Ý </a:t>
            </a:r>
            <a:r>
              <a:rPr lang="en-US" sz="3000" dirty="0" err="1">
                <a:latin typeface="Arial" panose="020B0604020202020204" pitchFamily="34" charset="0"/>
                <a:cs typeface="Arial" panose="020B0604020202020204" pitchFamily="34" charset="0"/>
              </a:rPr>
              <a:t>tưởng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phát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triển</a:t>
            </a:r>
            <a:endParaRPr lang="en-US" sz="30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D8B36947-BB14-41BC-ABA3-A1729ACC22B2}"/>
              </a:ext>
            </a:extLst>
          </p:cNvPr>
          <p:cNvSpPr>
            <a:spLocks noGrp="1"/>
          </p:cNvSpPr>
          <p:nvPr>
            <p:ph type="sldNum" sz="quarter" idx="12"/>
          </p:nvPr>
        </p:nvSpPr>
        <p:spPr>
          <a:xfrm>
            <a:off x="10813668" y="6187719"/>
            <a:ext cx="811019" cy="503578"/>
          </a:xfrm>
        </p:spPr>
        <p:txBody>
          <a:bodyPr/>
          <a:lstStyle/>
          <a:p>
            <a:fld id="{D77DD274-5754-4C94-8560-CCD2A4E9D8FF}"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21111161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6BFF-3F6E-44C7-837A-2261A431BA97}"/>
              </a:ext>
            </a:extLst>
          </p:cNvPr>
          <p:cNvSpPr>
            <a:spLocks noGrp="1"/>
          </p:cNvSpPr>
          <p:nvPr>
            <p:ph type="title"/>
          </p:nvPr>
        </p:nvSpPr>
        <p:spPr>
          <a:xfrm>
            <a:off x="1305649" y="212375"/>
            <a:ext cx="8534400" cy="1507067"/>
          </a:xfrm>
        </p:spPr>
        <p:txBody>
          <a:bodyPr/>
          <a:lstStyle/>
          <a:p>
            <a:r>
              <a:rPr lang="en-US" b="1" dirty="0">
                <a:latin typeface="Arial" panose="020B0604020202020204" pitchFamily="34" charset="0"/>
                <a:cs typeface="Arial" panose="020B0604020202020204" pitchFamily="34" charset="0"/>
              </a:rPr>
              <a:t>I. </a:t>
            </a:r>
            <a:r>
              <a:rPr lang="en-US" b="1" dirty="0" err="1">
                <a:latin typeface="Arial" panose="020B0604020202020204" pitchFamily="34" charset="0"/>
                <a:cs typeface="Arial" panose="020B0604020202020204" pitchFamily="34" charset="0"/>
              </a:rPr>
              <a:t>giới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thiệu</a:t>
            </a:r>
            <a:endParaRPr lang="en-US"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F3F5542-BFAF-4B37-9376-647692109062}"/>
              </a:ext>
            </a:extLst>
          </p:cNvPr>
          <p:cNvSpPr/>
          <p:nvPr/>
        </p:nvSpPr>
        <p:spPr>
          <a:xfrm>
            <a:off x="974445" y="1953981"/>
            <a:ext cx="4867062" cy="2308324"/>
          </a:xfrm>
          <a:prstGeom prst="rect">
            <a:avLst/>
          </a:prstGeom>
        </p:spPr>
        <p:txBody>
          <a:bodyPr wrap="square">
            <a:spAutoFit/>
          </a:bodyPr>
          <a:lstStyle/>
          <a:p>
            <a:r>
              <a:rPr lang="en-US" dirty="0">
                <a:latin typeface="Arial" panose="020B0604020202020204" pitchFamily="34" charset="0"/>
                <a:cs typeface="Arial" panose="020B0604020202020204" pitchFamily="34" charset="0"/>
              </a:rPr>
              <a:t>Queue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đợi</a:t>
            </a:r>
            <a:r>
              <a:rPr lang="en-US" dirty="0">
                <a:latin typeface="Arial" panose="020B0604020202020204" pitchFamily="34" charset="0"/>
                <a:cs typeface="Arial" panose="020B0604020202020204" pitchFamily="34" charset="0"/>
              </a:rPr>
              <a:t> ) </a:t>
            </a:r>
            <a:r>
              <a:rPr lang="vi-VN" dirty="0">
                <a:latin typeface="Arial" panose="020B0604020202020204" pitchFamily="34" charset="0"/>
                <a:cs typeface="Arial" panose="020B0604020202020204" pitchFamily="34" charset="0"/>
              </a:rPr>
              <a:t>là một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vi-VN" dirty="0">
                <a:latin typeface="Arial" panose="020B0604020202020204" pitchFamily="34" charset="0"/>
                <a:cs typeface="Arial" panose="020B0604020202020204" pitchFamily="34" charset="0"/>
              </a:rPr>
              <a:t> dùng để chứa các đối tượng làm việc theo cơ chế </a:t>
            </a:r>
            <a:r>
              <a:rPr lang="vi-VN" b="1" dirty="0">
                <a:latin typeface="Arial" panose="020B0604020202020204" pitchFamily="34" charset="0"/>
                <a:cs typeface="Arial" panose="020B0604020202020204" pitchFamily="34" charset="0"/>
              </a:rPr>
              <a:t>FIFO</a:t>
            </a:r>
            <a:r>
              <a:rPr lang="vi-VN" dirty="0">
                <a:latin typeface="Arial" panose="020B0604020202020204" pitchFamily="34" charset="0"/>
                <a:cs typeface="Arial" panose="020B0604020202020204" pitchFamily="34" charset="0"/>
              </a:rPr>
              <a:t> (viết tắt từ tiếng Anh: </a:t>
            </a:r>
            <a:r>
              <a:rPr lang="vi-VN" i="1" dirty="0">
                <a:latin typeface="Arial" panose="020B0604020202020204" pitchFamily="34" charset="0"/>
                <a:cs typeface="Arial" panose="020B0604020202020204" pitchFamily="34" charset="0"/>
              </a:rPr>
              <a:t>First In First Out</a:t>
            </a:r>
            <a:r>
              <a:rPr lang="vi-VN" dirty="0">
                <a:latin typeface="Arial" panose="020B0604020202020204" pitchFamily="34" charset="0"/>
                <a:cs typeface="Arial" panose="020B0604020202020204" pitchFamily="34" charset="0"/>
              </a:rPr>
              <a:t>), nghĩa là "vào trước ra trước"</a:t>
            </a:r>
          </a:p>
          <a:p>
            <a:r>
              <a:rPr lang="vi-VN" dirty="0">
                <a:latin typeface="Arial" panose="020B0604020202020204" pitchFamily="34" charset="0"/>
                <a:cs typeface="Arial" panose="020B0604020202020204" pitchFamily="34" charset="0"/>
              </a:rPr>
              <a:t>Trong hàng đợi, các đối tượng có thể được thêm vào hàng đợi bất kỳ lúc nào, nhưng chỉ có đối tượng thêm vào đầu tiên mới được phép lấy ra khỏi hàng đợi. </a:t>
            </a:r>
            <a:endParaRPr lang="en-US" sz="2400" dirty="0"/>
          </a:p>
        </p:txBody>
      </p:sp>
      <p:sp>
        <p:nvSpPr>
          <p:cNvPr id="7" name="Slide Number Placeholder 6">
            <a:extLst>
              <a:ext uri="{FF2B5EF4-FFF2-40B4-BE49-F238E27FC236}">
                <a16:creationId xmlns:a16="http://schemas.microsoft.com/office/drawing/2014/main" id="{337B9A2E-2934-4F69-93A2-01FB1F0AD464}"/>
              </a:ext>
            </a:extLst>
          </p:cNvPr>
          <p:cNvSpPr>
            <a:spLocks noGrp="1"/>
          </p:cNvSpPr>
          <p:nvPr>
            <p:ph type="sldNum" sz="quarter" idx="12"/>
          </p:nvPr>
        </p:nvSpPr>
        <p:spPr>
          <a:xfrm>
            <a:off x="10698258" y="6187718"/>
            <a:ext cx="811019" cy="503578"/>
          </a:xfrm>
        </p:spPr>
        <p:txBody>
          <a:bodyPr/>
          <a:lstStyle/>
          <a:p>
            <a:fld id="{D77DD274-5754-4C94-8560-CCD2A4E9D8FF}" type="slidenum">
              <a:rPr lang="en-US" smtClean="0">
                <a:solidFill>
                  <a:schemeClr val="bg1"/>
                </a:solidFill>
              </a:rPr>
              <a:t>3</a:t>
            </a:fld>
            <a:endParaRPr lang="en-US" dirty="0">
              <a:solidFill>
                <a:schemeClr val="bg1"/>
              </a:solidFill>
            </a:endParaRPr>
          </a:p>
        </p:txBody>
      </p:sp>
      <p:pic>
        <p:nvPicPr>
          <p:cNvPr id="6" name="Picture 2" descr="Kết quả hình ảnh cho nguồn gốc queue">
            <a:extLst>
              <a:ext uri="{FF2B5EF4-FFF2-40B4-BE49-F238E27FC236}">
                <a16:creationId xmlns:a16="http://schemas.microsoft.com/office/drawing/2014/main" id="{7A28FA5D-9B93-4439-9B4C-E2DCA28FB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194" y="1953981"/>
            <a:ext cx="4337362" cy="2470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419A42-8545-41EC-B786-65BC90C1CDAD}"/>
              </a:ext>
            </a:extLst>
          </p:cNvPr>
          <p:cNvSpPr txBox="1"/>
          <p:nvPr/>
        </p:nvSpPr>
        <p:spPr>
          <a:xfrm>
            <a:off x="6880193" y="4785064"/>
            <a:ext cx="4629083" cy="307777"/>
          </a:xfrm>
          <a:prstGeom prst="rect">
            <a:avLst/>
          </a:prstGeom>
          <a:noFill/>
        </p:spPr>
        <p:txBody>
          <a:bodyPr wrap="square" rtlCol="0">
            <a:spAutoFit/>
          </a:bodyPr>
          <a:lstStyle/>
          <a:p>
            <a:r>
              <a:rPr lang="en-US" sz="1400" dirty="0">
                <a:solidFill>
                  <a:schemeClr val="accent2"/>
                </a:solidFill>
                <a:hlinkClick r:id="rId3">
                  <a:extLst>
                    <a:ext uri="{A12FA001-AC4F-418D-AE19-62706E023703}">
                      <ahyp:hlinkClr xmlns:ahyp="http://schemas.microsoft.com/office/drawing/2018/hyperlinkcolor" val="tx"/>
                    </a:ext>
                  </a:extLst>
                </a:hlinkClick>
              </a:rPr>
              <a:t>https://techmaster.vn/posts/34985/queue-hay-khong-queue</a:t>
            </a:r>
            <a:endParaRPr lang="en-US" sz="1400" dirty="0">
              <a:solidFill>
                <a:schemeClr val="accent2"/>
              </a:solidFill>
            </a:endParaRPr>
          </a:p>
        </p:txBody>
      </p:sp>
    </p:spTree>
    <p:extLst>
      <p:ext uri="{BB962C8B-B14F-4D97-AF65-F5344CB8AC3E}">
        <p14:creationId xmlns:p14="http://schemas.microsoft.com/office/powerpoint/2010/main" val="18646020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9FB1-0175-4E2D-838E-2AD11A4058F7}"/>
              </a:ext>
            </a:extLst>
          </p:cNvPr>
          <p:cNvSpPr>
            <a:spLocks noGrp="1"/>
          </p:cNvSpPr>
          <p:nvPr>
            <p:ph type="title"/>
          </p:nvPr>
        </p:nvSpPr>
        <p:spPr>
          <a:xfrm>
            <a:off x="1531478" y="274355"/>
            <a:ext cx="9603275" cy="1049235"/>
          </a:xfrm>
        </p:spPr>
        <p:txBody>
          <a:bodyPr/>
          <a:lstStyle/>
          <a:p>
            <a:r>
              <a:rPr lang="en-US" b="1" dirty="0"/>
              <a:t>Ii. demo Queue </a:t>
            </a:r>
          </a:p>
        </p:txBody>
      </p:sp>
      <p:sp>
        <p:nvSpPr>
          <p:cNvPr id="15" name="Slide Number Placeholder 3">
            <a:extLst>
              <a:ext uri="{FF2B5EF4-FFF2-40B4-BE49-F238E27FC236}">
                <a16:creationId xmlns:a16="http://schemas.microsoft.com/office/drawing/2014/main" id="{7ADE6552-2E77-4321-AA40-24979028491A}"/>
              </a:ext>
            </a:extLst>
          </p:cNvPr>
          <p:cNvSpPr>
            <a:spLocks noGrp="1"/>
          </p:cNvSpPr>
          <p:nvPr>
            <p:ph type="sldNum" sz="quarter" idx="12"/>
          </p:nvPr>
        </p:nvSpPr>
        <p:spPr>
          <a:xfrm>
            <a:off x="10804790" y="6175643"/>
            <a:ext cx="811019" cy="503578"/>
          </a:xfrm>
        </p:spPr>
        <p:txBody>
          <a:bodyPr/>
          <a:lstStyle/>
          <a:p>
            <a:fld id="{D77DD274-5754-4C94-8560-CCD2A4E9D8FF}" type="slidenum">
              <a:rPr lang="en-US" smtClean="0">
                <a:solidFill>
                  <a:schemeClr val="bg1"/>
                </a:solidFill>
              </a:rPr>
              <a:t>4</a:t>
            </a:fld>
            <a:endParaRPr lang="en-US" dirty="0">
              <a:solidFill>
                <a:schemeClr val="bg1"/>
              </a:solidFill>
            </a:endParaRPr>
          </a:p>
        </p:txBody>
      </p:sp>
      <p:pic>
        <p:nvPicPr>
          <p:cNvPr id="17" name="Picture 16">
            <a:extLst>
              <a:ext uri="{FF2B5EF4-FFF2-40B4-BE49-F238E27FC236}">
                <a16:creationId xmlns:a16="http://schemas.microsoft.com/office/drawing/2014/main" id="{B332268E-51DA-462F-ABCE-9794754BCDD7}"/>
              </a:ext>
            </a:extLst>
          </p:cNvPr>
          <p:cNvPicPr>
            <a:picLocks noChangeAspect="1"/>
          </p:cNvPicPr>
          <p:nvPr/>
        </p:nvPicPr>
        <p:blipFill>
          <a:blip r:embed="rId2"/>
          <a:stretch>
            <a:fillRect/>
          </a:stretch>
        </p:blipFill>
        <p:spPr>
          <a:xfrm>
            <a:off x="2376487" y="804862"/>
            <a:ext cx="7439025" cy="5248275"/>
          </a:xfrm>
          <a:prstGeom prst="rect">
            <a:avLst/>
          </a:prstGeom>
        </p:spPr>
      </p:pic>
      <p:sp>
        <p:nvSpPr>
          <p:cNvPr id="18" name="Arrow: Right 17">
            <a:extLst>
              <a:ext uri="{FF2B5EF4-FFF2-40B4-BE49-F238E27FC236}">
                <a16:creationId xmlns:a16="http://schemas.microsoft.com/office/drawing/2014/main" id="{533FDA10-48E5-44DD-9E57-BA5165B52D8D}"/>
              </a:ext>
            </a:extLst>
          </p:cNvPr>
          <p:cNvSpPr/>
          <p:nvPr/>
        </p:nvSpPr>
        <p:spPr>
          <a:xfrm>
            <a:off x="3051039" y="3992012"/>
            <a:ext cx="1518082" cy="55041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Arial" panose="020B0604020202020204" pitchFamily="34" charset="0"/>
                <a:cs typeface="Arial" panose="020B0604020202020204" pitchFamily="34" charset="0"/>
              </a:rPr>
              <a:t>Thêm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Phần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tử</a:t>
            </a:r>
            <a:endParaRPr lang="en-US" sz="1400" dirty="0">
              <a:latin typeface="Arial" panose="020B0604020202020204" pitchFamily="34" charset="0"/>
              <a:cs typeface="Arial" panose="020B0604020202020204" pitchFamily="34" charset="0"/>
            </a:endParaRPr>
          </a:p>
        </p:txBody>
      </p:sp>
      <p:sp>
        <p:nvSpPr>
          <p:cNvPr id="19" name="Arrow: Right 18">
            <a:extLst>
              <a:ext uri="{FF2B5EF4-FFF2-40B4-BE49-F238E27FC236}">
                <a16:creationId xmlns:a16="http://schemas.microsoft.com/office/drawing/2014/main" id="{FA211990-918F-428B-AB4C-DE271CDE385F}"/>
              </a:ext>
            </a:extLst>
          </p:cNvPr>
          <p:cNvSpPr/>
          <p:nvPr/>
        </p:nvSpPr>
        <p:spPr>
          <a:xfrm>
            <a:off x="3090989" y="4531397"/>
            <a:ext cx="1438182" cy="54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75000"/>
                  </a:schemeClr>
                </a:solidFill>
                <a:latin typeface="Arial" panose="020B0604020202020204" pitchFamily="34" charset="0"/>
                <a:cs typeface="Arial" panose="020B0604020202020204" pitchFamily="34" charset="0"/>
              </a:rPr>
              <a:t>Kiểm</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tra</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tồn</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tại</a:t>
            </a:r>
            <a:endParaRPr lang="en-US" sz="1200" dirty="0">
              <a:solidFill>
                <a:schemeClr val="tx2">
                  <a:lumMod val="75000"/>
                </a:schemeClr>
              </a:solidFill>
              <a:latin typeface="Arial" panose="020B060402020202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97B24388-FE8D-4F1E-A9C7-468C9D165927}"/>
              </a:ext>
            </a:extLst>
          </p:cNvPr>
          <p:cNvSpPr/>
          <p:nvPr/>
        </p:nvSpPr>
        <p:spPr>
          <a:xfrm>
            <a:off x="5582927" y="4993035"/>
            <a:ext cx="1074424" cy="733061"/>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75000"/>
                  </a:schemeClr>
                </a:solidFill>
                <a:latin typeface="Arial" panose="020B0604020202020204" pitchFamily="34" charset="0"/>
                <a:cs typeface="Arial" panose="020B0604020202020204" pitchFamily="34" charset="0"/>
              </a:rPr>
              <a:t>Đ</a:t>
            </a:r>
            <a:r>
              <a:rPr lang="vi-VN" sz="1200" dirty="0">
                <a:solidFill>
                  <a:schemeClr val="tx2">
                    <a:lumMod val="75000"/>
                  </a:schemeClr>
                </a:solidFill>
                <a:latin typeface="Arial" panose="020B0604020202020204" pitchFamily="34" charset="0"/>
                <a:cs typeface="Arial" panose="020B0604020202020204" pitchFamily="34" charset="0"/>
              </a:rPr>
              <a:t>ư</a:t>
            </a:r>
            <a:r>
              <a:rPr lang="en-US" sz="1200" dirty="0">
                <a:solidFill>
                  <a:schemeClr val="tx2">
                    <a:lumMod val="75000"/>
                  </a:schemeClr>
                </a:solidFill>
                <a:latin typeface="Arial" panose="020B0604020202020204" pitchFamily="34" charset="0"/>
                <a:cs typeface="Arial" panose="020B0604020202020204" pitchFamily="34" charset="0"/>
              </a:rPr>
              <a:t>a </a:t>
            </a:r>
            <a:r>
              <a:rPr lang="en-US" sz="1200" dirty="0" err="1">
                <a:solidFill>
                  <a:schemeClr val="tx2">
                    <a:lumMod val="75000"/>
                  </a:schemeClr>
                </a:solidFill>
                <a:latin typeface="Arial" panose="020B0604020202020204" pitchFamily="34" charset="0"/>
                <a:cs typeface="Arial" panose="020B0604020202020204" pitchFamily="34" charset="0"/>
              </a:rPr>
              <a:t>về</a:t>
            </a:r>
            <a:r>
              <a:rPr lang="en-US" sz="1200" dirty="0">
                <a:solidFill>
                  <a:schemeClr val="tx2">
                    <a:lumMod val="75000"/>
                  </a:schemeClr>
                </a:solidFill>
                <a:latin typeface="Arial" panose="020B0604020202020204" pitchFamily="34" charset="0"/>
                <a:cs typeface="Arial" panose="020B0604020202020204" pitchFamily="34" charset="0"/>
              </a:rPr>
              <a:t> ban </a:t>
            </a:r>
            <a:r>
              <a:rPr lang="en-US" sz="1200" dirty="0" err="1">
                <a:solidFill>
                  <a:schemeClr val="tx2">
                    <a:lumMod val="75000"/>
                  </a:schemeClr>
                </a:solidFill>
                <a:latin typeface="Arial" panose="020B0604020202020204" pitchFamily="34" charset="0"/>
                <a:cs typeface="Arial" panose="020B0604020202020204" pitchFamily="34" charset="0"/>
              </a:rPr>
              <a:t>đầu</a:t>
            </a:r>
            <a:endParaRPr lang="en-US" sz="1200" dirty="0">
              <a:solidFill>
                <a:schemeClr val="tx2">
                  <a:lumMod val="75000"/>
                </a:schemeClr>
              </a:solidFill>
              <a:latin typeface="Arial" panose="020B0604020202020204" pitchFamily="34" charset="0"/>
              <a:cs typeface="Arial" panose="020B0604020202020204" pitchFamily="34" charset="0"/>
            </a:endParaRPr>
          </a:p>
        </p:txBody>
      </p:sp>
      <p:sp>
        <p:nvSpPr>
          <p:cNvPr id="21" name="Arrow: Left 20">
            <a:extLst>
              <a:ext uri="{FF2B5EF4-FFF2-40B4-BE49-F238E27FC236}">
                <a16:creationId xmlns:a16="http://schemas.microsoft.com/office/drawing/2014/main" id="{FDCEAF0B-D670-49F5-8127-06CDF0EF453B}"/>
              </a:ext>
            </a:extLst>
          </p:cNvPr>
          <p:cNvSpPr/>
          <p:nvPr/>
        </p:nvSpPr>
        <p:spPr>
          <a:xfrm>
            <a:off x="8785531" y="3377640"/>
            <a:ext cx="1305018" cy="621447"/>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Xóa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tử</a:t>
            </a:r>
            <a:endParaRPr lang="en-US" sz="1200" dirty="0">
              <a:latin typeface="Arial" panose="020B0604020202020204" pitchFamily="34" charset="0"/>
              <a:cs typeface="Arial" panose="020B0604020202020204" pitchFamily="34" charset="0"/>
            </a:endParaRPr>
          </a:p>
        </p:txBody>
      </p:sp>
      <p:sp>
        <p:nvSpPr>
          <p:cNvPr id="22" name="Arrow: Left 21">
            <a:extLst>
              <a:ext uri="{FF2B5EF4-FFF2-40B4-BE49-F238E27FC236}">
                <a16:creationId xmlns:a16="http://schemas.microsoft.com/office/drawing/2014/main" id="{557A2EBA-FA8B-4CFD-99F1-AC56446CB33F}"/>
              </a:ext>
            </a:extLst>
          </p:cNvPr>
          <p:cNvSpPr/>
          <p:nvPr/>
        </p:nvSpPr>
        <p:spPr>
          <a:xfrm>
            <a:off x="8785531" y="3999087"/>
            <a:ext cx="1874990" cy="621447"/>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75000"/>
                  </a:schemeClr>
                </a:solidFill>
                <a:latin typeface="Arial" panose="020B0604020202020204" pitchFamily="34" charset="0"/>
                <a:cs typeface="Arial" panose="020B0604020202020204" pitchFamily="34" charset="0"/>
              </a:rPr>
              <a:t>Phần</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tử</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hiện</a:t>
            </a:r>
            <a:r>
              <a:rPr lang="en-US" sz="1200" dirty="0">
                <a:solidFill>
                  <a:schemeClr val="tx2">
                    <a:lumMod val="75000"/>
                  </a:schemeClr>
                </a:solidFill>
                <a:latin typeface="Arial" panose="020B0604020202020204" pitchFamily="34" charset="0"/>
                <a:cs typeface="Arial" panose="020B0604020202020204" pitchFamily="34" charset="0"/>
              </a:rPr>
              <a:t> </a:t>
            </a:r>
            <a:r>
              <a:rPr lang="en-US" sz="1200" dirty="0" err="1">
                <a:solidFill>
                  <a:schemeClr val="tx2">
                    <a:lumMod val="75000"/>
                  </a:schemeClr>
                </a:solidFill>
                <a:latin typeface="Arial" panose="020B0604020202020204" pitchFamily="34" charset="0"/>
                <a:cs typeface="Arial" panose="020B0604020202020204" pitchFamily="34" charset="0"/>
              </a:rPr>
              <a:t>tại</a:t>
            </a:r>
            <a:endParaRPr lang="en-US" sz="1200" dirty="0">
              <a:solidFill>
                <a:schemeClr val="tx2">
                  <a:lumMod val="75000"/>
                </a:schemeClr>
              </a:solidFill>
              <a:latin typeface="Arial" panose="020B0604020202020204" pitchFamily="34" charset="0"/>
              <a:cs typeface="Arial" panose="020B0604020202020204" pitchFamily="34" charset="0"/>
            </a:endParaRPr>
          </a:p>
        </p:txBody>
      </p:sp>
      <p:sp>
        <p:nvSpPr>
          <p:cNvPr id="23" name="Arrow: Left 22">
            <a:extLst>
              <a:ext uri="{FF2B5EF4-FFF2-40B4-BE49-F238E27FC236}">
                <a16:creationId xmlns:a16="http://schemas.microsoft.com/office/drawing/2014/main" id="{60BD7A46-2AC4-433F-8363-B84F314549FF}"/>
              </a:ext>
            </a:extLst>
          </p:cNvPr>
          <p:cNvSpPr/>
          <p:nvPr/>
        </p:nvSpPr>
        <p:spPr>
          <a:xfrm>
            <a:off x="8745580" y="4440457"/>
            <a:ext cx="1744483" cy="621447"/>
          </a:xfrm>
          <a:prstGeom prst="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75000"/>
                  </a:schemeClr>
                </a:solidFill>
              </a:rPr>
              <a:t>Đếm</a:t>
            </a:r>
            <a:r>
              <a:rPr lang="en-US" sz="1200" dirty="0">
                <a:solidFill>
                  <a:schemeClr val="tx2">
                    <a:lumMod val="75000"/>
                  </a:schemeClr>
                </a:solidFill>
              </a:rPr>
              <a:t> </a:t>
            </a:r>
            <a:r>
              <a:rPr lang="en-US" sz="1200" dirty="0" err="1">
                <a:solidFill>
                  <a:schemeClr val="tx2">
                    <a:lumMod val="75000"/>
                  </a:schemeClr>
                </a:solidFill>
              </a:rPr>
              <a:t>phần</a:t>
            </a:r>
            <a:r>
              <a:rPr lang="en-US" sz="1200" dirty="0">
                <a:solidFill>
                  <a:schemeClr val="tx2">
                    <a:lumMod val="75000"/>
                  </a:schemeClr>
                </a:solidFill>
              </a:rPr>
              <a:t> </a:t>
            </a:r>
            <a:r>
              <a:rPr lang="en-US" sz="1200" dirty="0" err="1">
                <a:solidFill>
                  <a:schemeClr val="tx2">
                    <a:lumMod val="75000"/>
                  </a:schemeClr>
                </a:solidFill>
              </a:rPr>
              <a:t>tử</a:t>
            </a:r>
            <a:endParaRPr lang="en-US" sz="1200" dirty="0">
              <a:solidFill>
                <a:schemeClr val="tx2">
                  <a:lumMod val="75000"/>
                </a:schemeClr>
              </a:solidFill>
            </a:endParaRPr>
          </a:p>
        </p:txBody>
      </p:sp>
      <p:sp>
        <p:nvSpPr>
          <p:cNvPr id="24" name="Arrow: Right 23">
            <a:extLst>
              <a:ext uri="{FF2B5EF4-FFF2-40B4-BE49-F238E27FC236}">
                <a16:creationId xmlns:a16="http://schemas.microsoft.com/office/drawing/2014/main" id="{C92224CD-0CEF-40CA-9F31-74B12C01DA8F}"/>
              </a:ext>
            </a:extLst>
          </p:cNvPr>
          <p:cNvSpPr/>
          <p:nvPr/>
        </p:nvSpPr>
        <p:spPr>
          <a:xfrm>
            <a:off x="3176218" y="5061904"/>
            <a:ext cx="1438182" cy="53482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2">
                    <a:lumMod val="75000"/>
                  </a:schemeClr>
                </a:solidFill>
                <a:latin typeface="Arial" panose="020B0604020202020204" pitchFamily="34" charset="0"/>
                <a:cs typeface="Arial" panose="020B0604020202020204" pitchFamily="34" charset="0"/>
              </a:rPr>
              <a:t>Mở</a:t>
            </a:r>
            <a:r>
              <a:rPr lang="en-US" sz="1400" dirty="0">
                <a:solidFill>
                  <a:schemeClr val="tx2">
                    <a:lumMod val="75000"/>
                  </a:schemeClr>
                </a:solidFill>
                <a:latin typeface="Arial" panose="020B0604020202020204" pitchFamily="34" charset="0"/>
                <a:cs typeface="Arial" panose="020B0604020202020204" pitchFamily="34" charset="0"/>
              </a:rPr>
              <a:t> </a:t>
            </a:r>
            <a:r>
              <a:rPr lang="en-US" sz="1400" dirty="0" err="1">
                <a:solidFill>
                  <a:schemeClr val="tx2">
                    <a:lumMod val="75000"/>
                  </a:schemeClr>
                </a:solidFill>
                <a:latin typeface="Arial" panose="020B0604020202020204" pitchFamily="34" charset="0"/>
                <a:cs typeface="Arial" panose="020B0604020202020204" pitchFamily="34" charset="0"/>
              </a:rPr>
              <a:t>ứng</a:t>
            </a:r>
            <a:r>
              <a:rPr lang="en-US" sz="1400" dirty="0">
                <a:solidFill>
                  <a:schemeClr val="tx2">
                    <a:lumMod val="75000"/>
                  </a:schemeClr>
                </a:solidFill>
                <a:latin typeface="Arial" panose="020B0604020202020204" pitchFamily="34" charset="0"/>
                <a:cs typeface="Arial" panose="020B0604020202020204" pitchFamily="34" charset="0"/>
              </a:rPr>
              <a:t> </a:t>
            </a:r>
            <a:r>
              <a:rPr lang="en-US" sz="1400" dirty="0" err="1">
                <a:solidFill>
                  <a:schemeClr val="tx2">
                    <a:lumMod val="75000"/>
                  </a:schemeClr>
                </a:solidFill>
                <a:latin typeface="Arial" panose="020B0604020202020204" pitchFamily="34" charset="0"/>
                <a:cs typeface="Arial" panose="020B0604020202020204" pitchFamily="34" charset="0"/>
              </a:rPr>
              <a:t>dụng</a:t>
            </a:r>
            <a:endParaRPr lang="en-US" sz="14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41F4-2E7B-4456-9555-789C1E350FEA}"/>
              </a:ext>
            </a:extLst>
          </p:cNvPr>
          <p:cNvSpPr>
            <a:spLocks noGrp="1"/>
          </p:cNvSpPr>
          <p:nvPr>
            <p:ph type="title"/>
          </p:nvPr>
        </p:nvSpPr>
        <p:spPr>
          <a:xfrm>
            <a:off x="1451579" y="262878"/>
            <a:ext cx="9603275" cy="1049235"/>
          </a:xfrm>
        </p:spPr>
        <p:txBody>
          <a:bodyPr/>
          <a:lstStyle/>
          <a:p>
            <a:r>
              <a:rPr lang="en-US" b="1" dirty="0">
                <a:latin typeface="Arial" panose="020B0604020202020204" pitchFamily="34" charset="0"/>
                <a:cs typeface="Arial" panose="020B0604020202020204" pitchFamily="34" charset="0"/>
              </a:rPr>
              <a:t>III. </a:t>
            </a:r>
            <a:r>
              <a:rPr lang="en-US" b="1" dirty="0" err="1">
                <a:latin typeface="Arial" panose="020B0604020202020204" pitchFamily="34" charset="0"/>
                <a:cs typeface="Arial" panose="020B0604020202020204" pitchFamily="34" charset="0"/>
              </a:rPr>
              <a:t>ứng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endParaRPr lang="en-US"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3137116-685F-4AA1-96F1-4A2FB90C54BE}"/>
              </a:ext>
            </a:extLst>
          </p:cNvPr>
          <p:cNvSpPr>
            <a:spLocks noGrp="1"/>
          </p:cNvSpPr>
          <p:nvPr>
            <p:ph type="sldNum" sz="quarter" idx="12"/>
          </p:nvPr>
        </p:nvSpPr>
        <p:spPr>
          <a:xfrm>
            <a:off x="11054854" y="6169964"/>
            <a:ext cx="811019" cy="503578"/>
          </a:xfrm>
        </p:spPr>
        <p:txBody>
          <a:bodyPr/>
          <a:lstStyle/>
          <a:p>
            <a:fld id="{D77DD274-5754-4C94-8560-CCD2A4E9D8FF}" type="slidenum">
              <a:rPr lang="en-US" smtClean="0">
                <a:solidFill>
                  <a:schemeClr val="bg1"/>
                </a:solidFill>
              </a:rPr>
              <a:t>5</a:t>
            </a:fld>
            <a:endParaRPr lang="en-US" dirty="0">
              <a:solidFill>
                <a:schemeClr val="bg1"/>
              </a:solidFill>
            </a:endParaRPr>
          </a:p>
        </p:txBody>
      </p:sp>
      <p:pic>
        <p:nvPicPr>
          <p:cNvPr id="18" name="Picture 17">
            <a:extLst>
              <a:ext uri="{FF2B5EF4-FFF2-40B4-BE49-F238E27FC236}">
                <a16:creationId xmlns:a16="http://schemas.microsoft.com/office/drawing/2014/main" id="{F6E55A1B-A3BA-410D-841A-03BEF6C4A96B}"/>
              </a:ext>
            </a:extLst>
          </p:cNvPr>
          <p:cNvPicPr>
            <a:picLocks noChangeAspect="1"/>
          </p:cNvPicPr>
          <p:nvPr/>
        </p:nvPicPr>
        <p:blipFill>
          <a:blip r:embed="rId2"/>
          <a:stretch>
            <a:fillRect/>
          </a:stretch>
        </p:blipFill>
        <p:spPr>
          <a:xfrm>
            <a:off x="2809863" y="1011553"/>
            <a:ext cx="5800725" cy="5410200"/>
          </a:xfrm>
          <a:prstGeom prst="rect">
            <a:avLst/>
          </a:prstGeom>
        </p:spPr>
      </p:pic>
      <p:sp>
        <p:nvSpPr>
          <p:cNvPr id="19" name="Arrow: Left 18">
            <a:extLst>
              <a:ext uri="{FF2B5EF4-FFF2-40B4-BE49-F238E27FC236}">
                <a16:creationId xmlns:a16="http://schemas.microsoft.com/office/drawing/2014/main" id="{E1166CA2-811E-4E8D-9539-71F55F537325}"/>
              </a:ext>
            </a:extLst>
          </p:cNvPr>
          <p:cNvSpPr/>
          <p:nvPr/>
        </p:nvSpPr>
        <p:spPr>
          <a:xfrm>
            <a:off x="7327712" y="3473002"/>
            <a:ext cx="1384917" cy="57704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75000"/>
                  </a:schemeClr>
                </a:solidFill>
                <a:latin typeface="Arial" panose="020B0604020202020204" pitchFamily="34" charset="0"/>
                <a:cs typeface="Arial" panose="020B0604020202020204" pitchFamily="34" charset="0"/>
              </a:rPr>
              <a:t>Hiển</a:t>
            </a:r>
            <a:r>
              <a:rPr lang="en-US" sz="1200" b="1" dirty="0">
                <a:solidFill>
                  <a:schemeClr val="tx2">
                    <a:lumMod val="75000"/>
                  </a:schemeClr>
                </a:solidFill>
                <a:latin typeface="Arial" panose="020B0604020202020204" pitchFamily="34" charset="0"/>
                <a:cs typeface="Arial" panose="020B0604020202020204" pitchFamily="34" charset="0"/>
              </a:rPr>
              <a:t> </a:t>
            </a:r>
            <a:r>
              <a:rPr lang="en-US" sz="1200" b="1" dirty="0" err="1">
                <a:solidFill>
                  <a:schemeClr val="tx2">
                    <a:lumMod val="75000"/>
                  </a:schemeClr>
                </a:solidFill>
                <a:latin typeface="Arial" panose="020B0604020202020204" pitchFamily="34" charset="0"/>
                <a:cs typeface="Arial" panose="020B0604020202020204" pitchFamily="34" charset="0"/>
              </a:rPr>
              <a:t>thị</a:t>
            </a:r>
            <a:r>
              <a:rPr lang="en-US" sz="1200" b="1" dirty="0">
                <a:solidFill>
                  <a:schemeClr val="tx2">
                    <a:lumMod val="75000"/>
                  </a:schemeClr>
                </a:solidFill>
                <a:latin typeface="Arial" panose="020B0604020202020204" pitchFamily="34" charset="0"/>
                <a:cs typeface="Arial" panose="020B0604020202020204" pitchFamily="34" charset="0"/>
              </a:rPr>
              <a:t> </a:t>
            </a:r>
            <a:r>
              <a:rPr lang="en-US" sz="1200" b="1" dirty="0" err="1">
                <a:solidFill>
                  <a:schemeClr val="tx2">
                    <a:lumMod val="75000"/>
                  </a:schemeClr>
                </a:solidFill>
                <a:latin typeface="Arial" panose="020B0604020202020204" pitchFamily="34" charset="0"/>
                <a:cs typeface="Arial" panose="020B0604020202020204" pitchFamily="34" charset="0"/>
              </a:rPr>
              <a:t>thông</a:t>
            </a:r>
            <a:r>
              <a:rPr lang="en-US" sz="1200" b="1" dirty="0">
                <a:solidFill>
                  <a:schemeClr val="tx2">
                    <a:lumMod val="75000"/>
                  </a:schemeClr>
                </a:solidFill>
                <a:latin typeface="Arial" panose="020B0604020202020204" pitchFamily="34" charset="0"/>
                <a:cs typeface="Arial" panose="020B0604020202020204" pitchFamily="34" charset="0"/>
              </a:rPr>
              <a:t> tin</a:t>
            </a:r>
          </a:p>
        </p:txBody>
      </p:sp>
      <p:sp>
        <p:nvSpPr>
          <p:cNvPr id="20" name="Arrow: Left 19">
            <a:extLst>
              <a:ext uri="{FF2B5EF4-FFF2-40B4-BE49-F238E27FC236}">
                <a16:creationId xmlns:a16="http://schemas.microsoft.com/office/drawing/2014/main" id="{DF6AAD50-D5FB-4456-BAF9-09C25B2544D3}"/>
              </a:ext>
            </a:extLst>
          </p:cNvPr>
          <p:cNvSpPr/>
          <p:nvPr/>
        </p:nvSpPr>
        <p:spPr>
          <a:xfrm>
            <a:off x="7338744" y="5570192"/>
            <a:ext cx="1944210" cy="1049235"/>
          </a:xfrm>
          <a:prstGeom prst="lef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2">
                    <a:lumMod val="75000"/>
                  </a:schemeClr>
                </a:solidFill>
                <a:latin typeface="Arial" panose="020B0604020202020204" pitchFamily="34" charset="0"/>
                <a:cs typeface="Arial" panose="020B0604020202020204" pitchFamily="34" charset="0"/>
              </a:rPr>
              <a:t>Thoát</a:t>
            </a:r>
            <a:r>
              <a:rPr lang="en-US" sz="1600" dirty="0">
                <a:solidFill>
                  <a:schemeClr val="tx2">
                    <a:lumMod val="75000"/>
                  </a:schemeClr>
                </a:solidFill>
                <a:latin typeface="Arial" panose="020B0604020202020204" pitchFamily="34" charset="0"/>
                <a:cs typeface="Arial" panose="020B0604020202020204" pitchFamily="34" charset="0"/>
              </a:rPr>
              <a:t> </a:t>
            </a:r>
            <a:r>
              <a:rPr lang="en-US" sz="1600" dirty="0" err="1">
                <a:solidFill>
                  <a:schemeClr val="tx2">
                    <a:lumMod val="75000"/>
                  </a:schemeClr>
                </a:solidFill>
                <a:latin typeface="Arial" panose="020B0604020202020204" pitchFamily="34" charset="0"/>
                <a:cs typeface="Arial" panose="020B0604020202020204" pitchFamily="34" charset="0"/>
              </a:rPr>
              <a:t>ứng</a:t>
            </a:r>
            <a:r>
              <a:rPr lang="en-US" sz="1600" dirty="0">
                <a:solidFill>
                  <a:schemeClr val="tx2">
                    <a:lumMod val="75000"/>
                  </a:schemeClr>
                </a:solidFill>
                <a:latin typeface="Arial" panose="020B0604020202020204" pitchFamily="34" charset="0"/>
                <a:cs typeface="Arial" panose="020B0604020202020204" pitchFamily="34" charset="0"/>
              </a:rPr>
              <a:t> </a:t>
            </a:r>
            <a:r>
              <a:rPr lang="en-US" sz="1600" dirty="0" err="1">
                <a:solidFill>
                  <a:schemeClr val="tx2">
                    <a:lumMod val="75000"/>
                  </a:schemeClr>
                </a:solidFill>
                <a:latin typeface="Arial" panose="020B0604020202020204" pitchFamily="34" charset="0"/>
                <a:cs typeface="Arial" panose="020B0604020202020204" pitchFamily="34" charset="0"/>
              </a:rPr>
              <a:t>dụng</a:t>
            </a:r>
            <a:endParaRPr lang="en-US" sz="1600" dirty="0">
              <a:solidFill>
                <a:schemeClr val="tx2">
                  <a:lumMod val="75000"/>
                </a:schemeClr>
              </a:solidFill>
              <a:latin typeface="Arial" panose="020B0604020202020204" pitchFamily="34" charset="0"/>
              <a:cs typeface="Arial" panose="020B0604020202020204" pitchFamily="34" charset="0"/>
            </a:endParaRPr>
          </a:p>
        </p:txBody>
      </p:sp>
      <p:sp>
        <p:nvSpPr>
          <p:cNvPr id="21" name="Arrow: Right 20">
            <a:extLst>
              <a:ext uri="{FF2B5EF4-FFF2-40B4-BE49-F238E27FC236}">
                <a16:creationId xmlns:a16="http://schemas.microsoft.com/office/drawing/2014/main" id="{23914F9F-6ADA-4152-B92C-5FAEB31F9BE8}"/>
              </a:ext>
            </a:extLst>
          </p:cNvPr>
          <p:cNvSpPr/>
          <p:nvPr/>
        </p:nvSpPr>
        <p:spPr>
          <a:xfrm>
            <a:off x="2059752" y="3429000"/>
            <a:ext cx="1296140" cy="79101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2">
                    <a:lumMod val="75000"/>
                  </a:schemeClr>
                </a:solidFill>
                <a:latin typeface="Arial" panose="020B0604020202020204" pitchFamily="34" charset="0"/>
                <a:cs typeface="Arial" panose="020B0604020202020204" pitchFamily="34" charset="0"/>
              </a:rPr>
              <a:t>Thêm</a:t>
            </a:r>
            <a:r>
              <a:rPr lang="en-US" sz="1200" b="1" dirty="0">
                <a:solidFill>
                  <a:schemeClr val="tx2">
                    <a:lumMod val="75000"/>
                  </a:schemeClr>
                </a:solidFill>
                <a:latin typeface="Arial" panose="020B0604020202020204" pitchFamily="34" charset="0"/>
                <a:cs typeface="Arial" panose="020B0604020202020204" pitchFamily="34" charset="0"/>
              </a:rPr>
              <a:t> </a:t>
            </a:r>
            <a:r>
              <a:rPr lang="en-US" sz="1200" b="1" dirty="0" err="1">
                <a:solidFill>
                  <a:schemeClr val="tx2">
                    <a:lumMod val="75000"/>
                  </a:schemeClr>
                </a:solidFill>
                <a:latin typeface="Arial" panose="020B0604020202020204" pitchFamily="34" charset="0"/>
                <a:cs typeface="Arial" panose="020B0604020202020204" pitchFamily="34" charset="0"/>
              </a:rPr>
              <a:t>thông</a:t>
            </a:r>
            <a:r>
              <a:rPr lang="en-US" sz="1200" b="1" dirty="0">
                <a:solidFill>
                  <a:schemeClr val="tx2">
                    <a:lumMod val="75000"/>
                  </a:schemeClr>
                </a:solidFill>
                <a:latin typeface="Arial" panose="020B0604020202020204" pitchFamily="34" charset="0"/>
                <a:cs typeface="Arial" panose="020B0604020202020204" pitchFamily="34" charset="0"/>
              </a:rPr>
              <a:t> tin</a:t>
            </a:r>
          </a:p>
        </p:txBody>
      </p:sp>
    </p:spTree>
    <p:extLst>
      <p:ext uri="{BB962C8B-B14F-4D97-AF65-F5344CB8AC3E}">
        <p14:creationId xmlns:p14="http://schemas.microsoft.com/office/powerpoint/2010/main" val="88582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8634-5861-4ED9-AAD3-734103B3835D}"/>
              </a:ext>
            </a:extLst>
          </p:cNvPr>
          <p:cNvSpPr>
            <a:spLocks noGrp="1"/>
          </p:cNvSpPr>
          <p:nvPr>
            <p:ph type="title"/>
          </p:nvPr>
        </p:nvSpPr>
        <p:spPr>
          <a:xfrm>
            <a:off x="1379068" y="193337"/>
            <a:ext cx="9603275" cy="1049235"/>
          </a:xfrm>
        </p:spPr>
        <p:txBody>
          <a:bodyPr/>
          <a:lstStyle/>
          <a:p>
            <a:r>
              <a:rPr lang="en-US" b="1" dirty="0">
                <a:latin typeface="Arial" panose="020B0604020202020204" pitchFamily="34" charset="0"/>
                <a:cs typeface="Arial" panose="020B0604020202020204" pitchFamily="34" charset="0"/>
              </a:rPr>
              <a:t>IV. </a:t>
            </a:r>
            <a:r>
              <a:rPr lang="en-US" b="1" dirty="0" err="1">
                <a:latin typeface="Arial" panose="020B0604020202020204" pitchFamily="34" charset="0"/>
                <a:cs typeface="Arial" panose="020B0604020202020204" pitchFamily="34" charset="0"/>
              </a:rPr>
              <a:t>Kiến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đạt</a:t>
            </a:r>
            <a:r>
              <a:rPr lang="en-US" b="1" dirty="0">
                <a:latin typeface="Arial" panose="020B0604020202020204" pitchFamily="34" charset="0"/>
                <a:cs typeface="Arial" panose="020B0604020202020204" pitchFamily="34" charset="0"/>
              </a:rPr>
              <a:t> đ</a:t>
            </a:r>
            <a:r>
              <a:rPr lang="vi-VN" b="1" dirty="0">
                <a:latin typeface="Arial" panose="020B0604020202020204" pitchFamily="34" charset="0"/>
                <a:cs typeface="Arial" panose="020B0604020202020204" pitchFamily="34" charset="0"/>
              </a:rPr>
              <a:t>ư</a:t>
            </a:r>
            <a:r>
              <a:rPr lang="en-US" b="1" dirty="0" err="1">
                <a:latin typeface="Arial" panose="020B0604020202020204" pitchFamily="34" charset="0"/>
                <a:cs typeface="Arial" panose="020B0604020202020204" pitchFamily="34" charset="0"/>
              </a:rPr>
              <a:t>ợc</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506AE6-2582-47CC-BEFE-A00E9AF21E20}"/>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queue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Queue.</a:t>
            </a:r>
          </a:p>
          <a:p>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Excel.</a:t>
            </a:r>
          </a:p>
          <a:p>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(FIFO).</a:t>
            </a:r>
          </a:p>
          <a:p>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tiễn</a:t>
            </a:r>
            <a:r>
              <a:rPr lang="en-US"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34F4DCE7-8A83-4445-A42F-DA00C463F2C6}"/>
              </a:ext>
            </a:extLst>
          </p:cNvPr>
          <p:cNvSpPr>
            <a:spLocks noGrp="1"/>
          </p:cNvSpPr>
          <p:nvPr>
            <p:ph type="sldNum" sz="quarter" idx="12"/>
          </p:nvPr>
        </p:nvSpPr>
        <p:spPr>
          <a:xfrm>
            <a:off x="10982343" y="6161085"/>
            <a:ext cx="811019" cy="503578"/>
          </a:xfrm>
        </p:spPr>
        <p:txBody>
          <a:bodyPr/>
          <a:lstStyle/>
          <a:p>
            <a:fld id="{D77DD274-5754-4C94-8560-CCD2A4E9D8FF}"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2652589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4BC67-9665-4ECA-B741-5CAD7BB7F731}"/>
              </a:ext>
            </a:extLst>
          </p:cNvPr>
          <p:cNvSpPr>
            <a:spLocks noGrp="1"/>
          </p:cNvSpPr>
          <p:nvPr>
            <p:ph idx="1"/>
          </p:nvPr>
        </p:nvSpPr>
        <p:spPr>
          <a:xfrm>
            <a:off x="1451579" y="2015732"/>
            <a:ext cx="9603275" cy="4019308"/>
          </a:xfrm>
        </p:spPr>
        <p:txBody>
          <a:bodyPr>
            <a:normAutofit/>
          </a:bodyPr>
          <a:lstStyle/>
          <a:p>
            <a:pPr marL="0" indent="0">
              <a:buNone/>
            </a:pPr>
            <a:r>
              <a:rPr lang="en-US" sz="2400" b="1" dirty="0" err="1">
                <a:latin typeface="Arial" panose="020B0604020202020204" pitchFamily="34" charset="0"/>
                <a:cs typeface="Arial" panose="020B0604020202020204" pitchFamily="34" charset="0"/>
              </a:rPr>
              <a:t>Trong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tiếp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theo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sẽ</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tiếp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tục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cải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thiện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thêm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chương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trình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các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tính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năng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mới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như</a:t>
            </a:r>
            <a:r>
              <a:rPr lang="en-US" sz="2400" b="1" dirty="0">
                <a:latin typeface="Arial" panose="020B0604020202020204" pitchFamily="34" charset="0"/>
                <a:cs typeface="Arial" panose="020B0604020202020204" pitchFamily="34" charset="0"/>
              </a:rPr>
              <a:t>:</a:t>
            </a:r>
          </a:p>
          <a:p>
            <a:pPr marL="0" indent="0">
              <a:buNone/>
            </a:pP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Áp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ứng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các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lĩnh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vực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khác</a:t>
            </a:r>
            <a:r>
              <a:rPr lang="en-US" sz="2400" b="1" dirty="0">
                <a:latin typeface="Arial" panose="020B0604020202020204" pitchFamily="34" charset="0"/>
                <a:cs typeface="Arial" panose="020B0604020202020204" pitchFamily="34" charset="0"/>
              </a:rPr>
              <a:t>.</a:t>
            </a:r>
          </a:p>
          <a:p>
            <a:pPr>
              <a:buFontTx/>
              <a:buChar char="-"/>
            </a:pPr>
            <a:r>
              <a:rPr lang="en-US" sz="2400" b="1" dirty="0" err="1">
                <a:latin typeface="Arial" panose="020B0604020202020204" pitchFamily="34" charset="0"/>
                <a:cs typeface="Arial" panose="020B0604020202020204" pitchFamily="34" charset="0"/>
              </a:rPr>
              <a:t>Khai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báo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kiến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khám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bệnh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nhân</a:t>
            </a:r>
            <a:r>
              <a:rPr lang="en-US" sz="2400" b="1" dirty="0">
                <a:latin typeface="Arial" panose="020B0604020202020204" pitchFamily="34" charset="0"/>
                <a:cs typeface="Arial" panose="020B0604020202020204" pitchFamily="34" charset="0"/>
              </a:rPr>
              <a:t>.</a:t>
            </a:r>
          </a:p>
          <a:p>
            <a:pPr>
              <a:buFontTx/>
              <a:buChar char="-"/>
            </a:pPr>
            <a:r>
              <a:rPr lang="en-US" sz="2400" b="1" dirty="0" err="1">
                <a:latin typeface="Arial" panose="020B0604020202020204" pitchFamily="34" charset="0"/>
                <a:cs typeface="Arial" panose="020B0604020202020204" pitchFamily="34" charset="0"/>
              </a:rPr>
              <a:t>Thêm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chức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năng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đăng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nhập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cho</a:t>
            </a:r>
            <a:r>
              <a:rPr lang="en-US" sz="2400" b="1" dirty="0">
                <a:latin typeface="Arial" panose="020B0604020202020204" pitchFamily="34" charset="0"/>
                <a:cs typeface="Arial" panose="020B0604020202020204" pitchFamily="34" charset="0"/>
              </a:rPr>
              <a:t> ng</a:t>
            </a:r>
            <a:r>
              <a:rPr lang="vi-VN" sz="2400" b="1" dirty="0">
                <a:latin typeface="Arial" panose="020B0604020202020204" pitchFamily="34" charset="0"/>
                <a:cs typeface="Arial" panose="020B0604020202020204" pitchFamily="34" charset="0"/>
              </a:rPr>
              <a:t>ư</a:t>
            </a:r>
            <a:r>
              <a:rPr lang="en-US" sz="2400" b="1" dirty="0" err="1">
                <a:latin typeface="Arial" panose="020B0604020202020204" pitchFamily="34" charset="0"/>
                <a:cs typeface="Arial" panose="020B0604020202020204" pitchFamily="34" charset="0"/>
              </a:rPr>
              <a:t>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quản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lý</a:t>
            </a:r>
            <a:r>
              <a:rPr lang="en-US" sz="2400" b="1" dirty="0">
                <a:latin typeface="Arial" panose="020B0604020202020204" pitchFamily="34" charset="0"/>
                <a:cs typeface="Arial" panose="020B0604020202020204" pitchFamily="34" charset="0"/>
              </a:rPr>
              <a:t>.</a:t>
            </a:r>
          </a:p>
          <a:p>
            <a:pPr>
              <a:buFontTx/>
              <a:buChar char="-"/>
            </a:pPr>
            <a:r>
              <a:rPr lang="en-US" sz="2400" b="1" dirty="0" err="1">
                <a:latin typeface="Arial" panose="020B0604020202020204" pitchFamily="34" charset="0"/>
                <a:cs typeface="Arial" panose="020B0604020202020204" pitchFamily="34" charset="0"/>
              </a:rPr>
              <a:t>Bảo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mật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thông</a:t>
            </a:r>
            <a:r>
              <a:rPr lang="en-US" sz="2400" b="1" dirty="0">
                <a:latin typeface="Arial" panose="020B0604020202020204" pitchFamily="34" charset="0"/>
                <a:cs typeface="Arial" panose="020B0604020202020204" pitchFamily="34" charset="0"/>
              </a:rPr>
              <a:t> tin </a:t>
            </a:r>
            <a:r>
              <a:rPr lang="en-US" sz="2400" b="1" dirty="0" err="1">
                <a:latin typeface="Arial" panose="020B0604020202020204" pitchFamily="34" charset="0"/>
                <a:cs typeface="Arial" panose="020B0604020202020204" pitchFamily="34" charset="0"/>
              </a:rPr>
              <a:t>bệnh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nhân</a:t>
            </a:r>
            <a:r>
              <a:rPr lang="en-US" sz="2400" b="1">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CD626EA-74A4-43C6-939D-8985DBFF3DBB}"/>
              </a:ext>
            </a:extLst>
          </p:cNvPr>
          <p:cNvSpPr>
            <a:spLocks noGrp="1"/>
          </p:cNvSpPr>
          <p:nvPr>
            <p:ph type="sldNum" sz="quarter" idx="12"/>
          </p:nvPr>
        </p:nvSpPr>
        <p:spPr>
          <a:xfrm>
            <a:off x="10769279" y="6187719"/>
            <a:ext cx="811019" cy="503578"/>
          </a:xfrm>
        </p:spPr>
        <p:txBody>
          <a:bodyPr/>
          <a:lstStyle/>
          <a:p>
            <a:fld id="{D77DD274-5754-4C94-8560-CCD2A4E9D8FF}" type="slidenum">
              <a:rPr lang="en-US" smtClean="0">
                <a:solidFill>
                  <a:schemeClr val="bg1"/>
                </a:solidFill>
              </a:rPr>
              <a:t>7</a:t>
            </a:fld>
            <a:endParaRPr lang="en-US" dirty="0">
              <a:solidFill>
                <a:schemeClr val="bg1"/>
              </a:solidFill>
            </a:endParaRPr>
          </a:p>
        </p:txBody>
      </p:sp>
      <p:sp>
        <p:nvSpPr>
          <p:cNvPr id="6" name="Title 1">
            <a:extLst>
              <a:ext uri="{FF2B5EF4-FFF2-40B4-BE49-F238E27FC236}">
                <a16:creationId xmlns:a16="http://schemas.microsoft.com/office/drawing/2014/main" id="{ABA5A147-CCED-42B4-B5C7-429FD9912E1E}"/>
              </a:ext>
            </a:extLst>
          </p:cNvPr>
          <p:cNvSpPr>
            <a:spLocks noGrp="1"/>
          </p:cNvSpPr>
          <p:nvPr>
            <p:ph type="title"/>
          </p:nvPr>
        </p:nvSpPr>
        <p:spPr>
          <a:xfrm>
            <a:off x="684212" y="367271"/>
            <a:ext cx="8534400" cy="1507067"/>
          </a:xfrm>
        </p:spPr>
        <p:txBody>
          <a:bodyPr>
            <a:normAutofit/>
          </a:bodyPr>
          <a:lstStyle/>
          <a:p>
            <a:r>
              <a:rPr lang="en-US" b="1" dirty="0">
                <a:latin typeface="Arial" panose="020B0604020202020204" pitchFamily="34" charset="0"/>
                <a:cs typeface="Arial" panose="020B0604020202020204" pitchFamily="34" charset="0"/>
              </a:rPr>
              <a:t>v. Ý </a:t>
            </a:r>
            <a:r>
              <a:rPr lang="en-US" b="1" dirty="0" err="1">
                <a:latin typeface="Arial" panose="020B0604020202020204" pitchFamily="34" charset="0"/>
                <a:cs typeface="Arial" panose="020B0604020202020204" pitchFamily="34" charset="0"/>
              </a:rPr>
              <a:t>tưởng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phát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triển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5613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3D54-5635-4EC4-9BFB-68F4AC7E66B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D15A4-648B-4805-9447-E9BB4A494990}"/>
              </a:ext>
            </a:extLst>
          </p:cNvPr>
          <p:cNvSpPr>
            <a:spLocks noGrp="1"/>
          </p:cNvSpPr>
          <p:nvPr>
            <p:ph idx="1"/>
          </p:nvPr>
        </p:nvSpPr>
        <p:spPr>
          <a:xfrm>
            <a:off x="958088" y="2130053"/>
            <a:ext cx="10165632" cy="3844620"/>
          </a:xfrm>
        </p:spPr>
        <p:txBody>
          <a:bodyPr>
            <a:normAutofit fontScale="92500" lnSpcReduction="10000"/>
          </a:bodyPr>
          <a:lstStyle/>
          <a:p>
            <a:r>
              <a:rPr lang="en-US" dirty="0">
                <a:hlinkClick r:id="rId2"/>
              </a:rPr>
              <a:t>https://www.geeksforgeeks.org/queue-linked-list-implementation/</a:t>
            </a:r>
            <a:endParaRPr lang="en-US" dirty="0"/>
          </a:p>
          <a:p>
            <a:r>
              <a:rPr lang="en-US" dirty="0">
                <a:hlinkClick r:id="rId3"/>
              </a:rPr>
              <a:t>https://www.howkteam.vn/course/khoa-hoc-lap-trinh-c-nang-cao/queue-trong-c-1563</a:t>
            </a:r>
            <a:endParaRPr lang="en-US" dirty="0"/>
          </a:p>
          <a:p>
            <a:r>
              <a:rPr lang="en-US" dirty="0">
                <a:hlinkClick r:id="rId4"/>
              </a:rPr>
              <a:t>https://docs.microsoft.com/en-us/dotnet/api/system.collections.generic.queue-1.-ctor?view=netframework-4.8#System_Collections_Generic_Queue_1__ctor</a:t>
            </a:r>
            <a:endParaRPr lang="en-US" dirty="0"/>
          </a:p>
          <a:p>
            <a:r>
              <a:rPr lang="en-US" dirty="0">
                <a:hlinkClick r:id="rId5"/>
              </a:rPr>
              <a:t>https://www.geeksforgeeks.org/queue-linked-list-implementation/?fbclid=IwAR0wdit039vsAfmlfMaHImrEaIzLz39-TpEWd23HWQS4JMXipJvW-cYhotY</a:t>
            </a:r>
            <a:endParaRPr lang="en-US" dirty="0"/>
          </a:p>
          <a:p>
            <a:r>
              <a:rPr lang="en-US" dirty="0">
                <a:hlinkClick r:id="rId6"/>
              </a:rPr>
              <a:t>http://arduino.vn/bai-viet/1037-logging-data-arduino-excel-luu-du-lieu-tu-arduino-vao-tep-excel-tren-may-tinh-thong?fbclid=IwAR0JYqEougL7e1olUR60zRJ2pCqWD7NEXHyLDcJckbwuMsE-2l2oAP8809Y</a:t>
            </a:r>
            <a:endParaRPr lang="en-US" dirty="0"/>
          </a:p>
        </p:txBody>
      </p:sp>
      <p:sp>
        <p:nvSpPr>
          <p:cNvPr id="4" name="Slide Number Placeholder 3">
            <a:extLst>
              <a:ext uri="{FF2B5EF4-FFF2-40B4-BE49-F238E27FC236}">
                <a16:creationId xmlns:a16="http://schemas.microsoft.com/office/drawing/2014/main" id="{544C295A-5CA8-4749-B899-73C9093D49D5}"/>
              </a:ext>
            </a:extLst>
          </p:cNvPr>
          <p:cNvSpPr>
            <a:spLocks noGrp="1"/>
          </p:cNvSpPr>
          <p:nvPr>
            <p:ph type="sldNum" sz="quarter" idx="12"/>
          </p:nvPr>
        </p:nvSpPr>
        <p:spPr>
          <a:xfrm>
            <a:off x="10243835" y="6196597"/>
            <a:ext cx="811019" cy="503578"/>
          </a:xfrm>
        </p:spPr>
        <p:txBody>
          <a:bodyPr/>
          <a:lstStyle/>
          <a:p>
            <a:fld id="{D77DD274-5754-4C94-8560-CCD2A4E9D8FF}"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38820186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A5091E-AA8D-4940-8410-2FED87971389}"/>
              </a:ext>
            </a:extLst>
          </p:cNvPr>
          <p:cNvSpPr/>
          <p:nvPr/>
        </p:nvSpPr>
        <p:spPr>
          <a:xfrm>
            <a:off x="1811046" y="2967335"/>
            <a:ext cx="7803472"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Thank you</a:t>
            </a:r>
          </a:p>
        </p:txBody>
      </p:sp>
      <p:sp>
        <p:nvSpPr>
          <p:cNvPr id="9" name="Slide Number Placeholder 6">
            <a:extLst>
              <a:ext uri="{FF2B5EF4-FFF2-40B4-BE49-F238E27FC236}">
                <a16:creationId xmlns:a16="http://schemas.microsoft.com/office/drawing/2014/main" id="{19756B67-AE9D-4A9D-85F9-E99CDFAF3D2C}"/>
              </a:ext>
            </a:extLst>
          </p:cNvPr>
          <p:cNvSpPr txBox="1">
            <a:spLocks/>
          </p:cNvSpPr>
          <p:nvPr/>
        </p:nvSpPr>
        <p:spPr>
          <a:xfrm>
            <a:off x="10813668" y="6187719"/>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77DD274-5754-4C94-8560-CCD2A4E9D8FF}"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val="210616894"/>
      </p:ext>
    </p:extLst>
  </p:cSld>
  <p:clrMapOvr>
    <a:masterClrMapping/>
  </p:clrMapOvr>
  <p:transition spd="med">
    <p:pull/>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477</TotalTime>
  <Words>454</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 New Roman</vt:lpstr>
      <vt:lpstr>Gallery</vt:lpstr>
      <vt:lpstr>PowerPoint Presentation</vt:lpstr>
      <vt:lpstr>Nội dung Trình bày</vt:lpstr>
      <vt:lpstr>I. giới thiệu</vt:lpstr>
      <vt:lpstr>Ii. demo Queue </vt:lpstr>
      <vt:lpstr>III. ứng dụng</vt:lpstr>
      <vt:lpstr>IV. Kiến thức đạt được</vt:lpstr>
      <vt:lpstr>v. Ý tưởng phát triển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48</cp:revision>
  <dcterms:created xsi:type="dcterms:W3CDTF">2019-12-03T15:04:30Z</dcterms:created>
  <dcterms:modified xsi:type="dcterms:W3CDTF">2019-12-13T12:49:18Z</dcterms:modified>
</cp:coreProperties>
</file>