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85" r:id="rId13"/>
    <p:sldId id="286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8" autoAdjust="0"/>
    <p:restoredTop sz="68768" autoAdjust="0"/>
  </p:normalViewPr>
  <p:slideViewPr>
    <p:cSldViewPr snapToGrid="0">
      <p:cViewPr varScale="1">
        <p:scale>
          <a:sx n="51" d="100"/>
          <a:sy n="51" d="100"/>
        </p:scale>
        <p:origin x="116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78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21E3-3217-41B1-911D-AD90A0D6D467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8C94-2F53-47F9-BB35-6F70C600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5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Bỏ qua Alert :</a:t>
            </a:r>
            <a:r>
              <a:rPr lang="vi-VN" baseline="0" dirty="0" smtClean="0"/>
              <a:t> </a:t>
            </a:r>
            <a:r>
              <a:rPr lang="vi-VN" dirty="0" smtClean="0"/>
              <a:t>Khi bấm vào nút X thì alert sẽ biến</a:t>
            </a:r>
            <a:r>
              <a:rPr lang="vi-VN" baseline="0" dirty="0" smtClean="0"/>
              <a:t> mất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có mất mạng thì cách 1 vẫn có thể chạy bootstrap bình thường, còn với cách 2 thì khi mất mạng bootstrap không hoạt động do phải tải từ website trực tuyến.</a:t>
            </a:r>
          </a:p>
          <a:p>
            <a:r>
              <a:rPr lang="en-US" smtClean="0"/>
              <a:t>=&gt; Nên</a:t>
            </a:r>
            <a:r>
              <a:rPr lang="en-US" baseline="0" smtClean="0"/>
              <a:t> sử dụng cách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8C94-2F53-47F9-BB35-6F70C60028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8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6A9D-A27C-420D-ABF3-930E2C5844D1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015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3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432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63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1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65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02F-A35C-4580-A695-634297BCAC10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0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6327-971E-482C-98C0-6A9D18CB9B89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E2C8-8986-43E4-8D9C-FD09DF438C99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FD19-0883-49FD-96CA-908F56398790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49A0-A9AD-407F-98E0-A445065738F4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3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AE1-D1FB-4AB2-93D7-9E7B11E02F0E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4293-7E21-44CB-9B76-3CC6CFEC0614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2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803-4CCF-44E7-99C3-EB7BD1EB4C0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24DE-D661-4292-92F7-9C38C08AE648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4BD-A4A7-459E-BCC0-8868C510A7E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32A86B-252C-484F-94D7-BF5D99342B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476" y="2209800"/>
            <a:ext cx="10307405" cy="912901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1: BOOTSTRAP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9729" y="3655721"/>
            <a:ext cx="6248400" cy="2703607"/>
          </a:xfrm>
        </p:spPr>
        <p:txBody>
          <a:bodyPr>
            <a:noAutofit/>
          </a:bodyPr>
          <a:lstStyle/>
          <a:p>
            <a:pPr algn="ctr"/>
            <a:r>
              <a:rPr lang="en-US" sz="20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US" sz="2000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5 :</a:t>
            </a:r>
          </a:p>
          <a:p>
            <a:pPr algn="l"/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Liên</a:t>
            </a:r>
          </a:p>
          <a:p>
            <a:pPr algn="l"/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Thắm</a:t>
            </a:r>
            <a:endParaRPr lang="en-US" sz="2400" b="1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endParaRPr lang="en-US" sz="2400" b="1" cap="none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b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endParaRPr lang="en-US" sz="2000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525350" y="162660"/>
            <a:ext cx="8825658" cy="912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8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2800" dirty="0" smtClean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4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en-US" sz="24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71742"/>
            <a:ext cx="1506729" cy="12662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0" y="3655721"/>
            <a:ext cx="3727604" cy="29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4766"/>
            <a:ext cx="10972800" cy="1257300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515600" cy="4114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90700" y="2522432"/>
            <a:ext cx="3333750" cy="1668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&lt;table class=“table”&gt;</a:t>
            </a: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4343400"/>
            <a:ext cx="3333750" cy="1908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&lt;table class=“table table-bordered”&gt;</a:t>
            </a: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38851" y="2522432"/>
            <a:ext cx="3333750" cy="1665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&lt;table class=“table table-striped”&gt;</a:t>
            </a: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38851" y="4343400"/>
            <a:ext cx="3333750" cy="1847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hover rows</a:t>
            </a: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&lt;table class=“table table-hover”&gt;</a:t>
            </a:r>
          </a:p>
          <a:p>
            <a:pPr marL="13716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9891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295729"/>
            <a:ext cx="10972800" cy="935912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25" y="1231641"/>
            <a:ext cx="10299700" cy="4709160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6. Form</a:t>
            </a:r>
          </a:p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Form cơ bản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15" y="2390451"/>
            <a:ext cx="4962407" cy="298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2" y="2390451"/>
            <a:ext cx="579047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241" y="1853248"/>
            <a:ext cx="5685714" cy="6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8425" y="1231641"/>
            <a:ext cx="4922502" cy="470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37160" indent="0">
              <a:buFont typeface="Wingdings 3" charset="2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6. Form</a:t>
            </a:r>
          </a:p>
          <a:p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Form inline</a:t>
            </a:r>
          </a:p>
          <a:p>
            <a:pPr marL="0" indent="0">
              <a:buNone/>
            </a:pP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Tương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tự như form cơ bản. Các bạn chỉ cần thêm 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class=”form-inline”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vào thẻ form là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được.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7. Button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Button class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&lt;a&gt;,&lt;button&gt;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&lt;input&gt;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4826218"/>
            <a:ext cx="7722108" cy="1630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34" y="3581468"/>
            <a:ext cx="3651284" cy="8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 thay đổi kích thước button, các bạn ch Trong đó x là: lg, sm, xs Với kích thước mặc định thì không cần thêm class Ví dụ: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60" y="2275818"/>
            <a:ext cx="5008692" cy="70476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15760" y="3770412"/>
            <a:ext cx="5008692" cy="16973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6111" y="1853248"/>
            <a:ext cx="6106043" cy="4395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37160" indent="0">
              <a:buFont typeface="Wingdings 3" charset="2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7. Button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Button class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&lt;a&gt;,&lt;button&gt;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&lt;input&gt;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 class: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  <a:p>
            <a:pPr marL="137160" indent="0">
              <a:buFont typeface="Wingdings 3" charset="2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x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primary, success, info, warning, danger, link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button ta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them class .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  <a:p>
            <a:pPr marL="137160" indent="0">
              <a:buFont typeface="Wingdings 3" charset="2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x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03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320"/>
            <a:ext cx="10972800" cy="954880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689601"/>
          </a:xfrm>
        </p:spPr>
        <p:txBody>
          <a:bodyPr/>
          <a:lstStyle/>
          <a:p>
            <a:pPr marL="13716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Responsive Image: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.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-responsive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=“..” class=“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-responsive” alt=“…”&gt;</a:t>
            </a:r>
          </a:p>
          <a:p>
            <a:pPr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521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 thay đổi kích thước button, các bạn ch Trong đó x là: lg, sm, xs Với kích thước mặc định thì không cần thêm class Ví dụ: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Responsiv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5" y="3636802"/>
            <a:ext cx="4571429" cy="15136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36802"/>
            <a:ext cx="6556310" cy="1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95729"/>
            <a:ext cx="9315450" cy="1143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438728"/>
            <a:ext cx="10572750" cy="4870631"/>
          </a:xfrm>
        </p:spPr>
        <p:txBody>
          <a:bodyPr/>
          <a:lstStyle/>
          <a:p>
            <a:pPr marL="13716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Font icon</a:t>
            </a:r>
            <a:r>
              <a:rPr lang="en-US" b="1" dirty="0"/>
              <a:t/>
            </a:r>
            <a:br>
              <a:rPr lang="en-US" b="1" dirty="0"/>
            </a:br>
            <a:r>
              <a:rPr lang="vi-VN" b="1" dirty="0"/>
              <a:t/>
            </a:r>
            <a:br>
              <a:rPr lang="vi-VN" b="1" dirty="0"/>
            </a:br>
            <a:r>
              <a:rPr lang="vi-VN" sz="2800" dirty="0">
                <a:latin typeface="+mn-lt"/>
              </a:rPr>
              <a:t>Bootstrap bao gồm hơn 250 font icon </a:t>
            </a:r>
            <a:r>
              <a:rPr lang="vi-VN" sz="2800" dirty="0" smtClean="0">
                <a:latin typeface="+mn-lt"/>
              </a:rPr>
              <a:t>chuyên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nghiệp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đẹp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862262"/>
            <a:ext cx="8858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657350"/>
            <a:ext cx="8946541" cy="45910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 err="1"/>
              <a:t>D</a:t>
            </a:r>
            <a:r>
              <a:rPr lang="fr-FR" dirty="0" err="1" smtClean="0"/>
              <a:t>ropdown</a:t>
            </a:r>
            <a:r>
              <a:rPr lang="fr-FR" dirty="0" smtClean="0"/>
              <a:t> </a:t>
            </a:r>
            <a:r>
              <a:rPr lang="fr-FR" dirty="0"/>
              <a:t>là </a:t>
            </a:r>
            <a:r>
              <a:rPr lang="fr-FR" dirty="0" err="1"/>
              <a:t>dạng</a:t>
            </a:r>
            <a:r>
              <a:rPr lang="fr-FR" dirty="0"/>
              <a:t> menu </a:t>
            </a:r>
            <a:r>
              <a:rPr lang="fr-FR" dirty="0" err="1" smtClean="0"/>
              <a:t>xổ</a:t>
            </a:r>
            <a:r>
              <a:rPr lang="fr-FR" dirty="0" smtClean="0"/>
              <a:t> </a:t>
            </a:r>
            <a:r>
              <a:rPr lang="fr-FR" dirty="0" err="1" smtClean="0"/>
              <a:t>xuống</a:t>
            </a:r>
            <a:r>
              <a:rPr lang="fr-FR" dirty="0"/>
              <a:t/>
            </a:r>
            <a:br>
              <a:rPr lang="fr-FR" dirty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166" y="1407978"/>
            <a:ext cx="4043178" cy="2833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90" y="4474546"/>
            <a:ext cx="9879254" cy="16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1560"/>
            <a:ext cx="8946541" cy="473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Dropdown Header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115" y="2852737"/>
            <a:ext cx="3114675" cy="31337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436914" y="2295331"/>
            <a:ext cx="6885992" cy="395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class="dropdown-menu" role="menu" aria-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labelledby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="dropdownMenu3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&lt;li role="presentation" class="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dropdo-labelledby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="dropdownMenu3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3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3151"/>
            <a:ext cx="9404723" cy="14005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6204"/>
            <a:ext cx="8946541" cy="4662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02" y="2772642"/>
            <a:ext cx="2819400" cy="3326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3311" y="2933700"/>
            <a:ext cx="7686125" cy="3165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&lt;ul class="dropdown-menu" role="menu" aria-labelledby="dropdownMenuDivider"&gt; 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&lt;li role="presentation" class="divider"&gt;&lt;/li&gt;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&lt;/ul&gt;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0762"/>
          </a:xfrm>
        </p:spPr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386" y="1316491"/>
            <a:ext cx="9025164" cy="4581071"/>
          </a:xfrm>
        </p:spPr>
        <p:txBody>
          <a:bodyPr/>
          <a:lstStyle/>
          <a:p>
            <a:pPr marL="59436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+mn-lt"/>
              </a:rPr>
              <a:t>Bootstrap </a:t>
            </a:r>
            <a:r>
              <a:rPr lang="vi-VN" sz="2800" dirty="0">
                <a:latin typeface="+mn-lt"/>
              </a:rPr>
              <a:t>là một bộ sưu tập miễn phí các công cụ để </a:t>
            </a:r>
            <a:r>
              <a:rPr lang="vi-VN" sz="2800" dirty="0" smtClean="0">
                <a:latin typeface="+mn-lt"/>
              </a:rPr>
              <a:t>tạo </a:t>
            </a:r>
            <a:r>
              <a:rPr lang="vi-VN" sz="2800" dirty="0">
                <a:latin typeface="+mn-lt"/>
              </a:rPr>
              <a:t>ra các trang </a:t>
            </a:r>
            <a:r>
              <a:rPr lang="vi-VN" sz="2800" dirty="0" smtClean="0">
                <a:latin typeface="+mn-lt"/>
              </a:rPr>
              <a:t>web </a:t>
            </a:r>
            <a:r>
              <a:rPr lang="vi-VN" sz="2800" dirty="0">
                <a:latin typeface="+mn-lt"/>
              </a:rPr>
              <a:t>và các ứng dụng </a:t>
            </a:r>
            <a:r>
              <a:rPr lang="vi-VN" sz="2800" dirty="0" smtClean="0">
                <a:latin typeface="+mn-lt"/>
              </a:rPr>
              <a:t>web</a:t>
            </a:r>
            <a:endParaRPr lang="en-US" sz="2800" dirty="0">
              <a:latin typeface="+mn-lt"/>
            </a:endParaRPr>
          </a:p>
          <a:p>
            <a:pPr marL="59436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+mn-lt"/>
              </a:rPr>
              <a:t>Bootstrap chứa HTML và CSS dựa trên các mẫu thiết </a:t>
            </a:r>
            <a:r>
              <a:rPr lang="en-US" sz="2800" dirty="0" smtClean="0">
                <a:latin typeface="+mn-lt"/>
              </a:rPr>
              <a:t>     </a:t>
            </a:r>
            <a:r>
              <a:rPr lang="vi-VN" sz="2800" dirty="0" smtClean="0">
                <a:latin typeface="+mn-lt"/>
              </a:rPr>
              <a:t>kế cho các văn bản, các hình thức, các nút, chuyển hướng và các thành phần khác </a:t>
            </a:r>
            <a:endParaRPr lang="en-US" sz="2800" dirty="0">
              <a:latin typeface="+mn-lt"/>
            </a:endParaRPr>
          </a:p>
          <a:p>
            <a:pPr marL="59436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+mn-lt"/>
              </a:rPr>
              <a:t>Bootstrap </a:t>
            </a:r>
            <a:r>
              <a:rPr lang="vi-VN" sz="2800" dirty="0">
                <a:latin typeface="+mn-lt"/>
              </a:rPr>
              <a:t>cũng có phần mở rộng JavaScript tùy chọn </a:t>
            </a:r>
            <a:r>
              <a:rPr lang="vi-VN" sz="2800" dirty="0" smtClean="0">
                <a:latin typeface="+mn-lt"/>
              </a:rPr>
              <a:t>Bootstrap </a:t>
            </a:r>
            <a:r>
              <a:rPr lang="vi-VN" sz="2800" dirty="0">
                <a:latin typeface="+mn-lt"/>
              </a:rPr>
              <a:t>là mã nguồn mở và có sẵn trên </a:t>
            </a:r>
            <a:r>
              <a:rPr lang="vi-VN" sz="2800" dirty="0" smtClean="0">
                <a:latin typeface="+mn-lt"/>
              </a:rPr>
              <a:t>GitHub</a:t>
            </a:r>
            <a:endParaRPr lang="en-US" sz="2800" dirty="0">
              <a:latin typeface="+mn-lt"/>
            </a:endParaRPr>
          </a:p>
          <a:p>
            <a:pPr marL="59436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bootstrap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IV. Menu trong Bootstrap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Fixed To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To Top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-fixed-top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Fixed to bottom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Fixed to top.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-fixed-bottom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Breadcrumb trong Boostrap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82665" cy="4195481"/>
          </a:xfrm>
        </p:spPr>
        <p:txBody>
          <a:bodyPr>
            <a:normAutofit/>
          </a:bodyPr>
          <a:lstStyle/>
          <a:p>
            <a:r>
              <a:rPr lang="vi-VN" sz="2400" dirty="0"/>
              <a:t>Breadcrumb chính là thanh điều hướng trên website. </a:t>
            </a:r>
            <a:r>
              <a:rPr lang="vi-VN" sz="2400" dirty="0" smtClean="0"/>
              <a:t>Từ  </a:t>
            </a:r>
            <a:r>
              <a:rPr lang="vi-VN" sz="2400" dirty="0"/>
              <a:t>đó khách truy cập sẽ biết </a:t>
            </a:r>
            <a:r>
              <a:rPr lang="vi-VN" sz="2400" dirty="0" smtClean="0"/>
              <a:t>mình đang </a:t>
            </a:r>
            <a:r>
              <a:rPr lang="vi-VN" sz="2400" dirty="0"/>
              <a:t>ở mục nào </a:t>
            </a:r>
            <a:endParaRPr lang="vi-VN" sz="2400" dirty="0" smtClean="0"/>
          </a:p>
          <a:p>
            <a:pPr marL="0" indent="0">
              <a:buNone/>
            </a:pPr>
            <a:r>
              <a:rPr lang="it-IT" sz="2400" dirty="0"/>
              <a:t>&lt;ol class="breadcrumb"&gt;  </a:t>
            </a:r>
            <a:endParaRPr lang="vi-VN" sz="2400" dirty="0" smtClean="0"/>
          </a:p>
          <a:p>
            <a:pPr marL="0" indent="0">
              <a:buNone/>
            </a:pPr>
            <a:r>
              <a:rPr lang="vi-VN" sz="2400" dirty="0" smtClean="0"/>
              <a:t>	</a:t>
            </a:r>
            <a:r>
              <a:rPr lang="it-IT" sz="2400" dirty="0" smtClean="0"/>
              <a:t>&lt;</a:t>
            </a:r>
            <a:r>
              <a:rPr lang="it-IT" sz="2400" dirty="0"/>
              <a:t>li&gt;&lt;a href="#"&gt;Home&lt;/a&gt;&lt;/li&gt;   </a:t>
            </a:r>
            <a:endParaRPr lang="vi-VN" sz="2400" dirty="0" smtClean="0"/>
          </a:p>
          <a:p>
            <a:pPr marL="0" indent="0">
              <a:buNone/>
            </a:pPr>
            <a:r>
              <a:rPr lang="vi-VN" sz="2400" dirty="0" smtClean="0"/>
              <a:t>	</a:t>
            </a:r>
            <a:r>
              <a:rPr lang="it-IT" sz="2400" dirty="0" smtClean="0"/>
              <a:t>&lt;</a:t>
            </a:r>
            <a:r>
              <a:rPr lang="it-IT" sz="2400" dirty="0"/>
              <a:t>li&gt;&lt;a href="#"&gt;Library&lt;/a&gt;&lt;/li&gt;  </a:t>
            </a:r>
            <a:endParaRPr lang="vi-VN" sz="2400" dirty="0" smtClean="0"/>
          </a:p>
          <a:p>
            <a:pPr marL="0" indent="0">
              <a:buNone/>
            </a:pPr>
            <a:r>
              <a:rPr lang="vi-VN" sz="2400" dirty="0" smtClean="0"/>
              <a:t>	</a:t>
            </a:r>
            <a:r>
              <a:rPr lang="it-IT" sz="2400" dirty="0" smtClean="0"/>
              <a:t>&lt;</a:t>
            </a:r>
            <a:r>
              <a:rPr lang="it-IT" sz="2400" dirty="0"/>
              <a:t>li class="active"&gt;Data&lt;/li&gt; </a:t>
            </a:r>
            <a:endParaRPr lang="vi-VN" sz="2400" dirty="0" smtClean="0"/>
          </a:p>
          <a:p>
            <a:pPr marL="0" indent="0">
              <a:buNone/>
            </a:pPr>
            <a:r>
              <a:rPr lang="it-IT" sz="2400" dirty="0" smtClean="0"/>
              <a:t>&lt;/</a:t>
            </a:r>
            <a:r>
              <a:rPr lang="it-IT" sz="2400" dirty="0"/>
              <a:t>ol&gt; 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01" y="2052917"/>
            <a:ext cx="4585403" cy="2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trang trong Bootstrap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3608"/>
            <a:ext cx="8946541" cy="4904791"/>
          </a:xfrm>
        </p:spPr>
        <p:txBody>
          <a:bodyPr/>
          <a:lstStyle/>
          <a:p>
            <a:r>
              <a:rPr lang="vi-VN" dirty="0"/>
              <a:t>Kiểu mặc định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96" y="1853248"/>
            <a:ext cx="2466667" cy="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55" y="1786378"/>
            <a:ext cx="5099366" cy="47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hoặc</a:t>
            </a:r>
            <a:r>
              <a:rPr lang="en-US" dirty="0"/>
              <a:t> active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phầ</a:t>
            </a:r>
            <a:r>
              <a:rPr lang="vi-VN" dirty="0" smtClean="0"/>
              <a:t>n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class disable </a:t>
            </a:r>
            <a:r>
              <a:rPr lang="en-US" dirty="0" err="1"/>
              <a:t>hoặc</a:t>
            </a:r>
            <a:r>
              <a:rPr lang="en-US" dirty="0"/>
              <a:t> active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trang trong Bootstrap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98277"/>
            <a:ext cx="9795040" cy="28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Label trong Bootstrap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34113"/>
            <a:ext cx="7226664" cy="2308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72251"/>
            <a:ext cx="7352381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Alert trong Bootstrap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2898"/>
            <a:ext cx="8946541" cy="4755501"/>
          </a:xfrm>
        </p:spPr>
        <p:txBody>
          <a:bodyPr>
            <a:normAutofit/>
          </a:bodyPr>
          <a:lstStyle/>
          <a:p>
            <a:r>
              <a:rPr lang="vi-VN" sz="2400" dirty="0"/>
              <a:t>Alert trong Bootstrap không </a:t>
            </a:r>
            <a:r>
              <a:rPr lang="vi-VN" sz="2400" dirty="0" smtClean="0"/>
              <a:t>có kiểu mặc định</a:t>
            </a:r>
          </a:p>
          <a:p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0" y="1995735"/>
            <a:ext cx="6977979" cy="2414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57" y="4805081"/>
            <a:ext cx="6913253" cy="1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(Progress </a:t>
            </a:r>
            <a:r>
              <a:rPr lang="en-US" dirty="0" smtClean="0"/>
              <a:t>bar</a:t>
            </a:r>
            <a:r>
              <a:rPr lang="vi-VN" dirty="0" smtClean="0"/>
              <a:t>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215137" cy="4195481"/>
          </a:xfrm>
        </p:spPr>
        <p:txBody>
          <a:bodyPr/>
          <a:lstStyle/>
          <a:p>
            <a:r>
              <a:rPr lang="vi-VN" dirty="0" smtClean="0"/>
              <a:t>Kiểu cơ bản</a:t>
            </a:r>
          </a:p>
          <a:p>
            <a:endParaRPr lang="vi-VN" dirty="0" smtClean="0"/>
          </a:p>
          <a:p>
            <a:r>
              <a:rPr lang="vi-VN" dirty="0" smtClean="0"/>
              <a:t>Kiểu </a:t>
            </a:r>
            <a:r>
              <a:rPr lang="vi-VN" dirty="0"/>
              <a:t>với </a:t>
            </a:r>
            <a:r>
              <a:rPr lang="vi-VN" dirty="0" smtClean="0"/>
              <a:t>label</a:t>
            </a:r>
          </a:p>
          <a:p>
            <a:endParaRPr lang="vi-VN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Progress Bar</a:t>
            </a:r>
            <a:r>
              <a:rPr lang="vi-VN" dirty="0" smtClean="0"/>
              <a:t> 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316" y="2052918"/>
            <a:ext cx="5895238" cy="4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316" y="2709731"/>
            <a:ext cx="5848187" cy="574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2" y="4476806"/>
            <a:ext cx="5666667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 Group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Kiểu mặc định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505" y="2911236"/>
            <a:ext cx="3676190" cy="19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01" y="2911236"/>
            <a:ext cx="6503932" cy="19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/>
          <a:lstStyle/>
          <a:p>
            <a:r>
              <a:rPr lang="vi-VN" dirty="0"/>
              <a:t> Kiểu list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List Group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67" y="2010310"/>
            <a:ext cx="2828571" cy="12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31" y="2010310"/>
            <a:ext cx="7127269" cy="43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2244196"/>
            <a:ext cx="9404723" cy="1400530"/>
          </a:xfrm>
        </p:spPr>
        <p:txBody>
          <a:bodyPr/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Thank you!</a:t>
            </a:r>
            <a:endParaRPr lang="vi-VN" sz="9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9033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?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43050"/>
            <a:ext cx="8752340" cy="470534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Hỗ trợ trình duyệt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Responsive: Bootstrap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reponsive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phones, tablets,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desktops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5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63151"/>
            <a:ext cx="9404723" cy="140053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999" y="176368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getbootstrap.com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5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AutoNum type="arabicPeriod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37260" lvl="2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&lt;div class=“container”&gt;</a:t>
            </a:r>
          </a:p>
          <a:p>
            <a:pPr marL="937260" lvl="2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260" lvl="2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2" y="593992"/>
            <a:ext cx="9522228" cy="1158558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2050812"/>
            <a:ext cx="10458450" cy="4258547"/>
          </a:xfrm>
        </p:spPr>
        <p:txBody>
          <a:bodyPr>
            <a:noAutofit/>
          </a:bodyPr>
          <a:lstStyle/>
          <a:p>
            <a:pPr marL="651510" indent="-514350">
              <a:buAutoNum type="arabicPeriod" startAt="2"/>
            </a:pP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thống lưới trong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được chia thành 12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cột.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oạt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động hiệu quả khi đặt trong class .container (chiều rộng cố định) hoặc .container-fluid (chiều rộng full màn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  	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col-a-b</a:t>
            </a:r>
          </a:p>
          <a:p>
            <a:pPr marL="13716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- a: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75" y="4749942"/>
            <a:ext cx="9810564" cy="1498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6" y="1853248"/>
            <a:ext cx="4012163" cy="26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495"/>
            <a:ext cx="10972800" cy="1143000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33549"/>
            <a:ext cx="10363200" cy="5048251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Heading 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h1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h6</a:t>
            </a:r>
          </a:p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 …..&lt;/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&lt;del&gt;  …. &lt;/del&gt;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&lt;s&gt;….&lt;/s&gt;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&lt;ins&gt;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&lt;u&gt;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left, center, right, justify,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nowrap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&lt;p class=“text-left”&gt;….&lt;p&gt;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kiểu:lowercase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uppercase,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capitalize</a:t>
            </a:r>
          </a:p>
          <a:p>
            <a:pPr marL="13716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&lt;p class =“text-lowercase”&gt;Lowercased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.&lt;p&gt;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728"/>
            <a:ext cx="10134600" cy="664709"/>
          </a:xfrm>
        </p:spPr>
        <p:txBody>
          <a:bodyPr/>
          <a:lstStyle/>
          <a:p>
            <a:r>
              <a:rPr lang="vi-VN" dirty="0"/>
              <a:t>CSS cơ bản trong Bootstrap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99984"/>
            <a:ext cx="10248900" cy="534307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2314575"/>
            <a:ext cx="3409950" cy="1809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	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&lt;li&gt;….&lt;/li&gt;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4371520"/>
            <a:ext cx="3409950" cy="1705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class=“list-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unstyled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&lt;li&gt;…&lt;/li&gt;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3737" y="4480264"/>
            <a:ext cx="3095625" cy="15966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inline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class=“list-inline”&gt;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&lt;li&gt;…&lt;/li&gt;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53250" y="2247900"/>
            <a:ext cx="3181350" cy="1809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&lt;li&gt;&lt;/li&gt;</a:t>
            </a:r>
          </a:p>
          <a:p>
            <a:pPr marL="13716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91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4006</TotalTime>
  <Words>822</Words>
  <Application>Microsoft Office PowerPoint</Application>
  <PresentationFormat>Widescreen</PresentationFormat>
  <Paragraphs>200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Chủ đề 1: BOOTSTRAP</vt:lpstr>
      <vt:lpstr>Bootstrap</vt:lpstr>
      <vt:lpstr>Tại sao nên sử dụng Bootstrap ?</vt:lpstr>
      <vt:lpstr>Cách sử dụng Bootstrap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CSS cơ bản trong Bootstrap 3</vt:lpstr>
      <vt:lpstr>Các thành phần trong Bootstrap</vt:lpstr>
      <vt:lpstr>CSS cơ bản trong Bootstrap 3</vt:lpstr>
      <vt:lpstr>Các thành phần trong Bootstrap</vt:lpstr>
      <vt:lpstr>Các thành phần trong Bootstrap</vt:lpstr>
      <vt:lpstr>IV. Menu trong Bootstrap 3 </vt:lpstr>
      <vt:lpstr>Breadcrumb trong Boostrap </vt:lpstr>
      <vt:lpstr>Phân trang trong Bootstrap </vt:lpstr>
      <vt:lpstr>Phân trang trong Bootstrap </vt:lpstr>
      <vt:lpstr> Label trong Bootstrap </vt:lpstr>
      <vt:lpstr>Alert trong Bootstrap </vt:lpstr>
      <vt:lpstr>Thanh tiến trình (Progress bars)</vt:lpstr>
      <vt:lpstr>List Group </vt:lpstr>
      <vt:lpstr>List Group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5 Nặc danh, an ninh, bảo mật, tự do</dc:title>
  <dc:creator>HP</dc:creator>
  <cp:lastModifiedBy>Liên Lê</cp:lastModifiedBy>
  <cp:revision>282</cp:revision>
  <dcterms:created xsi:type="dcterms:W3CDTF">2017-09-30T09:12:28Z</dcterms:created>
  <dcterms:modified xsi:type="dcterms:W3CDTF">2018-01-20T15:57:48Z</dcterms:modified>
</cp:coreProperties>
</file>