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79" r:id="rId4"/>
    <p:sldId id="257" r:id="rId5"/>
    <p:sldId id="261" r:id="rId6"/>
    <p:sldId id="278" r:id="rId7"/>
    <p:sldId id="283" r:id="rId8"/>
    <p:sldId id="284" r:id="rId9"/>
    <p:sldId id="288" r:id="rId10"/>
    <p:sldId id="282" r:id="rId11"/>
    <p:sldId id="285" r:id="rId12"/>
    <p:sldId id="290" r:id="rId13"/>
    <p:sldId id="291" r:id="rId14"/>
    <p:sldId id="292" r:id="rId15"/>
    <p:sldId id="286" r:id="rId16"/>
    <p:sldId id="294" r:id="rId17"/>
    <p:sldId id="287" r:id="rId18"/>
    <p:sldId id="293" r:id="rId19"/>
    <p:sldId id="289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5A6"/>
    <a:srgbClr val="018788"/>
    <a:srgbClr val="0BDAC5"/>
    <a:srgbClr val="0B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2859A-0B77-4A5B-917C-61B103AF5E93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99263E31-BEA2-4F37-BBD2-E333E50C23F2}">
      <dgm:prSet phldrT="[Text]"/>
      <dgm:spPr>
        <a:solidFill>
          <a:srgbClr val="0BDAC5"/>
        </a:solidFill>
      </dgm:spPr>
      <dgm:t>
        <a:bodyPr/>
        <a:lstStyle/>
        <a:p>
          <a:r>
            <a:rPr lang="en-US" dirty="0" smtClean="0"/>
            <a:t>New words</a:t>
          </a:r>
          <a:endParaRPr lang="en-US" dirty="0"/>
        </a:p>
      </dgm:t>
    </dgm:pt>
    <dgm:pt modelId="{E8B5F756-D11B-4299-9984-D900AF84BC68}" type="parTrans" cxnId="{5DF2034F-07EE-4E98-B4B8-0DF83D9B14D8}">
      <dgm:prSet/>
      <dgm:spPr/>
      <dgm:t>
        <a:bodyPr/>
        <a:lstStyle/>
        <a:p>
          <a:endParaRPr lang="en-US"/>
        </a:p>
      </dgm:t>
    </dgm:pt>
    <dgm:pt modelId="{24C353E2-BF56-4D6A-AC5F-7D0AEF3E5FF0}" type="sibTrans" cxnId="{5DF2034F-07EE-4E98-B4B8-0DF83D9B14D8}">
      <dgm:prSet/>
      <dgm:spPr>
        <a:solidFill>
          <a:srgbClr val="018788"/>
        </a:solidFill>
      </dgm:spPr>
      <dgm:t>
        <a:bodyPr/>
        <a:lstStyle/>
        <a:p>
          <a:endParaRPr lang="en-US"/>
        </a:p>
      </dgm:t>
    </dgm:pt>
    <dgm:pt modelId="{13B74E7C-5F22-4BE8-B25F-570A997C4964}">
      <dgm:prSet phldrT="[Text]"/>
      <dgm:spPr>
        <a:solidFill>
          <a:srgbClr val="0BDAC5"/>
        </a:solidFill>
      </dgm:spPr>
      <dgm:t>
        <a:bodyPr/>
        <a:lstStyle/>
        <a:p>
          <a:r>
            <a:rPr lang="en-US" dirty="0" smtClean="0"/>
            <a:t>Your pool</a:t>
          </a:r>
          <a:endParaRPr lang="en-US" dirty="0"/>
        </a:p>
      </dgm:t>
    </dgm:pt>
    <dgm:pt modelId="{9EE50674-BD52-4660-9D57-45094C06CAB4}" type="parTrans" cxnId="{7743145A-1E18-4D67-B9DE-BD768A90C2C1}">
      <dgm:prSet/>
      <dgm:spPr/>
      <dgm:t>
        <a:bodyPr/>
        <a:lstStyle/>
        <a:p>
          <a:endParaRPr lang="en-US"/>
        </a:p>
      </dgm:t>
    </dgm:pt>
    <dgm:pt modelId="{0CDB3C3F-6C2A-4748-B731-4FC039315125}" type="sibTrans" cxnId="{7743145A-1E18-4D67-B9DE-BD768A90C2C1}">
      <dgm:prSet/>
      <dgm:spPr>
        <a:solidFill>
          <a:srgbClr val="018788"/>
        </a:solidFill>
      </dgm:spPr>
      <dgm:t>
        <a:bodyPr/>
        <a:lstStyle/>
        <a:p>
          <a:endParaRPr lang="en-US"/>
        </a:p>
      </dgm:t>
    </dgm:pt>
    <dgm:pt modelId="{6148A0EE-81DE-44C4-9064-DEC85A0FF649}">
      <dgm:prSet phldrT="[Text]"/>
      <dgm:spPr>
        <a:solidFill>
          <a:srgbClr val="0BDAC5"/>
        </a:solidFill>
      </dgm:spPr>
      <dgm:t>
        <a:bodyPr/>
        <a:lstStyle/>
        <a:p>
          <a:r>
            <a:rPr lang="en-US" dirty="0" smtClean="0"/>
            <a:t>Do tests</a:t>
          </a:r>
          <a:endParaRPr lang="en-US" dirty="0"/>
        </a:p>
      </dgm:t>
    </dgm:pt>
    <dgm:pt modelId="{82B55DD3-D20D-4FCC-9B8D-953FC07716CF}" type="sibTrans" cxnId="{3330E630-B172-4428-AEC6-3DAF56F70B32}">
      <dgm:prSet/>
      <dgm:spPr>
        <a:solidFill>
          <a:srgbClr val="018788"/>
        </a:solidFill>
      </dgm:spPr>
      <dgm:t>
        <a:bodyPr/>
        <a:lstStyle/>
        <a:p>
          <a:endParaRPr lang="en-US"/>
        </a:p>
      </dgm:t>
    </dgm:pt>
    <dgm:pt modelId="{F85EF323-36CF-4DAF-9A41-9BE2F9AED24E}" type="parTrans" cxnId="{3330E630-B172-4428-AEC6-3DAF56F70B32}">
      <dgm:prSet/>
      <dgm:spPr/>
      <dgm:t>
        <a:bodyPr/>
        <a:lstStyle/>
        <a:p>
          <a:endParaRPr lang="en-US"/>
        </a:p>
      </dgm:t>
    </dgm:pt>
    <dgm:pt modelId="{175ACBF0-EDE0-4AC0-8602-3AF1D60AEA4B}">
      <dgm:prSet phldrT="[Text]"/>
      <dgm:spPr>
        <a:solidFill>
          <a:srgbClr val="0BDAC5"/>
        </a:solidFill>
      </dgm:spPr>
      <dgm:t>
        <a:bodyPr/>
        <a:lstStyle/>
        <a:p>
          <a:r>
            <a:rPr lang="en-US" dirty="0" smtClean="0"/>
            <a:t>Your brain</a:t>
          </a:r>
          <a:endParaRPr lang="en-US" dirty="0"/>
        </a:p>
      </dgm:t>
    </dgm:pt>
    <dgm:pt modelId="{EE6C4BBE-9EF9-4AC8-8D74-DB2412EDA229}" type="parTrans" cxnId="{767630A5-A384-491E-93D7-0C12C55DFBF0}">
      <dgm:prSet/>
      <dgm:spPr/>
      <dgm:t>
        <a:bodyPr/>
        <a:lstStyle/>
        <a:p>
          <a:endParaRPr lang="en-US"/>
        </a:p>
      </dgm:t>
    </dgm:pt>
    <dgm:pt modelId="{41FE6625-79CD-422F-8226-EDFD66770568}" type="sibTrans" cxnId="{767630A5-A384-491E-93D7-0C12C55DFBF0}">
      <dgm:prSet/>
      <dgm:spPr/>
      <dgm:t>
        <a:bodyPr/>
        <a:lstStyle/>
        <a:p>
          <a:endParaRPr lang="en-US"/>
        </a:p>
      </dgm:t>
    </dgm:pt>
    <dgm:pt modelId="{56D100EE-565E-4E2E-B8E2-5CC7C6BE8736}" type="pres">
      <dgm:prSet presAssocID="{0902859A-0B77-4A5B-917C-61B103AF5E93}" presName="Name0" presStyleCnt="0">
        <dgm:presLayoutVars>
          <dgm:dir/>
          <dgm:resizeHandles val="exact"/>
        </dgm:presLayoutVars>
      </dgm:prSet>
      <dgm:spPr/>
    </dgm:pt>
    <dgm:pt modelId="{1D4A2D22-5B2C-4A3B-BDD8-58D46B38A17C}" type="pres">
      <dgm:prSet presAssocID="{99263E31-BEA2-4F37-BBD2-E333E50C23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AEECA-9B6C-4EFF-A211-FE56957CD683}" type="pres">
      <dgm:prSet presAssocID="{24C353E2-BF56-4D6A-AC5F-7D0AEF3E5FF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5B6A420-38E5-4AFF-9F21-50BD2658AAA5}" type="pres">
      <dgm:prSet presAssocID="{24C353E2-BF56-4D6A-AC5F-7D0AEF3E5FF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4BEA389-2CA2-475F-B33F-159E7DF5AA33}" type="pres">
      <dgm:prSet presAssocID="{13B74E7C-5F22-4BE8-B25F-570A997C49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A79E1-ABFC-4001-8BE5-2EF506654A03}" type="pres">
      <dgm:prSet presAssocID="{0CDB3C3F-6C2A-4748-B731-4FC03931512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1947B80-A61F-4776-8F82-88603F454CBF}" type="pres">
      <dgm:prSet presAssocID="{0CDB3C3F-6C2A-4748-B731-4FC03931512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3FF6BBE-FCE3-4985-8EE1-C8025C536956}" type="pres">
      <dgm:prSet presAssocID="{6148A0EE-81DE-44C4-9064-DEC85A0FF6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A81B4-058B-4A77-AB09-41FDAEB2F9E9}" type="pres">
      <dgm:prSet presAssocID="{82B55DD3-D20D-4FCC-9B8D-953FC07716C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ECF56CB-AB38-4A37-A4C8-2D54997D5AB7}" type="pres">
      <dgm:prSet presAssocID="{82B55DD3-D20D-4FCC-9B8D-953FC07716C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ADD9DB-6E23-48C2-81F2-35F30D5907A7}" type="pres">
      <dgm:prSet presAssocID="{175ACBF0-EDE0-4AC0-8602-3AF1D60AEA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18E9B-460E-4B0B-9691-8BFF424934DA}" type="presOf" srcId="{24C353E2-BF56-4D6A-AC5F-7D0AEF3E5FF0}" destId="{BE5AEECA-9B6C-4EFF-A211-FE56957CD683}" srcOrd="0" destOrd="0" presId="urn:microsoft.com/office/officeart/2005/8/layout/process1"/>
    <dgm:cxn modelId="{3D348AAA-4EB8-4F10-9BB8-2E2916837633}" type="presOf" srcId="{82B55DD3-D20D-4FCC-9B8D-953FC07716CF}" destId="{3ECF56CB-AB38-4A37-A4C8-2D54997D5AB7}" srcOrd="1" destOrd="0" presId="urn:microsoft.com/office/officeart/2005/8/layout/process1"/>
    <dgm:cxn modelId="{BC9BCB58-3147-4B16-A796-563954B54032}" type="presOf" srcId="{175ACBF0-EDE0-4AC0-8602-3AF1D60AEA4B}" destId="{82ADD9DB-6E23-48C2-81F2-35F30D5907A7}" srcOrd="0" destOrd="0" presId="urn:microsoft.com/office/officeart/2005/8/layout/process1"/>
    <dgm:cxn modelId="{F0BB0F5C-49CC-4203-9743-18C19DDADB23}" type="presOf" srcId="{0CDB3C3F-6C2A-4748-B731-4FC039315125}" destId="{399A79E1-ABFC-4001-8BE5-2EF506654A03}" srcOrd="0" destOrd="0" presId="urn:microsoft.com/office/officeart/2005/8/layout/process1"/>
    <dgm:cxn modelId="{3C200E84-A78D-4423-AE61-A6342E0B892D}" type="presOf" srcId="{99263E31-BEA2-4F37-BBD2-E333E50C23F2}" destId="{1D4A2D22-5B2C-4A3B-BDD8-58D46B38A17C}" srcOrd="0" destOrd="0" presId="urn:microsoft.com/office/officeart/2005/8/layout/process1"/>
    <dgm:cxn modelId="{7743145A-1E18-4D67-B9DE-BD768A90C2C1}" srcId="{0902859A-0B77-4A5B-917C-61B103AF5E93}" destId="{13B74E7C-5F22-4BE8-B25F-570A997C4964}" srcOrd="1" destOrd="0" parTransId="{9EE50674-BD52-4660-9D57-45094C06CAB4}" sibTransId="{0CDB3C3F-6C2A-4748-B731-4FC039315125}"/>
    <dgm:cxn modelId="{CBC5C5A6-6EBE-4589-BABA-F8DD1909C2AF}" type="presOf" srcId="{6148A0EE-81DE-44C4-9064-DEC85A0FF649}" destId="{13FF6BBE-FCE3-4985-8EE1-C8025C536956}" srcOrd="0" destOrd="0" presId="urn:microsoft.com/office/officeart/2005/8/layout/process1"/>
    <dgm:cxn modelId="{563172DD-0B0C-4C8F-A82D-2D22753B61B2}" type="presOf" srcId="{0902859A-0B77-4A5B-917C-61B103AF5E93}" destId="{56D100EE-565E-4E2E-B8E2-5CC7C6BE8736}" srcOrd="0" destOrd="0" presId="urn:microsoft.com/office/officeart/2005/8/layout/process1"/>
    <dgm:cxn modelId="{3330E630-B172-4428-AEC6-3DAF56F70B32}" srcId="{0902859A-0B77-4A5B-917C-61B103AF5E93}" destId="{6148A0EE-81DE-44C4-9064-DEC85A0FF649}" srcOrd="2" destOrd="0" parTransId="{F85EF323-36CF-4DAF-9A41-9BE2F9AED24E}" sibTransId="{82B55DD3-D20D-4FCC-9B8D-953FC07716CF}"/>
    <dgm:cxn modelId="{767630A5-A384-491E-93D7-0C12C55DFBF0}" srcId="{0902859A-0B77-4A5B-917C-61B103AF5E93}" destId="{175ACBF0-EDE0-4AC0-8602-3AF1D60AEA4B}" srcOrd="3" destOrd="0" parTransId="{EE6C4BBE-9EF9-4AC8-8D74-DB2412EDA229}" sibTransId="{41FE6625-79CD-422F-8226-EDFD66770568}"/>
    <dgm:cxn modelId="{6F7C4A90-B9E9-43DC-8AC1-57E07C9880CE}" type="presOf" srcId="{0CDB3C3F-6C2A-4748-B731-4FC039315125}" destId="{B1947B80-A61F-4776-8F82-88603F454CBF}" srcOrd="1" destOrd="0" presId="urn:microsoft.com/office/officeart/2005/8/layout/process1"/>
    <dgm:cxn modelId="{E038E3D1-3BC2-49DA-B63F-B4F8C20DAF37}" type="presOf" srcId="{13B74E7C-5F22-4BE8-B25F-570A997C4964}" destId="{04BEA389-2CA2-475F-B33F-159E7DF5AA33}" srcOrd="0" destOrd="0" presId="urn:microsoft.com/office/officeart/2005/8/layout/process1"/>
    <dgm:cxn modelId="{5DF2034F-07EE-4E98-B4B8-0DF83D9B14D8}" srcId="{0902859A-0B77-4A5B-917C-61B103AF5E93}" destId="{99263E31-BEA2-4F37-BBD2-E333E50C23F2}" srcOrd="0" destOrd="0" parTransId="{E8B5F756-D11B-4299-9984-D900AF84BC68}" sibTransId="{24C353E2-BF56-4D6A-AC5F-7D0AEF3E5FF0}"/>
    <dgm:cxn modelId="{65AFE4D9-A918-447C-8085-92707D170F33}" type="presOf" srcId="{82B55DD3-D20D-4FCC-9B8D-953FC07716CF}" destId="{E81A81B4-058B-4A77-AB09-41FDAEB2F9E9}" srcOrd="0" destOrd="0" presId="urn:microsoft.com/office/officeart/2005/8/layout/process1"/>
    <dgm:cxn modelId="{009A0DB6-AA81-4067-9642-2F6D8A8DFBB3}" type="presOf" srcId="{24C353E2-BF56-4D6A-AC5F-7D0AEF3E5FF0}" destId="{05B6A420-38E5-4AFF-9F21-50BD2658AAA5}" srcOrd="1" destOrd="0" presId="urn:microsoft.com/office/officeart/2005/8/layout/process1"/>
    <dgm:cxn modelId="{48E272FD-F9C3-4935-B620-BF195D826FB9}" type="presParOf" srcId="{56D100EE-565E-4E2E-B8E2-5CC7C6BE8736}" destId="{1D4A2D22-5B2C-4A3B-BDD8-58D46B38A17C}" srcOrd="0" destOrd="0" presId="urn:microsoft.com/office/officeart/2005/8/layout/process1"/>
    <dgm:cxn modelId="{B87F3F88-2CD3-49E5-8180-B89742CD318F}" type="presParOf" srcId="{56D100EE-565E-4E2E-B8E2-5CC7C6BE8736}" destId="{BE5AEECA-9B6C-4EFF-A211-FE56957CD683}" srcOrd="1" destOrd="0" presId="urn:microsoft.com/office/officeart/2005/8/layout/process1"/>
    <dgm:cxn modelId="{CE3347D4-B56F-4DDC-8308-133767967814}" type="presParOf" srcId="{BE5AEECA-9B6C-4EFF-A211-FE56957CD683}" destId="{05B6A420-38E5-4AFF-9F21-50BD2658AAA5}" srcOrd="0" destOrd="0" presId="urn:microsoft.com/office/officeart/2005/8/layout/process1"/>
    <dgm:cxn modelId="{26CD32A5-DE5E-4F7F-A73C-359332DA7F3E}" type="presParOf" srcId="{56D100EE-565E-4E2E-B8E2-5CC7C6BE8736}" destId="{04BEA389-2CA2-475F-B33F-159E7DF5AA33}" srcOrd="2" destOrd="0" presId="urn:microsoft.com/office/officeart/2005/8/layout/process1"/>
    <dgm:cxn modelId="{F44484F6-020B-4761-91D7-00FCBA1EFE26}" type="presParOf" srcId="{56D100EE-565E-4E2E-B8E2-5CC7C6BE8736}" destId="{399A79E1-ABFC-4001-8BE5-2EF506654A03}" srcOrd="3" destOrd="0" presId="urn:microsoft.com/office/officeart/2005/8/layout/process1"/>
    <dgm:cxn modelId="{71BD35DF-F54F-4A27-8B47-A11FD690A152}" type="presParOf" srcId="{399A79E1-ABFC-4001-8BE5-2EF506654A03}" destId="{B1947B80-A61F-4776-8F82-88603F454CBF}" srcOrd="0" destOrd="0" presId="urn:microsoft.com/office/officeart/2005/8/layout/process1"/>
    <dgm:cxn modelId="{896DCEC5-B1DF-4366-B333-7FD12B0BA228}" type="presParOf" srcId="{56D100EE-565E-4E2E-B8E2-5CC7C6BE8736}" destId="{13FF6BBE-FCE3-4985-8EE1-C8025C536956}" srcOrd="4" destOrd="0" presId="urn:microsoft.com/office/officeart/2005/8/layout/process1"/>
    <dgm:cxn modelId="{7B13F27B-3290-447D-913E-D2028238ACB3}" type="presParOf" srcId="{56D100EE-565E-4E2E-B8E2-5CC7C6BE8736}" destId="{E81A81B4-058B-4A77-AB09-41FDAEB2F9E9}" srcOrd="5" destOrd="0" presId="urn:microsoft.com/office/officeart/2005/8/layout/process1"/>
    <dgm:cxn modelId="{CB2E4662-4A29-4589-B699-3C635A74562B}" type="presParOf" srcId="{E81A81B4-058B-4A77-AB09-41FDAEB2F9E9}" destId="{3ECF56CB-AB38-4A37-A4C8-2D54997D5AB7}" srcOrd="0" destOrd="0" presId="urn:microsoft.com/office/officeart/2005/8/layout/process1"/>
    <dgm:cxn modelId="{6FD5557B-D649-4A27-AC63-9E9C8C054D9C}" type="presParOf" srcId="{56D100EE-565E-4E2E-B8E2-5CC7C6BE8736}" destId="{82ADD9DB-6E23-48C2-81F2-35F30D5907A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02859A-0B77-4A5B-917C-61B103AF5E93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99263E31-BEA2-4F37-BBD2-E333E50C23F2}">
      <dgm:prSet phldrT="[Text]"/>
      <dgm:spPr>
        <a:solidFill>
          <a:srgbClr val="0BDAC5"/>
        </a:solidFill>
      </dgm:spPr>
      <dgm:t>
        <a:bodyPr/>
        <a:lstStyle/>
        <a:p>
          <a:r>
            <a:rPr lang="en-US" dirty="0" smtClean="0"/>
            <a:t>New words</a:t>
          </a:r>
          <a:endParaRPr lang="en-US" dirty="0"/>
        </a:p>
      </dgm:t>
    </dgm:pt>
    <dgm:pt modelId="{E8B5F756-D11B-4299-9984-D900AF84BC68}" type="parTrans" cxnId="{5DF2034F-07EE-4E98-B4B8-0DF83D9B14D8}">
      <dgm:prSet/>
      <dgm:spPr/>
      <dgm:t>
        <a:bodyPr/>
        <a:lstStyle/>
        <a:p>
          <a:endParaRPr lang="en-US"/>
        </a:p>
      </dgm:t>
    </dgm:pt>
    <dgm:pt modelId="{24C353E2-BF56-4D6A-AC5F-7D0AEF3E5FF0}" type="sibTrans" cxnId="{5DF2034F-07EE-4E98-B4B8-0DF83D9B14D8}">
      <dgm:prSet/>
      <dgm:spPr>
        <a:solidFill>
          <a:srgbClr val="018788"/>
        </a:solidFill>
      </dgm:spPr>
      <dgm:t>
        <a:bodyPr/>
        <a:lstStyle/>
        <a:p>
          <a:endParaRPr lang="en-US"/>
        </a:p>
      </dgm:t>
    </dgm:pt>
    <dgm:pt modelId="{13B74E7C-5F22-4BE8-B25F-570A997C4964}">
      <dgm:prSet phldrT="[Text]"/>
      <dgm:spPr>
        <a:solidFill>
          <a:srgbClr val="0BDAC5"/>
        </a:solidFill>
      </dgm:spPr>
      <dgm:t>
        <a:bodyPr/>
        <a:lstStyle/>
        <a:p>
          <a:r>
            <a:rPr lang="en-US" smtClean="0"/>
            <a:t>Your pool</a:t>
          </a:r>
          <a:endParaRPr lang="en-US" dirty="0"/>
        </a:p>
      </dgm:t>
    </dgm:pt>
    <dgm:pt modelId="{9EE50674-BD52-4660-9D57-45094C06CAB4}" type="parTrans" cxnId="{7743145A-1E18-4D67-B9DE-BD768A90C2C1}">
      <dgm:prSet/>
      <dgm:spPr/>
      <dgm:t>
        <a:bodyPr/>
        <a:lstStyle/>
        <a:p>
          <a:endParaRPr lang="en-US"/>
        </a:p>
      </dgm:t>
    </dgm:pt>
    <dgm:pt modelId="{0CDB3C3F-6C2A-4748-B731-4FC039315125}" type="sibTrans" cxnId="{7743145A-1E18-4D67-B9DE-BD768A90C2C1}">
      <dgm:prSet/>
      <dgm:spPr>
        <a:solidFill>
          <a:srgbClr val="018788"/>
        </a:solidFill>
      </dgm:spPr>
      <dgm:t>
        <a:bodyPr/>
        <a:lstStyle/>
        <a:p>
          <a:endParaRPr lang="en-US"/>
        </a:p>
      </dgm:t>
    </dgm:pt>
    <dgm:pt modelId="{6148A0EE-81DE-44C4-9064-DEC85A0FF649}">
      <dgm:prSet phldrT="[Text]"/>
      <dgm:spPr>
        <a:solidFill>
          <a:srgbClr val="0BDAC5"/>
        </a:solidFill>
      </dgm:spPr>
      <dgm:t>
        <a:bodyPr/>
        <a:lstStyle/>
        <a:p>
          <a:r>
            <a:rPr lang="en-US" dirty="0" smtClean="0"/>
            <a:t>Do tests</a:t>
          </a:r>
          <a:endParaRPr lang="en-US" dirty="0"/>
        </a:p>
      </dgm:t>
    </dgm:pt>
    <dgm:pt modelId="{82B55DD3-D20D-4FCC-9B8D-953FC07716CF}" type="sibTrans" cxnId="{3330E630-B172-4428-AEC6-3DAF56F70B32}">
      <dgm:prSet/>
      <dgm:spPr>
        <a:solidFill>
          <a:srgbClr val="018788"/>
        </a:solidFill>
      </dgm:spPr>
      <dgm:t>
        <a:bodyPr/>
        <a:lstStyle/>
        <a:p>
          <a:endParaRPr lang="en-US"/>
        </a:p>
      </dgm:t>
    </dgm:pt>
    <dgm:pt modelId="{F85EF323-36CF-4DAF-9A41-9BE2F9AED24E}" type="parTrans" cxnId="{3330E630-B172-4428-AEC6-3DAF56F70B32}">
      <dgm:prSet/>
      <dgm:spPr/>
      <dgm:t>
        <a:bodyPr/>
        <a:lstStyle/>
        <a:p>
          <a:endParaRPr lang="en-US"/>
        </a:p>
      </dgm:t>
    </dgm:pt>
    <dgm:pt modelId="{175ACBF0-EDE0-4AC0-8602-3AF1D60AEA4B}">
      <dgm:prSet phldrT="[Text]"/>
      <dgm:spPr>
        <a:solidFill>
          <a:srgbClr val="0BDAC5"/>
        </a:solidFill>
      </dgm:spPr>
      <dgm:t>
        <a:bodyPr/>
        <a:lstStyle/>
        <a:p>
          <a:r>
            <a:rPr lang="en-US" dirty="0" smtClean="0"/>
            <a:t>Your brain</a:t>
          </a:r>
          <a:endParaRPr lang="en-US" dirty="0"/>
        </a:p>
      </dgm:t>
    </dgm:pt>
    <dgm:pt modelId="{EE6C4BBE-9EF9-4AC8-8D74-DB2412EDA229}" type="parTrans" cxnId="{767630A5-A384-491E-93D7-0C12C55DFBF0}">
      <dgm:prSet/>
      <dgm:spPr/>
      <dgm:t>
        <a:bodyPr/>
        <a:lstStyle/>
        <a:p>
          <a:endParaRPr lang="en-US"/>
        </a:p>
      </dgm:t>
    </dgm:pt>
    <dgm:pt modelId="{41FE6625-79CD-422F-8226-EDFD66770568}" type="sibTrans" cxnId="{767630A5-A384-491E-93D7-0C12C55DFBF0}">
      <dgm:prSet/>
      <dgm:spPr/>
      <dgm:t>
        <a:bodyPr/>
        <a:lstStyle/>
        <a:p>
          <a:endParaRPr lang="en-US"/>
        </a:p>
      </dgm:t>
    </dgm:pt>
    <dgm:pt modelId="{56D100EE-565E-4E2E-B8E2-5CC7C6BE8736}" type="pres">
      <dgm:prSet presAssocID="{0902859A-0B77-4A5B-917C-61B103AF5E93}" presName="Name0" presStyleCnt="0">
        <dgm:presLayoutVars>
          <dgm:dir/>
          <dgm:resizeHandles val="exact"/>
        </dgm:presLayoutVars>
      </dgm:prSet>
      <dgm:spPr/>
    </dgm:pt>
    <dgm:pt modelId="{1D4A2D22-5B2C-4A3B-BDD8-58D46B38A17C}" type="pres">
      <dgm:prSet presAssocID="{99263E31-BEA2-4F37-BBD2-E333E50C23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AEECA-9B6C-4EFF-A211-FE56957CD683}" type="pres">
      <dgm:prSet presAssocID="{24C353E2-BF56-4D6A-AC5F-7D0AEF3E5FF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5B6A420-38E5-4AFF-9F21-50BD2658AAA5}" type="pres">
      <dgm:prSet presAssocID="{24C353E2-BF56-4D6A-AC5F-7D0AEF3E5FF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4BEA389-2CA2-475F-B33F-159E7DF5AA33}" type="pres">
      <dgm:prSet presAssocID="{13B74E7C-5F22-4BE8-B25F-570A997C49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A79E1-ABFC-4001-8BE5-2EF506654A03}" type="pres">
      <dgm:prSet presAssocID="{0CDB3C3F-6C2A-4748-B731-4FC03931512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1947B80-A61F-4776-8F82-88603F454CBF}" type="pres">
      <dgm:prSet presAssocID="{0CDB3C3F-6C2A-4748-B731-4FC03931512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3FF6BBE-FCE3-4985-8EE1-C8025C536956}" type="pres">
      <dgm:prSet presAssocID="{6148A0EE-81DE-44C4-9064-DEC85A0FF6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A81B4-058B-4A77-AB09-41FDAEB2F9E9}" type="pres">
      <dgm:prSet presAssocID="{82B55DD3-D20D-4FCC-9B8D-953FC07716C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ECF56CB-AB38-4A37-A4C8-2D54997D5AB7}" type="pres">
      <dgm:prSet presAssocID="{82B55DD3-D20D-4FCC-9B8D-953FC07716C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ADD9DB-6E23-48C2-81F2-35F30D5907A7}" type="pres">
      <dgm:prSet presAssocID="{175ACBF0-EDE0-4AC0-8602-3AF1D60AEA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18E9B-460E-4B0B-9691-8BFF424934DA}" type="presOf" srcId="{24C353E2-BF56-4D6A-AC5F-7D0AEF3E5FF0}" destId="{BE5AEECA-9B6C-4EFF-A211-FE56957CD683}" srcOrd="0" destOrd="0" presId="urn:microsoft.com/office/officeart/2005/8/layout/process1"/>
    <dgm:cxn modelId="{3D348AAA-4EB8-4F10-9BB8-2E2916837633}" type="presOf" srcId="{82B55DD3-D20D-4FCC-9B8D-953FC07716CF}" destId="{3ECF56CB-AB38-4A37-A4C8-2D54997D5AB7}" srcOrd="1" destOrd="0" presId="urn:microsoft.com/office/officeart/2005/8/layout/process1"/>
    <dgm:cxn modelId="{BC9BCB58-3147-4B16-A796-563954B54032}" type="presOf" srcId="{175ACBF0-EDE0-4AC0-8602-3AF1D60AEA4B}" destId="{82ADD9DB-6E23-48C2-81F2-35F30D5907A7}" srcOrd="0" destOrd="0" presId="urn:microsoft.com/office/officeart/2005/8/layout/process1"/>
    <dgm:cxn modelId="{F0BB0F5C-49CC-4203-9743-18C19DDADB23}" type="presOf" srcId="{0CDB3C3F-6C2A-4748-B731-4FC039315125}" destId="{399A79E1-ABFC-4001-8BE5-2EF506654A03}" srcOrd="0" destOrd="0" presId="urn:microsoft.com/office/officeart/2005/8/layout/process1"/>
    <dgm:cxn modelId="{3C200E84-A78D-4423-AE61-A6342E0B892D}" type="presOf" srcId="{99263E31-BEA2-4F37-BBD2-E333E50C23F2}" destId="{1D4A2D22-5B2C-4A3B-BDD8-58D46B38A17C}" srcOrd="0" destOrd="0" presId="urn:microsoft.com/office/officeart/2005/8/layout/process1"/>
    <dgm:cxn modelId="{7743145A-1E18-4D67-B9DE-BD768A90C2C1}" srcId="{0902859A-0B77-4A5B-917C-61B103AF5E93}" destId="{13B74E7C-5F22-4BE8-B25F-570A997C4964}" srcOrd="1" destOrd="0" parTransId="{9EE50674-BD52-4660-9D57-45094C06CAB4}" sibTransId="{0CDB3C3F-6C2A-4748-B731-4FC039315125}"/>
    <dgm:cxn modelId="{CBC5C5A6-6EBE-4589-BABA-F8DD1909C2AF}" type="presOf" srcId="{6148A0EE-81DE-44C4-9064-DEC85A0FF649}" destId="{13FF6BBE-FCE3-4985-8EE1-C8025C536956}" srcOrd="0" destOrd="0" presId="urn:microsoft.com/office/officeart/2005/8/layout/process1"/>
    <dgm:cxn modelId="{563172DD-0B0C-4C8F-A82D-2D22753B61B2}" type="presOf" srcId="{0902859A-0B77-4A5B-917C-61B103AF5E93}" destId="{56D100EE-565E-4E2E-B8E2-5CC7C6BE8736}" srcOrd="0" destOrd="0" presId="urn:microsoft.com/office/officeart/2005/8/layout/process1"/>
    <dgm:cxn modelId="{3330E630-B172-4428-AEC6-3DAF56F70B32}" srcId="{0902859A-0B77-4A5B-917C-61B103AF5E93}" destId="{6148A0EE-81DE-44C4-9064-DEC85A0FF649}" srcOrd="2" destOrd="0" parTransId="{F85EF323-36CF-4DAF-9A41-9BE2F9AED24E}" sibTransId="{82B55DD3-D20D-4FCC-9B8D-953FC07716CF}"/>
    <dgm:cxn modelId="{767630A5-A384-491E-93D7-0C12C55DFBF0}" srcId="{0902859A-0B77-4A5B-917C-61B103AF5E93}" destId="{175ACBF0-EDE0-4AC0-8602-3AF1D60AEA4B}" srcOrd="3" destOrd="0" parTransId="{EE6C4BBE-9EF9-4AC8-8D74-DB2412EDA229}" sibTransId="{41FE6625-79CD-422F-8226-EDFD66770568}"/>
    <dgm:cxn modelId="{6F7C4A90-B9E9-43DC-8AC1-57E07C9880CE}" type="presOf" srcId="{0CDB3C3F-6C2A-4748-B731-4FC039315125}" destId="{B1947B80-A61F-4776-8F82-88603F454CBF}" srcOrd="1" destOrd="0" presId="urn:microsoft.com/office/officeart/2005/8/layout/process1"/>
    <dgm:cxn modelId="{E038E3D1-3BC2-49DA-B63F-B4F8C20DAF37}" type="presOf" srcId="{13B74E7C-5F22-4BE8-B25F-570A997C4964}" destId="{04BEA389-2CA2-475F-B33F-159E7DF5AA33}" srcOrd="0" destOrd="0" presId="urn:microsoft.com/office/officeart/2005/8/layout/process1"/>
    <dgm:cxn modelId="{5DF2034F-07EE-4E98-B4B8-0DF83D9B14D8}" srcId="{0902859A-0B77-4A5B-917C-61B103AF5E93}" destId="{99263E31-BEA2-4F37-BBD2-E333E50C23F2}" srcOrd="0" destOrd="0" parTransId="{E8B5F756-D11B-4299-9984-D900AF84BC68}" sibTransId="{24C353E2-BF56-4D6A-AC5F-7D0AEF3E5FF0}"/>
    <dgm:cxn modelId="{65AFE4D9-A918-447C-8085-92707D170F33}" type="presOf" srcId="{82B55DD3-D20D-4FCC-9B8D-953FC07716CF}" destId="{E81A81B4-058B-4A77-AB09-41FDAEB2F9E9}" srcOrd="0" destOrd="0" presId="urn:microsoft.com/office/officeart/2005/8/layout/process1"/>
    <dgm:cxn modelId="{009A0DB6-AA81-4067-9642-2F6D8A8DFBB3}" type="presOf" srcId="{24C353E2-BF56-4D6A-AC5F-7D0AEF3E5FF0}" destId="{05B6A420-38E5-4AFF-9F21-50BD2658AAA5}" srcOrd="1" destOrd="0" presId="urn:microsoft.com/office/officeart/2005/8/layout/process1"/>
    <dgm:cxn modelId="{48E272FD-F9C3-4935-B620-BF195D826FB9}" type="presParOf" srcId="{56D100EE-565E-4E2E-B8E2-5CC7C6BE8736}" destId="{1D4A2D22-5B2C-4A3B-BDD8-58D46B38A17C}" srcOrd="0" destOrd="0" presId="urn:microsoft.com/office/officeart/2005/8/layout/process1"/>
    <dgm:cxn modelId="{B87F3F88-2CD3-49E5-8180-B89742CD318F}" type="presParOf" srcId="{56D100EE-565E-4E2E-B8E2-5CC7C6BE8736}" destId="{BE5AEECA-9B6C-4EFF-A211-FE56957CD683}" srcOrd="1" destOrd="0" presId="urn:microsoft.com/office/officeart/2005/8/layout/process1"/>
    <dgm:cxn modelId="{CE3347D4-B56F-4DDC-8308-133767967814}" type="presParOf" srcId="{BE5AEECA-9B6C-4EFF-A211-FE56957CD683}" destId="{05B6A420-38E5-4AFF-9F21-50BD2658AAA5}" srcOrd="0" destOrd="0" presId="urn:microsoft.com/office/officeart/2005/8/layout/process1"/>
    <dgm:cxn modelId="{26CD32A5-DE5E-4F7F-A73C-359332DA7F3E}" type="presParOf" srcId="{56D100EE-565E-4E2E-B8E2-5CC7C6BE8736}" destId="{04BEA389-2CA2-475F-B33F-159E7DF5AA33}" srcOrd="2" destOrd="0" presId="urn:microsoft.com/office/officeart/2005/8/layout/process1"/>
    <dgm:cxn modelId="{F44484F6-020B-4761-91D7-00FCBA1EFE26}" type="presParOf" srcId="{56D100EE-565E-4E2E-B8E2-5CC7C6BE8736}" destId="{399A79E1-ABFC-4001-8BE5-2EF506654A03}" srcOrd="3" destOrd="0" presId="urn:microsoft.com/office/officeart/2005/8/layout/process1"/>
    <dgm:cxn modelId="{71BD35DF-F54F-4A27-8B47-A11FD690A152}" type="presParOf" srcId="{399A79E1-ABFC-4001-8BE5-2EF506654A03}" destId="{B1947B80-A61F-4776-8F82-88603F454CBF}" srcOrd="0" destOrd="0" presId="urn:microsoft.com/office/officeart/2005/8/layout/process1"/>
    <dgm:cxn modelId="{896DCEC5-B1DF-4366-B333-7FD12B0BA228}" type="presParOf" srcId="{56D100EE-565E-4E2E-B8E2-5CC7C6BE8736}" destId="{13FF6BBE-FCE3-4985-8EE1-C8025C536956}" srcOrd="4" destOrd="0" presId="urn:microsoft.com/office/officeart/2005/8/layout/process1"/>
    <dgm:cxn modelId="{7B13F27B-3290-447D-913E-D2028238ACB3}" type="presParOf" srcId="{56D100EE-565E-4E2E-B8E2-5CC7C6BE8736}" destId="{E81A81B4-058B-4A77-AB09-41FDAEB2F9E9}" srcOrd="5" destOrd="0" presId="urn:microsoft.com/office/officeart/2005/8/layout/process1"/>
    <dgm:cxn modelId="{CB2E4662-4A29-4589-B699-3C635A74562B}" type="presParOf" srcId="{E81A81B4-058B-4A77-AB09-41FDAEB2F9E9}" destId="{3ECF56CB-AB38-4A37-A4C8-2D54997D5AB7}" srcOrd="0" destOrd="0" presId="urn:microsoft.com/office/officeart/2005/8/layout/process1"/>
    <dgm:cxn modelId="{6FD5557B-D649-4A27-AC63-9E9C8C054D9C}" type="presParOf" srcId="{56D100EE-565E-4E2E-B8E2-5CC7C6BE8736}" destId="{82ADD9DB-6E23-48C2-81F2-35F30D5907A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D5D8E-04D0-4577-9402-10779AD9AAA2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9FA8-FB70-48C0-91BF-5AECA2FE544B}">
      <dgm:prSet phldrT="[Text]" custT="1"/>
      <dgm:spPr>
        <a:solidFill>
          <a:srgbClr val="0BDAC5"/>
        </a:solidFill>
      </dgm:spPr>
      <dgm:t>
        <a:bodyPr/>
        <a:lstStyle/>
        <a:p>
          <a:r>
            <a:rPr lang="en-US" sz="3600" b="1" i="0" dirty="0" smtClean="0"/>
            <a:t>Login Security Features</a:t>
          </a:r>
          <a:endParaRPr lang="en-US" sz="3600" dirty="0"/>
        </a:p>
      </dgm:t>
    </dgm:pt>
    <dgm:pt modelId="{4BF11EDF-A504-43FC-BF2F-FA3356E506B5}" type="parTrans" cxnId="{BF4CCEB5-A95A-4E05-9114-FBC91CF18478}">
      <dgm:prSet/>
      <dgm:spPr/>
      <dgm:t>
        <a:bodyPr/>
        <a:lstStyle/>
        <a:p>
          <a:endParaRPr lang="en-US"/>
        </a:p>
      </dgm:t>
    </dgm:pt>
    <dgm:pt modelId="{40057B6E-395A-40AC-8524-3CDDAE35F3E4}" type="sibTrans" cxnId="{BF4CCEB5-A95A-4E05-9114-FBC91CF18478}">
      <dgm:prSet/>
      <dgm:spPr>
        <a:ln>
          <a:solidFill>
            <a:srgbClr val="018788"/>
          </a:solidFill>
        </a:ln>
      </dgm:spPr>
      <dgm:t>
        <a:bodyPr/>
        <a:lstStyle/>
        <a:p>
          <a:endParaRPr lang="en-US"/>
        </a:p>
      </dgm:t>
    </dgm:pt>
    <dgm:pt modelId="{EDA52245-5274-4FB9-AEBD-A7883B9A500E}">
      <dgm:prSet phldrT="[Text]" custT="1"/>
      <dgm:spPr>
        <a:solidFill>
          <a:srgbClr val="0BDAC5"/>
        </a:solidFill>
      </dgm:spPr>
      <dgm:t>
        <a:bodyPr/>
        <a:lstStyle/>
        <a:p>
          <a:r>
            <a:rPr lang="en-US" sz="3600" b="1" dirty="0" smtClean="0"/>
            <a:t>User Pool Features</a:t>
          </a:r>
          <a:endParaRPr lang="en-US" sz="3600" b="1" dirty="0"/>
        </a:p>
      </dgm:t>
    </dgm:pt>
    <dgm:pt modelId="{A628675F-2248-4C1B-A91B-3EE7BA0DBA62}" type="parTrans" cxnId="{B60F39E2-33BC-4791-AB85-73E10596963A}">
      <dgm:prSet/>
      <dgm:spPr/>
      <dgm:t>
        <a:bodyPr/>
        <a:lstStyle/>
        <a:p>
          <a:endParaRPr lang="en-US"/>
        </a:p>
      </dgm:t>
    </dgm:pt>
    <dgm:pt modelId="{B6A62D0C-B357-4C25-85C6-A140CDDD1CFD}" type="sibTrans" cxnId="{B60F39E2-33BC-4791-AB85-73E10596963A}">
      <dgm:prSet/>
      <dgm:spPr/>
      <dgm:t>
        <a:bodyPr/>
        <a:lstStyle/>
        <a:p>
          <a:endParaRPr lang="en-US"/>
        </a:p>
      </dgm:t>
    </dgm:pt>
    <dgm:pt modelId="{4EC7BC5B-BFD5-422B-BD23-328645DEC3BC}">
      <dgm:prSet phldrT="[Text]" custT="1"/>
      <dgm:spPr>
        <a:solidFill>
          <a:srgbClr val="0BDAC5"/>
        </a:solidFill>
      </dgm:spPr>
      <dgm:t>
        <a:bodyPr/>
        <a:lstStyle/>
        <a:p>
          <a:r>
            <a:rPr lang="en-US" sz="3600" b="1" dirty="0" smtClean="0"/>
            <a:t>Quiz Features</a:t>
          </a:r>
          <a:endParaRPr lang="en-US" sz="3600" b="1" dirty="0"/>
        </a:p>
      </dgm:t>
    </dgm:pt>
    <dgm:pt modelId="{691AB5A4-8240-4802-9A2C-9DCE1BF53D89}" type="parTrans" cxnId="{5D5E0000-F61F-45A7-A809-DF84EC7FCF58}">
      <dgm:prSet/>
      <dgm:spPr/>
      <dgm:t>
        <a:bodyPr/>
        <a:lstStyle/>
        <a:p>
          <a:endParaRPr lang="en-US"/>
        </a:p>
      </dgm:t>
    </dgm:pt>
    <dgm:pt modelId="{CDFCB5FA-5C48-487B-98FC-DF2429C5B329}" type="sibTrans" cxnId="{5D5E0000-F61F-45A7-A809-DF84EC7FCF58}">
      <dgm:prSet/>
      <dgm:spPr/>
      <dgm:t>
        <a:bodyPr/>
        <a:lstStyle/>
        <a:p>
          <a:endParaRPr lang="en-US"/>
        </a:p>
      </dgm:t>
    </dgm:pt>
    <dgm:pt modelId="{28CD62AC-7D01-42BB-9539-2021BA6383F5}" type="pres">
      <dgm:prSet presAssocID="{02DD5D8E-04D0-4577-9402-10779AD9AAA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333C311-0A1E-46E9-BC15-21CAD75F187F}" type="pres">
      <dgm:prSet presAssocID="{02DD5D8E-04D0-4577-9402-10779AD9AAA2}" presName="Name1" presStyleCnt="0"/>
      <dgm:spPr/>
    </dgm:pt>
    <dgm:pt modelId="{1F4F989D-9AC5-4A5E-91CB-F02F421B432E}" type="pres">
      <dgm:prSet presAssocID="{02DD5D8E-04D0-4577-9402-10779AD9AAA2}" presName="cycle" presStyleCnt="0"/>
      <dgm:spPr/>
    </dgm:pt>
    <dgm:pt modelId="{CA0D3A7F-E12D-4FCB-A861-90DA3C911430}" type="pres">
      <dgm:prSet presAssocID="{02DD5D8E-04D0-4577-9402-10779AD9AAA2}" presName="srcNode" presStyleLbl="node1" presStyleIdx="0" presStyleCnt="3"/>
      <dgm:spPr/>
    </dgm:pt>
    <dgm:pt modelId="{9EF79486-BD7D-4F79-AC1D-DB617A588BC2}" type="pres">
      <dgm:prSet presAssocID="{02DD5D8E-04D0-4577-9402-10779AD9AAA2}" presName="conn" presStyleLbl="parChTrans1D2" presStyleIdx="0" presStyleCnt="1"/>
      <dgm:spPr/>
      <dgm:t>
        <a:bodyPr/>
        <a:lstStyle/>
        <a:p>
          <a:endParaRPr lang="en-US"/>
        </a:p>
      </dgm:t>
    </dgm:pt>
    <dgm:pt modelId="{8AB467F6-56C1-493B-BE8D-F080A75E3849}" type="pres">
      <dgm:prSet presAssocID="{02DD5D8E-04D0-4577-9402-10779AD9AAA2}" presName="extraNode" presStyleLbl="node1" presStyleIdx="0" presStyleCnt="3"/>
      <dgm:spPr/>
    </dgm:pt>
    <dgm:pt modelId="{C42FA7DD-FB78-4E56-A49C-266D3D6C763C}" type="pres">
      <dgm:prSet presAssocID="{02DD5D8E-04D0-4577-9402-10779AD9AAA2}" presName="dstNode" presStyleLbl="node1" presStyleIdx="0" presStyleCnt="3"/>
      <dgm:spPr/>
    </dgm:pt>
    <dgm:pt modelId="{FEF31957-EE4D-4D26-BBC4-0A9BBA1ED97D}" type="pres">
      <dgm:prSet presAssocID="{9EDB9FA8-FB70-48C0-91BF-5AECA2FE544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13FF1-BC58-42F2-B41C-DC9546707978}" type="pres">
      <dgm:prSet presAssocID="{9EDB9FA8-FB70-48C0-91BF-5AECA2FE544B}" presName="accent_1" presStyleCnt="0"/>
      <dgm:spPr/>
    </dgm:pt>
    <dgm:pt modelId="{570F468F-A61E-47BC-98DA-0B383F7AC385}" type="pres">
      <dgm:prSet presAssocID="{9EDB9FA8-FB70-48C0-91BF-5AECA2FE544B}" presName="accentRepeatNode" presStyleLbl="solidFgAcc1" presStyleIdx="0" presStyleCnt="3"/>
      <dgm:spPr>
        <a:solidFill>
          <a:schemeClr val="bg1"/>
        </a:solidFill>
        <a:ln>
          <a:solidFill>
            <a:srgbClr val="42B5A6"/>
          </a:solidFill>
        </a:ln>
      </dgm:spPr>
    </dgm:pt>
    <dgm:pt modelId="{A3A172FF-1C37-4CAA-A604-A06A8FAD4362}" type="pres">
      <dgm:prSet presAssocID="{EDA52245-5274-4FB9-AEBD-A7883B9A500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35C2E-0208-47F8-BE7C-7C4BF8FCC631}" type="pres">
      <dgm:prSet presAssocID="{EDA52245-5274-4FB9-AEBD-A7883B9A500E}" presName="accent_2" presStyleCnt="0"/>
      <dgm:spPr/>
    </dgm:pt>
    <dgm:pt modelId="{7FBB849A-F51B-431C-A5E3-F36866BB0BDB}" type="pres">
      <dgm:prSet presAssocID="{EDA52245-5274-4FB9-AEBD-A7883B9A500E}" presName="accentRepeatNode" presStyleLbl="solidFgAcc1" presStyleIdx="1" presStyleCnt="3"/>
      <dgm:spPr>
        <a:solidFill>
          <a:schemeClr val="bg1"/>
        </a:solidFill>
        <a:ln>
          <a:solidFill>
            <a:srgbClr val="42B5A6"/>
          </a:solidFill>
        </a:ln>
      </dgm:spPr>
    </dgm:pt>
    <dgm:pt modelId="{1B02BCA8-ACD1-4B5E-B0F7-34C249747ECF}" type="pres">
      <dgm:prSet presAssocID="{4EC7BC5B-BFD5-422B-BD23-328645DEC3B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BC2C-288F-468C-915B-31A9360CC058}" type="pres">
      <dgm:prSet presAssocID="{4EC7BC5B-BFD5-422B-BD23-328645DEC3BC}" presName="accent_3" presStyleCnt="0"/>
      <dgm:spPr/>
    </dgm:pt>
    <dgm:pt modelId="{D199D518-67B3-436C-8CE7-D3FF3F2B187D}" type="pres">
      <dgm:prSet presAssocID="{4EC7BC5B-BFD5-422B-BD23-328645DEC3BC}" presName="accentRepeatNode" presStyleLbl="solidFgAcc1" presStyleIdx="2" presStyleCnt="3"/>
      <dgm:spPr>
        <a:solidFill>
          <a:schemeClr val="bg1"/>
        </a:solidFill>
        <a:ln>
          <a:solidFill>
            <a:srgbClr val="42B5A6"/>
          </a:solidFill>
        </a:ln>
      </dgm:spPr>
    </dgm:pt>
  </dgm:ptLst>
  <dgm:cxnLst>
    <dgm:cxn modelId="{6AA0ACFD-B513-49E0-952F-1D1221584CEE}" type="presOf" srcId="{40057B6E-395A-40AC-8524-3CDDAE35F3E4}" destId="{9EF79486-BD7D-4F79-AC1D-DB617A588BC2}" srcOrd="0" destOrd="0" presId="urn:microsoft.com/office/officeart/2008/layout/VerticalCurvedList"/>
    <dgm:cxn modelId="{60220253-030D-4708-8E83-9F13D832B428}" type="presOf" srcId="{9EDB9FA8-FB70-48C0-91BF-5AECA2FE544B}" destId="{FEF31957-EE4D-4D26-BBC4-0A9BBA1ED97D}" srcOrd="0" destOrd="0" presId="urn:microsoft.com/office/officeart/2008/layout/VerticalCurvedList"/>
    <dgm:cxn modelId="{B60F39E2-33BC-4791-AB85-73E10596963A}" srcId="{02DD5D8E-04D0-4577-9402-10779AD9AAA2}" destId="{EDA52245-5274-4FB9-AEBD-A7883B9A500E}" srcOrd="1" destOrd="0" parTransId="{A628675F-2248-4C1B-A91B-3EE7BA0DBA62}" sibTransId="{B6A62D0C-B357-4C25-85C6-A140CDDD1CFD}"/>
    <dgm:cxn modelId="{231E6C27-8328-4430-B13B-D6DC718BDF1F}" type="presOf" srcId="{EDA52245-5274-4FB9-AEBD-A7883B9A500E}" destId="{A3A172FF-1C37-4CAA-A604-A06A8FAD4362}" srcOrd="0" destOrd="0" presId="urn:microsoft.com/office/officeart/2008/layout/VerticalCurvedList"/>
    <dgm:cxn modelId="{BF4CCEB5-A95A-4E05-9114-FBC91CF18478}" srcId="{02DD5D8E-04D0-4577-9402-10779AD9AAA2}" destId="{9EDB9FA8-FB70-48C0-91BF-5AECA2FE544B}" srcOrd="0" destOrd="0" parTransId="{4BF11EDF-A504-43FC-BF2F-FA3356E506B5}" sibTransId="{40057B6E-395A-40AC-8524-3CDDAE35F3E4}"/>
    <dgm:cxn modelId="{560E1908-CFA0-402E-929F-817EFA6E5BD3}" type="presOf" srcId="{4EC7BC5B-BFD5-422B-BD23-328645DEC3BC}" destId="{1B02BCA8-ACD1-4B5E-B0F7-34C249747ECF}" srcOrd="0" destOrd="0" presId="urn:microsoft.com/office/officeart/2008/layout/VerticalCurvedList"/>
    <dgm:cxn modelId="{A3F5748E-C838-4BA8-A1A1-050704809109}" type="presOf" srcId="{02DD5D8E-04D0-4577-9402-10779AD9AAA2}" destId="{28CD62AC-7D01-42BB-9539-2021BA6383F5}" srcOrd="0" destOrd="0" presId="urn:microsoft.com/office/officeart/2008/layout/VerticalCurvedList"/>
    <dgm:cxn modelId="{5D5E0000-F61F-45A7-A809-DF84EC7FCF58}" srcId="{02DD5D8E-04D0-4577-9402-10779AD9AAA2}" destId="{4EC7BC5B-BFD5-422B-BD23-328645DEC3BC}" srcOrd="2" destOrd="0" parTransId="{691AB5A4-8240-4802-9A2C-9DCE1BF53D89}" sibTransId="{CDFCB5FA-5C48-487B-98FC-DF2429C5B329}"/>
    <dgm:cxn modelId="{71922293-3660-4AA2-BA91-F2C934303B60}" type="presParOf" srcId="{28CD62AC-7D01-42BB-9539-2021BA6383F5}" destId="{F333C311-0A1E-46E9-BC15-21CAD75F187F}" srcOrd="0" destOrd="0" presId="urn:microsoft.com/office/officeart/2008/layout/VerticalCurvedList"/>
    <dgm:cxn modelId="{D86729DD-AEE0-44AA-B616-7885F48379BE}" type="presParOf" srcId="{F333C311-0A1E-46E9-BC15-21CAD75F187F}" destId="{1F4F989D-9AC5-4A5E-91CB-F02F421B432E}" srcOrd="0" destOrd="0" presId="urn:microsoft.com/office/officeart/2008/layout/VerticalCurvedList"/>
    <dgm:cxn modelId="{12A5D46A-1ED8-474C-9D3F-2F882DED6F97}" type="presParOf" srcId="{1F4F989D-9AC5-4A5E-91CB-F02F421B432E}" destId="{CA0D3A7F-E12D-4FCB-A861-90DA3C911430}" srcOrd="0" destOrd="0" presId="urn:microsoft.com/office/officeart/2008/layout/VerticalCurvedList"/>
    <dgm:cxn modelId="{3106735B-8924-441B-B7FF-5B2A6665C97E}" type="presParOf" srcId="{1F4F989D-9AC5-4A5E-91CB-F02F421B432E}" destId="{9EF79486-BD7D-4F79-AC1D-DB617A588BC2}" srcOrd="1" destOrd="0" presId="urn:microsoft.com/office/officeart/2008/layout/VerticalCurvedList"/>
    <dgm:cxn modelId="{194C8077-F060-42BC-80E7-4C5E2FABC32D}" type="presParOf" srcId="{1F4F989D-9AC5-4A5E-91CB-F02F421B432E}" destId="{8AB467F6-56C1-493B-BE8D-F080A75E3849}" srcOrd="2" destOrd="0" presId="urn:microsoft.com/office/officeart/2008/layout/VerticalCurvedList"/>
    <dgm:cxn modelId="{56149635-07FD-43E7-BC0E-ECE32F89022B}" type="presParOf" srcId="{1F4F989D-9AC5-4A5E-91CB-F02F421B432E}" destId="{C42FA7DD-FB78-4E56-A49C-266D3D6C763C}" srcOrd="3" destOrd="0" presId="urn:microsoft.com/office/officeart/2008/layout/VerticalCurvedList"/>
    <dgm:cxn modelId="{F9457AB1-4FC2-41A8-AF9F-B7DDEF1B60D9}" type="presParOf" srcId="{F333C311-0A1E-46E9-BC15-21CAD75F187F}" destId="{FEF31957-EE4D-4D26-BBC4-0A9BBA1ED97D}" srcOrd="1" destOrd="0" presId="urn:microsoft.com/office/officeart/2008/layout/VerticalCurvedList"/>
    <dgm:cxn modelId="{0804C545-246F-4A08-A059-F2A3FED9DC23}" type="presParOf" srcId="{F333C311-0A1E-46E9-BC15-21CAD75F187F}" destId="{70113FF1-BC58-42F2-B41C-DC9546707978}" srcOrd="2" destOrd="0" presId="urn:microsoft.com/office/officeart/2008/layout/VerticalCurvedList"/>
    <dgm:cxn modelId="{5BBEC27C-2D83-429F-BA56-0BE59C5F4CF9}" type="presParOf" srcId="{70113FF1-BC58-42F2-B41C-DC9546707978}" destId="{570F468F-A61E-47BC-98DA-0B383F7AC385}" srcOrd="0" destOrd="0" presId="urn:microsoft.com/office/officeart/2008/layout/VerticalCurvedList"/>
    <dgm:cxn modelId="{7D57641A-1B90-4CE1-9296-034703F201A0}" type="presParOf" srcId="{F333C311-0A1E-46E9-BC15-21CAD75F187F}" destId="{A3A172FF-1C37-4CAA-A604-A06A8FAD4362}" srcOrd="3" destOrd="0" presId="urn:microsoft.com/office/officeart/2008/layout/VerticalCurvedList"/>
    <dgm:cxn modelId="{5225D972-BC08-474E-BE91-C8AA8D468A45}" type="presParOf" srcId="{F333C311-0A1E-46E9-BC15-21CAD75F187F}" destId="{A9A35C2E-0208-47F8-BE7C-7C4BF8FCC631}" srcOrd="4" destOrd="0" presId="urn:microsoft.com/office/officeart/2008/layout/VerticalCurvedList"/>
    <dgm:cxn modelId="{29E89681-7379-4407-BDFC-BFC1ACC124D7}" type="presParOf" srcId="{A9A35C2E-0208-47F8-BE7C-7C4BF8FCC631}" destId="{7FBB849A-F51B-431C-A5E3-F36866BB0BDB}" srcOrd="0" destOrd="0" presId="urn:microsoft.com/office/officeart/2008/layout/VerticalCurvedList"/>
    <dgm:cxn modelId="{F6ECD44D-0A62-4AF3-875F-C1353F8D2C59}" type="presParOf" srcId="{F333C311-0A1E-46E9-BC15-21CAD75F187F}" destId="{1B02BCA8-ACD1-4B5E-B0F7-34C249747ECF}" srcOrd="5" destOrd="0" presId="urn:microsoft.com/office/officeart/2008/layout/VerticalCurvedList"/>
    <dgm:cxn modelId="{08C8C325-038C-4872-AB1C-C4D157029501}" type="presParOf" srcId="{F333C311-0A1E-46E9-BC15-21CAD75F187F}" destId="{2A46BC2C-288F-468C-915B-31A9360CC058}" srcOrd="6" destOrd="0" presId="urn:microsoft.com/office/officeart/2008/layout/VerticalCurvedList"/>
    <dgm:cxn modelId="{E82638BF-CA29-40F9-AC8E-6F9FBC774808}" type="presParOf" srcId="{2A46BC2C-288F-468C-915B-31A9360CC058}" destId="{D199D518-67B3-436C-8CE7-D3FF3F2B18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2D22-5B2C-4A3B-BDD8-58D46B38A17C}">
      <dsp:nvSpPr>
        <dsp:cNvPr id="0" name=""/>
        <dsp:cNvSpPr/>
      </dsp:nvSpPr>
      <dsp:spPr>
        <a:xfrm>
          <a:off x="4620" y="0"/>
          <a:ext cx="2020315" cy="982752"/>
        </a:xfrm>
        <a:prstGeom prst="roundRect">
          <a:avLst>
            <a:gd name="adj" fmla="val 10000"/>
          </a:avLst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New words</a:t>
          </a:r>
          <a:endParaRPr lang="en-US" sz="2700" kern="1200" dirty="0"/>
        </a:p>
      </dsp:txBody>
      <dsp:txXfrm>
        <a:off x="33404" y="28784"/>
        <a:ext cx="1962747" cy="925184"/>
      </dsp:txXfrm>
    </dsp:sp>
    <dsp:sp modelId="{BE5AEECA-9B6C-4EFF-A211-FE56957CD683}">
      <dsp:nvSpPr>
        <dsp:cNvPr id="0" name=""/>
        <dsp:cNvSpPr/>
      </dsp:nvSpPr>
      <dsp:spPr>
        <a:xfrm>
          <a:off x="2226967" y="240856"/>
          <a:ext cx="428306" cy="501038"/>
        </a:xfrm>
        <a:prstGeom prst="rightArrow">
          <a:avLst>
            <a:gd name="adj1" fmla="val 60000"/>
            <a:gd name="adj2" fmla="val 50000"/>
          </a:avLst>
        </a:prstGeom>
        <a:solidFill>
          <a:srgbClr val="018788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226967" y="341064"/>
        <a:ext cx="299814" cy="300622"/>
      </dsp:txXfrm>
    </dsp:sp>
    <dsp:sp modelId="{04BEA389-2CA2-475F-B33F-159E7DF5AA33}">
      <dsp:nvSpPr>
        <dsp:cNvPr id="0" name=""/>
        <dsp:cNvSpPr/>
      </dsp:nvSpPr>
      <dsp:spPr>
        <a:xfrm>
          <a:off x="2833061" y="0"/>
          <a:ext cx="2020315" cy="982752"/>
        </a:xfrm>
        <a:prstGeom prst="roundRect">
          <a:avLst>
            <a:gd name="adj" fmla="val 10000"/>
          </a:avLst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Your pool</a:t>
          </a:r>
          <a:endParaRPr lang="en-US" sz="2700" kern="1200" dirty="0"/>
        </a:p>
      </dsp:txBody>
      <dsp:txXfrm>
        <a:off x="2861845" y="28784"/>
        <a:ext cx="1962747" cy="925184"/>
      </dsp:txXfrm>
    </dsp:sp>
    <dsp:sp modelId="{399A79E1-ABFC-4001-8BE5-2EF506654A03}">
      <dsp:nvSpPr>
        <dsp:cNvPr id="0" name=""/>
        <dsp:cNvSpPr/>
      </dsp:nvSpPr>
      <dsp:spPr>
        <a:xfrm>
          <a:off x="5055408" y="240856"/>
          <a:ext cx="428306" cy="501038"/>
        </a:xfrm>
        <a:prstGeom prst="rightArrow">
          <a:avLst>
            <a:gd name="adj1" fmla="val 60000"/>
            <a:gd name="adj2" fmla="val 50000"/>
          </a:avLst>
        </a:prstGeom>
        <a:solidFill>
          <a:srgbClr val="018788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055408" y="341064"/>
        <a:ext cx="299814" cy="300622"/>
      </dsp:txXfrm>
    </dsp:sp>
    <dsp:sp modelId="{13FF6BBE-FCE3-4985-8EE1-C8025C536956}">
      <dsp:nvSpPr>
        <dsp:cNvPr id="0" name=""/>
        <dsp:cNvSpPr/>
      </dsp:nvSpPr>
      <dsp:spPr>
        <a:xfrm>
          <a:off x="5661503" y="0"/>
          <a:ext cx="2020315" cy="982752"/>
        </a:xfrm>
        <a:prstGeom prst="roundRect">
          <a:avLst>
            <a:gd name="adj" fmla="val 10000"/>
          </a:avLst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 tests</a:t>
          </a:r>
          <a:endParaRPr lang="en-US" sz="2700" kern="1200" dirty="0"/>
        </a:p>
      </dsp:txBody>
      <dsp:txXfrm>
        <a:off x="5690287" y="28784"/>
        <a:ext cx="1962747" cy="925184"/>
      </dsp:txXfrm>
    </dsp:sp>
    <dsp:sp modelId="{E81A81B4-058B-4A77-AB09-41FDAEB2F9E9}">
      <dsp:nvSpPr>
        <dsp:cNvPr id="0" name=""/>
        <dsp:cNvSpPr/>
      </dsp:nvSpPr>
      <dsp:spPr>
        <a:xfrm>
          <a:off x="7883849" y="240856"/>
          <a:ext cx="428306" cy="501038"/>
        </a:xfrm>
        <a:prstGeom prst="rightArrow">
          <a:avLst>
            <a:gd name="adj1" fmla="val 60000"/>
            <a:gd name="adj2" fmla="val 50000"/>
          </a:avLst>
        </a:prstGeom>
        <a:solidFill>
          <a:srgbClr val="018788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883849" y="341064"/>
        <a:ext cx="299814" cy="300622"/>
      </dsp:txXfrm>
    </dsp:sp>
    <dsp:sp modelId="{82ADD9DB-6E23-48C2-81F2-35F30D5907A7}">
      <dsp:nvSpPr>
        <dsp:cNvPr id="0" name=""/>
        <dsp:cNvSpPr/>
      </dsp:nvSpPr>
      <dsp:spPr>
        <a:xfrm>
          <a:off x="8489944" y="0"/>
          <a:ext cx="2020315" cy="982752"/>
        </a:xfrm>
        <a:prstGeom prst="roundRect">
          <a:avLst>
            <a:gd name="adj" fmla="val 10000"/>
          </a:avLst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Your brain</a:t>
          </a:r>
          <a:endParaRPr lang="en-US" sz="2700" kern="1200" dirty="0"/>
        </a:p>
      </dsp:txBody>
      <dsp:txXfrm>
        <a:off x="8518728" y="28784"/>
        <a:ext cx="1962747" cy="925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2D22-5B2C-4A3B-BDD8-58D46B38A17C}">
      <dsp:nvSpPr>
        <dsp:cNvPr id="0" name=""/>
        <dsp:cNvSpPr/>
      </dsp:nvSpPr>
      <dsp:spPr>
        <a:xfrm>
          <a:off x="3571" y="252310"/>
          <a:ext cx="1561703" cy="937021"/>
        </a:xfrm>
        <a:prstGeom prst="roundRect">
          <a:avLst>
            <a:gd name="adj" fmla="val 10000"/>
          </a:avLst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New words</a:t>
          </a:r>
          <a:endParaRPr lang="en-US" sz="2600" kern="1200" dirty="0"/>
        </a:p>
      </dsp:txBody>
      <dsp:txXfrm>
        <a:off x="31015" y="279754"/>
        <a:ext cx="1506815" cy="882133"/>
      </dsp:txXfrm>
    </dsp:sp>
    <dsp:sp modelId="{BE5AEECA-9B6C-4EFF-A211-FE56957CD683}">
      <dsp:nvSpPr>
        <dsp:cNvPr id="0" name=""/>
        <dsp:cNvSpPr/>
      </dsp:nvSpPr>
      <dsp:spPr>
        <a:xfrm>
          <a:off x="1721445" y="52716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18788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21445" y="604629"/>
        <a:ext cx="231757" cy="232382"/>
      </dsp:txXfrm>
    </dsp:sp>
    <dsp:sp modelId="{04BEA389-2CA2-475F-B33F-159E7DF5AA33}">
      <dsp:nvSpPr>
        <dsp:cNvPr id="0" name=""/>
        <dsp:cNvSpPr/>
      </dsp:nvSpPr>
      <dsp:spPr>
        <a:xfrm>
          <a:off x="2189956" y="252310"/>
          <a:ext cx="1561703" cy="937021"/>
        </a:xfrm>
        <a:prstGeom prst="roundRect">
          <a:avLst>
            <a:gd name="adj" fmla="val 10000"/>
          </a:avLst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Your pool</a:t>
          </a:r>
          <a:endParaRPr lang="en-US" sz="2600" kern="1200" dirty="0"/>
        </a:p>
      </dsp:txBody>
      <dsp:txXfrm>
        <a:off x="2217400" y="279754"/>
        <a:ext cx="1506815" cy="882133"/>
      </dsp:txXfrm>
    </dsp:sp>
    <dsp:sp modelId="{399A79E1-ABFC-4001-8BE5-2EF506654A03}">
      <dsp:nvSpPr>
        <dsp:cNvPr id="0" name=""/>
        <dsp:cNvSpPr/>
      </dsp:nvSpPr>
      <dsp:spPr>
        <a:xfrm>
          <a:off x="3907829" y="52716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18788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907829" y="604629"/>
        <a:ext cx="231757" cy="232382"/>
      </dsp:txXfrm>
    </dsp:sp>
    <dsp:sp modelId="{13FF6BBE-FCE3-4985-8EE1-C8025C536956}">
      <dsp:nvSpPr>
        <dsp:cNvPr id="0" name=""/>
        <dsp:cNvSpPr/>
      </dsp:nvSpPr>
      <dsp:spPr>
        <a:xfrm>
          <a:off x="4376340" y="252310"/>
          <a:ext cx="1561703" cy="937021"/>
        </a:xfrm>
        <a:prstGeom prst="roundRect">
          <a:avLst>
            <a:gd name="adj" fmla="val 10000"/>
          </a:avLst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 tests</a:t>
          </a:r>
          <a:endParaRPr lang="en-US" sz="2600" kern="1200" dirty="0"/>
        </a:p>
      </dsp:txBody>
      <dsp:txXfrm>
        <a:off x="4403784" y="279754"/>
        <a:ext cx="1506815" cy="882133"/>
      </dsp:txXfrm>
    </dsp:sp>
    <dsp:sp modelId="{E81A81B4-058B-4A77-AB09-41FDAEB2F9E9}">
      <dsp:nvSpPr>
        <dsp:cNvPr id="0" name=""/>
        <dsp:cNvSpPr/>
      </dsp:nvSpPr>
      <dsp:spPr>
        <a:xfrm>
          <a:off x="6094214" y="52716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018788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094214" y="604629"/>
        <a:ext cx="231757" cy="232382"/>
      </dsp:txXfrm>
    </dsp:sp>
    <dsp:sp modelId="{82ADD9DB-6E23-48C2-81F2-35F30D5907A7}">
      <dsp:nvSpPr>
        <dsp:cNvPr id="0" name=""/>
        <dsp:cNvSpPr/>
      </dsp:nvSpPr>
      <dsp:spPr>
        <a:xfrm>
          <a:off x="6562724" y="252310"/>
          <a:ext cx="1561703" cy="937021"/>
        </a:xfrm>
        <a:prstGeom prst="roundRect">
          <a:avLst>
            <a:gd name="adj" fmla="val 10000"/>
          </a:avLst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Your brain</a:t>
          </a:r>
          <a:endParaRPr lang="en-US" sz="2600" kern="1200" dirty="0"/>
        </a:p>
      </dsp:txBody>
      <dsp:txXfrm>
        <a:off x="6590168" y="279754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79486-BD7D-4F79-AC1D-DB617A588BC2}">
      <dsp:nvSpPr>
        <dsp:cNvPr id="0" name=""/>
        <dsp:cNvSpPr/>
      </dsp:nvSpPr>
      <dsp:spPr>
        <a:xfrm>
          <a:off x="-4307366" y="-660781"/>
          <a:ext cx="5131917" cy="5131917"/>
        </a:xfrm>
        <a:prstGeom prst="blockArc">
          <a:avLst>
            <a:gd name="adj1" fmla="val 18900000"/>
            <a:gd name="adj2" fmla="val 2700000"/>
            <a:gd name="adj3" fmla="val 421"/>
          </a:avLst>
        </a:prstGeom>
        <a:noFill/>
        <a:ln w="25400" cap="flat" cmpd="sng" algn="ctr">
          <a:solidFill>
            <a:srgbClr val="018788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31957-EE4D-4D26-BBC4-0A9BBA1ED97D}">
      <dsp:nvSpPr>
        <dsp:cNvPr id="0" name=""/>
        <dsp:cNvSpPr/>
      </dsp:nvSpPr>
      <dsp:spPr>
        <a:xfrm>
          <a:off x="530279" y="381035"/>
          <a:ext cx="7238590" cy="762071"/>
        </a:xfrm>
        <a:prstGeom prst="rect">
          <a:avLst/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489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/>
            <a:t>Login Security Features</a:t>
          </a:r>
          <a:endParaRPr lang="en-US" sz="3600" kern="1200" dirty="0"/>
        </a:p>
      </dsp:txBody>
      <dsp:txXfrm>
        <a:off x="530279" y="381035"/>
        <a:ext cx="7238590" cy="762071"/>
      </dsp:txXfrm>
    </dsp:sp>
    <dsp:sp modelId="{570F468F-A61E-47BC-98DA-0B383F7AC385}">
      <dsp:nvSpPr>
        <dsp:cNvPr id="0" name=""/>
        <dsp:cNvSpPr/>
      </dsp:nvSpPr>
      <dsp:spPr>
        <a:xfrm>
          <a:off x="53985" y="285776"/>
          <a:ext cx="952588" cy="95258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42B5A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172FF-1C37-4CAA-A604-A06A8FAD4362}">
      <dsp:nvSpPr>
        <dsp:cNvPr id="0" name=""/>
        <dsp:cNvSpPr/>
      </dsp:nvSpPr>
      <dsp:spPr>
        <a:xfrm>
          <a:off x="807292" y="1524142"/>
          <a:ext cx="6961578" cy="762071"/>
        </a:xfrm>
        <a:prstGeom prst="rect">
          <a:avLst/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489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User Pool Features</a:t>
          </a:r>
          <a:endParaRPr lang="en-US" sz="3600" b="1" kern="1200" dirty="0"/>
        </a:p>
      </dsp:txBody>
      <dsp:txXfrm>
        <a:off x="807292" y="1524142"/>
        <a:ext cx="6961578" cy="762071"/>
      </dsp:txXfrm>
    </dsp:sp>
    <dsp:sp modelId="{7FBB849A-F51B-431C-A5E3-F36866BB0BDB}">
      <dsp:nvSpPr>
        <dsp:cNvPr id="0" name=""/>
        <dsp:cNvSpPr/>
      </dsp:nvSpPr>
      <dsp:spPr>
        <a:xfrm>
          <a:off x="330998" y="1428883"/>
          <a:ext cx="952588" cy="95258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42B5A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2BCA8-ACD1-4B5E-B0F7-34C249747ECF}">
      <dsp:nvSpPr>
        <dsp:cNvPr id="0" name=""/>
        <dsp:cNvSpPr/>
      </dsp:nvSpPr>
      <dsp:spPr>
        <a:xfrm>
          <a:off x="530279" y="2667248"/>
          <a:ext cx="7238590" cy="762071"/>
        </a:xfrm>
        <a:prstGeom prst="rect">
          <a:avLst/>
        </a:prstGeom>
        <a:solidFill>
          <a:srgbClr val="0BDAC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489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Quiz Features</a:t>
          </a:r>
          <a:endParaRPr lang="en-US" sz="3600" b="1" kern="1200" dirty="0"/>
        </a:p>
      </dsp:txBody>
      <dsp:txXfrm>
        <a:off x="530279" y="2667248"/>
        <a:ext cx="7238590" cy="762071"/>
      </dsp:txXfrm>
    </dsp:sp>
    <dsp:sp modelId="{D199D518-67B3-436C-8CE7-D3FF3F2B187D}">
      <dsp:nvSpPr>
        <dsp:cNvPr id="0" name=""/>
        <dsp:cNvSpPr/>
      </dsp:nvSpPr>
      <dsp:spPr>
        <a:xfrm>
          <a:off x="53985" y="2571989"/>
          <a:ext cx="952588" cy="95258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42B5A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BD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 rot="18900000" flipH="1">
            <a:off x="7932246" y="1371960"/>
            <a:ext cx="6135480" cy="5537160"/>
          </a:xfrm>
          <a:custGeom>
            <a:avLst/>
            <a:gdLst/>
            <a:ahLst/>
            <a:cxnLst/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rgbClr val="018788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4783680" y="5272560"/>
            <a:ext cx="3170520" cy="1584720"/>
          </a:xfrm>
          <a:prstGeom prst="triangle">
            <a:avLst>
              <a:gd name="adj" fmla="val 50000"/>
            </a:avLst>
          </a:prstGeom>
          <a:solidFill>
            <a:schemeClr val="accent5">
              <a:lumMod val="75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 rot="2700000">
            <a:off x="4944852" y="1144358"/>
            <a:ext cx="4566763" cy="4566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 rot="2700000">
            <a:off x="4570795" y="550707"/>
            <a:ext cx="5755145" cy="5755145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 rot="18900000" flipH="1">
            <a:off x="-915480" y="293040"/>
            <a:ext cx="5056200" cy="9206280"/>
          </a:xfrm>
          <a:custGeom>
            <a:avLst/>
            <a:gdLst/>
            <a:ahLst/>
            <a:cxnLst/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>
            <a:off x="3047913" y="2191111"/>
            <a:ext cx="8360640" cy="191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Calibri Light"/>
              </a:rPr>
              <a:t>Project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1878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Calibri Light"/>
              </a:rPr>
              <a:t>EngLib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Calibri Light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1200" cap="none" spc="-1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>
                <a:solidFill>
                  <a:srgbClr val="FFFFFF"/>
                </a:solidFill>
              </a:uFill>
              <a:latin typeface="Verdana"/>
              <a:ea typeface="Calibr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Calibri Light"/>
              </a:rPr>
              <a:t>APPLICATION</a:t>
            </a:r>
            <a:r>
              <a:rPr kumimoji="0" lang="en-US" sz="2000" i="0" u="none" strike="noStrike" kern="1200" cap="none" spc="-1" normalizeH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Calibri Light"/>
              </a:rPr>
              <a:t>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" normalizeH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Calibri Light"/>
              </a:rPr>
              <a:t>LEARNING ENGLISH</a:t>
            </a:r>
            <a:endParaRPr kumimoji="0" lang="en-US" sz="16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4845753" y="5613277"/>
            <a:ext cx="4764960" cy="6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Team 5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22" y="4297906"/>
            <a:ext cx="1091422" cy="10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92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Features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597356" cy="3977280"/>
          </a:xfrm>
        </p:spPr>
        <p:txBody>
          <a:bodyPr anchor="t"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18788"/>
                </a:solidFill>
              </a:rPr>
              <a:t>Login Security Features</a:t>
            </a:r>
          </a:p>
          <a:p>
            <a:pPr marL="0" lvl="0" indent="0">
              <a:buNone/>
            </a:pPr>
            <a:endParaRPr lang="en-US" dirty="0">
              <a:solidFill>
                <a:srgbClr val="018788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Use Authentication feature of Firebase to: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 Up feature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In feature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Out feature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60" y="1485900"/>
            <a:ext cx="5372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44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Features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Subtitle 3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597356" cy="3977280"/>
          </a:xfrm>
        </p:spPr>
        <p:txBody>
          <a:bodyPr anchor="t"/>
          <a:lstStyle/>
          <a:p>
            <a:pPr lvl="0"/>
            <a:r>
              <a:rPr lang="en-US" sz="2800" b="1" dirty="0">
                <a:solidFill>
                  <a:srgbClr val="018788"/>
                </a:solidFill>
              </a:rPr>
              <a:t>User Pool </a:t>
            </a:r>
            <a:r>
              <a:rPr lang="en-US" sz="2800" b="1" dirty="0" smtClean="0">
                <a:solidFill>
                  <a:srgbClr val="018788"/>
                </a:solidFill>
              </a:rPr>
              <a:t>Features</a:t>
            </a:r>
          </a:p>
          <a:p>
            <a:pPr lvl="0"/>
            <a:endParaRPr lang="en-US" sz="2800" b="1" dirty="0">
              <a:solidFill>
                <a:srgbClr val="018788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Use </a:t>
            </a:r>
            <a:r>
              <a:rPr lang="en-US" sz="2800" dirty="0" err="1">
                <a:latin typeface="+mn-lt"/>
              </a:rPr>
              <a:t>Realtime</a:t>
            </a:r>
            <a:r>
              <a:rPr lang="en-US" sz="2800" dirty="0">
                <a:latin typeface="+mn-lt"/>
              </a:rPr>
              <a:t> Database feature </a:t>
            </a:r>
            <a:r>
              <a:rPr lang="en-US" sz="2800" dirty="0" smtClean="0">
                <a:latin typeface="+mn-lt"/>
              </a:rPr>
              <a:t>of Firebase to:</a:t>
            </a:r>
            <a:endParaRPr lang="en-US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Store your words.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Store favorite state of words.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Store score </a:t>
            </a:r>
            <a:r>
              <a:rPr lang="en-US" sz="2400" kern="1200" dirty="0" err="1" smtClean="0">
                <a:solidFill>
                  <a:schemeClr val="tx1"/>
                </a:solidFill>
              </a:rPr>
              <a:t>everytimes</a:t>
            </a:r>
            <a:r>
              <a:rPr lang="en-US" sz="2400" kern="1200" dirty="0" smtClean="0">
                <a:solidFill>
                  <a:schemeClr val="tx1"/>
                </a:solidFill>
              </a:rPr>
              <a:t> </a:t>
            </a:r>
            <a:r>
              <a:rPr lang="en-US" sz="2400" kern="1200" dirty="0">
                <a:solidFill>
                  <a:schemeClr val="tx1"/>
                </a:solidFill>
              </a:rPr>
              <a:t>you do test.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View User Pool and detail of word in pool.</a:t>
            </a:r>
          </a:p>
        </p:txBody>
      </p:sp>
      <p:pic>
        <p:nvPicPr>
          <p:cNvPr id="2050" name="Picture 2" descr="https://i.pinimg.com/564x/20/6a/07/206a07c4104b5195664e2d4877ac2e0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1604520"/>
            <a:ext cx="5146124" cy="51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28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Features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Subtitle 3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593876" cy="3977280"/>
          </a:xfrm>
        </p:spPr>
        <p:txBody>
          <a:bodyPr anchor="t"/>
          <a:lstStyle/>
          <a:p>
            <a:pPr lvl="0"/>
            <a:r>
              <a:rPr lang="en-US" sz="2800" b="1" dirty="0" smtClean="0">
                <a:solidFill>
                  <a:srgbClr val="018788"/>
                </a:solidFill>
              </a:rPr>
              <a:t>Quiz Features</a:t>
            </a:r>
          </a:p>
          <a:p>
            <a:pPr lvl="0"/>
            <a:endParaRPr lang="en-US" sz="2800" b="1" dirty="0">
              <a:solidFill>
                <a:srgbClr val="018788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Number of questions option.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Question pool.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Randomize questions with priority by favorite 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View </a:t>
            </a:r>
            <a:r>
              <a:rPr lang="en-US" sz="2800" dirty="0"/>
              <a:t>correct answer.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Show </a:t>
            </a:r>
            <a:r>
              <a:rPr lang="en-US" sz="2800" dirty="0">
                <a:latin typeface="+mn-lt"/>
              </a:rPr>
              <a:t>quiz score</a:t>
            </a:r>
            <a:r>
              <a:rPr lang="en-US" sz="2800" dirty="0" smtClean="0">
                <a:latin typeface="+mn-lt"/>
              </a:rPr>
              <a:t>. </a:t>
            </a:r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View question </a:t>
            </a:r>
            <a:r>
              <a:rPr lang="en-US" sz="2800" dirty="0" smtClean="0"/>
              <a:t>results.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6" y="1604520"/>
            <a:ext cx="5142644" cy="51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822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B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 rot="18900000" flipH="1">
            <a:off x="7932240" y="1371960"/>
            <a:ext cx="6135480" cy="5537160"/>
          </a:xfrm>
          <a:custGeom>
            <a:avLst/>
            <a:gdLst/>
            <a:ahLst/>
            <a:cxnLst/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4783680" y="5272560"/>
            <a:ext cx="3170520" cy="1584720"/>
          </a:xfrm>
          <a:prstGeom prst="triangle">
            <a:avLst>
              <a:gd name="adj" fmla="val 50000"/>
            </a:avLst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 rot="2700000">
            <a:off x="6940440" y="1742040"/>
            <a:ext cx="3371400" cy="3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 rot="2700000">
            <a:off x="6501960" y="1303920"/>
            <a:ext cx="4248720" cy="4248720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 rot="18900000" flipH="1">
            <a:off x="-915480" y="293040"/>
            <a:ext cx="5056200" cy="9206280"/>
          </a:xfrm>
          <a:custGeom>
            <a:avLst/>
            <a:gdLst/>
            <a:ahLst/>
            <a:cxnLst/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239520" y="2721960"/>
            <a:ext cx="4772880" cy="13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Demo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16357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64327"/>
            <a:ext cx="12192000" cy="2147455"/>
          </a:xfrm>
          <a:prstGeom prst="rect">
            <a:avLst/>
          </a:prstGeom>
          <a:solidFill>
            <a:srgbClr val="42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stomShape 1"/>
          <p:cNvSpPr/>
          <p:nvPr/>
        </p:nvSpPr>
        <p:spPr>
          <a:xfrm>
            <a:off x="935542" y="2572636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>
              <a:defRPr/>
            </a:pPr>
            <a:r>
              <a:rPr lang="en-US" sz="4400" b="1" i="1" spc="-1" dirty="0">
                <a:solidFill>
                  <a:srgbClr val="0BECE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Demo</a:t>
            </a:r>
            <a:endParaRPr lang="en-US" i="1" spc="-1" dirty="0">
              <a:solidFill>
                <a:srgbClr val="0BECE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1" name="CustomShape 1"/>
          <p:cNvSpPr/>
          <p:nvPr/>
        </p:nvSpPr>
        <p:spPr>
          <a:xfrm>
            <a:off x="838560" y="2475654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>
              <a:defRPr/>
            </a:pPr>
            <a:r>
              <a:rPr lang="en-US" sz="4400" b="1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Demo</a:t>
            </a:r>
            <a:endParaRPr lang="en-US" i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Freeform 12"/>
          <p:cNvSpPr/>
          <p:nvPr/>
        </p:nvSpPr>
        <p:spPr>
          <a:xfrm rot="5400000" flipH="1">
            <a:off x="0" y="2064327"/>
            <a:ext cx="2098964" cy="2098964"/>
          </a:xfrm>
          <a:custGeom>
            <a:avLst/>
            <a:gdLst>
              <a:gd name="connsiteX0" fmla="*/ 2098964 w 2098964"/>
              <a:gd name="connsiteY0" fmla="*/ 2098964 h 2098964"/>
              <a:gd name="connsiteX1" fmla="*/ 2098964 w 2098964"/>
              <a:gd name="connsiteY1" fmla="*/ 0 h 2098964"/>
              <a:gd name="connsiteX2" fmla="*/ 0 w 2098964"/>
              <a:gd name="connsiteY2" fmla="*/ 2098964 h 209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964" h="2098964">
                <a:moveTo>
                  <a:pt x="2098964" y="2098964"/>
                </a:moveTo>
                <a:lnTo>
                  <a:pt x="2098964" y="0"/>
                </a:lnTo>
                <a:lnTo>
                  <a:pt x="0" y="2098964"/>
                </a:lnTo>
                <a:close/>
              </a:path>
            </a:pathLst>
          </a:custGeom>
          <a:solidFill>
            <a:srgbClr val="0BD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5400000" flipV="1">
            <a:off x="10093036" y="2088572"/>
            <a:ext cx="2098964" cy="2098964"/>
          </a:xfrm>
          <a:custGeom>
            <a:avLst/>
            <a:gdLst>
              <a:gd name="connsiteX0" fmla="*/ 2098964 w 2098964"/>
              <a:gd name="connsiteY0" fmla="*/ 2098964 h 2098964"/>
              <a:gd name="connsiteX1" fmla="*/ 2098964 w 2098964"/>
              <a:gd name="connsiteY1" fmla="*/ 0 h 2098964"/>
              <a:gd name="connsiteX2" fmla="*/ 0 w 2098964"/>
              <a:gd name="connsiteY2" fmla="*/ 2098964 h 209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964" h="2098964">
                <a:moveTo>
                  <a:pt x="2098964" y="2098964"/>
                </a:moveTo>
                <a:lnTo>
                  <a:pt x="2098964" y="0"/>
                </a:lnTo>
                <a:lnTo>
                  <a:pt x="0" y="2098964"/>
                </a:lnTo>
                <a:close/>
              </a:path>
            </a:pathLst>
          </a:custGeom>
          <a:solidFill>
            <a:srgbClr val="0BD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5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B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 rot="18900000" flipH="1">
            <a:off x="7932240" y="1371960"/>
            <a:ext cx="6135480" cy="5537160"/>
          </a:xfrm>
          <a:custGeom>
            <a:avLst/>
            <a:gdLst/>
            <a:ahLst/>
            <a:cxnLst/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4783680" y="5272560"/>
            <a:ext cx="3170520" cy="1584720"/>
          </a:xfrm>
          <a:prstGeom prst="triangle">
            <a:avLst>
              <a:gd name="adj" fmla="val 50000"/>
            </a:avLst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 rot="2700000">
            <a:off x="6940440" y="1742040"/>
            <a:ext cx="3371400" cy="3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 rot="2700000">
            <a:off x="6501960" y="1303920"/>
            <a:ext cx="4248720" cy="4248720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 rot="18900000" flipH="1">
            <a:off x="-915480" y="293040"/>
            <a:ext cx="5056200" cy="9206280"/>
          </a:xfrm>
          <a:custGeom>
            <a:avLst/>
            <a:gdLst/>
            <a:ahLst/>
            <a:cxnLst/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239520" y="2721960"/>
            <a:ext cx="4772880" cy="13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Conclusion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83090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Conclusion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Subtitle 3"/>
          <p:cNvSpPr>
            <a:spLocks noGrp="1"/>
          </p:cNvSpPr>
          <p:nvPr>
            <p:ph type="subTitle"/>
          </p:nvPr>
        </p:nvSpPr>
        <p:spPr>
          <a:xfrm>
            <a:off x="609480" y="1881611"/>
            <a:ext cx="5500375" cy="3977280"/>
          </a:xfrm>
        </p:spPr>
        <p:txBody>
          <a:bodyPr anchor="t"/>
          <a:lstStyle/>
          <a:p>
            <a:r>
              <a:rPr lang="en-US" sz="2800" b="1" dirty="0" smtClean="0">
                <a:solidFill>
                  <a:srgbClr val="018788"/>
                </a:solidFill>
                <a:latin typeface="+mn-lt"/>
              </a:rPr>
              <a:t>Restriction:</a:t>
            </a:r>
          </a:p>
          <a:p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UX/UI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Bugs of Quiz features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2800" dirty="0" smtClean="0">
              <a:latin typeface="+mn-lt"/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/>
          </p:nvPr>
        </p:nvSpPr>
        <p:spPr>
          <a:xfrm>
            <a:off x="6109855" y="1881611"/>
            <a:ext cx="5243105" cy="3977280"/>
          </a:xfrm>
        </p:spPr>
        <p:txBody>
          <a:bodyPr anchor="t"/>
          <a:lstStyle/>
          <a:p>
            <a:r>
              <a:rPr lang="en-US" sz="2800" b="1" dirty="0" smtClean="0">
                <a:solidFill>
                  <a:srgbClr val="018788"/>
                </a:solidFill>
                <a:latin typeface="+mn-lt"/>
              </a:rPr>
              <a:t>Oriented development: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Update UX/UI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feature in Quiz features (quiz timer, new question format,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1184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B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 rot="18900000" flipH="1">
            <a:off x="7932240" y="1371960"/>
            <a:ext cx="6135480" cy="5537160"/>
          </a:xfrm>
          <a:custGeom>
            <a:avLst/>
            <a:gdLst/>
            <a:ahLst/>
            <a:cxnLst/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4783680" y="5272560"/>
            <a:ext cx="3170520" cy="1584720"/>
          </a:xfrm>
          <a:prstGeom prst="triangle">
            <a:avLst>
              <a:gd name="adj" fmla="val 50000"/>
            </a:avLst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 rot="2700000">
            <a:off x="6940440" y="1742040"/>
            <a:ext cx="3371400" cy="3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 rot="2700000">
            <a:off x="6501960" y="1303920"/>
            <a:ext cx="4248720" cy="4248720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 rot="18900000" flipH="1">
            <a:off x="-915480" y="293040"/>
            <a:ext cx="5056200" cy="9206280"/>
          </a:xfrm>
          <a:custGeom>
            <a:avLst/>
            <a:gdLst/>
            <a:ahLst/>
            <a:cxnLst/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239520" y="2721960"/>
            <a:ext cx="4772880" cy="13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Thank for watching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4201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412160" y="892440"/>
            <a:ext cx="3360960" cy="88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86600" y="2508120"/>
            <a:ext cx="4960047" cy="528480"/>
          </a:xfrm>
          <a:prstGeom prst="rect">
            <a:avLst/>
          </a:prstGeom>
          <a:solidFill>
            <a:srgbClr val="0BDAC5">
              <a:alpha val="90000"/>
            </a:srgbClr>
          </a:solidFill>
          <a:ln w="3175">
            <a:solidFill>
              <a:srgbClr val="42B5A6"/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1051920" y="2198160"/>
            <a:ext cx="3715920" cy="6192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01878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70640" tIns="30240" rIns="140400" bIns="30240" anchor="ctr"/>
          <a:lstStyle/>
          <a:p>
            <a:pPr>
              <a:lnSpc>
                <a:spcPct val="9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Introduction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786600" y="3460680"/>
            <a:ext cx="4960047" cy="528480"/>
          </a:xfrm>
          <a:prstGeom prst="rect">
            <a:avLst/>
          </a:prstGeom>
          <a:solidFill>
            <a:srgbClr val="0BDAC5">
              <a:alpha val="90000"/>
            </a:srgbClr>
          </a:solidFill>
          <a:ln w="3175">
            <a:solidFill>
              <a:srgbClr val="42B5A6"/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1051920" y="3150720"/>
            <a:ext cx="3715920" cy="6192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01878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70640" tIns="30240" rIns="140400" bIns="30240" anchor="ctr"/>
          <a:lstStyle/>
          <a:p>
            <a:pPr>
              <a:lnSpc>
                <a:spcPct val="90000"/>
              </a:lnSpc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Features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6095880" y="2508120"/>
            <a:ext cx="4960047" cy="528480"/>
          </a:xfrm>
          <a:prstGeom prst="rect">
            <a:avLst/>
          </a:prstGeom>
          <a:solidFill>
            <a:srgbClr val="0BDAC5">
              <a:alpha val="90000"/>
            </a:srgbClr>
          </a:solidFill>
          <a:ln w="3175">
            <a:solidFill>
              <a:srgbClr val="42B5A6"/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6361560" y="2198160"/>
            <a:ext cx="3715920" cy="6192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01878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70640" tIns="30240" rIns="140400" bIns="30240" anchor="ctr"/>
          <a:lstStyle/>
          <a:p>
            <a:pPr>
              <a:lnSpc>
                <a:spcPct val="9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Demo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6095880" y="3460680"/>
            <a:ext cx="4960047" cy="528480"/>
          </a:xfrm>
          <a:prstGeom prst="rect">
            <a:avLst/>
          </a:prstGeom>
          <a:solidFill>
            <a:srgbClr val="0BDAC5">
              <a:alpha val="90000"/>
            </a:srgbClr>
          </a:solidFill>
          <a:ln w="3175">
            <a:solidFill>
              <a:srgbClr val="42B5A6"/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1"/>
          <p:cNvSpPr/>
          <p:nvPr/>
        </p:nvSpPr>
        <p:spPr>
          <a:xfrm>
            <a:off x="6361560" y="3150720"/>
            <a:ext cx="3715920" cy="6192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01878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70640" tIns="30240" rIns="140400" bIns="30240" anchor="ctr"/>
          <a:lstStyle/>
          <a:p>
            <a:pPr>
              <a:lnSpc>
                <a:spcPct val="90000"/>
              </a:lnSpc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Conclusion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B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 rot="18900000" flipH="1">
            <a:off x="7932240" y="1371960"/>
            <a:ext cx="6135480" cy="5537160"/>
          </a:xfrm>
          <a:custGeom>
            <a:avLst/>
            <a:gdLst/>
            <a:ahLst/>
            <a:cxnLst/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4783680" y="5272560"/>
            <a:ext cx="3170520" cy="1584720"/>
          </a:xfrm>
          <a:prstGeom prst="triangle">
            <a:avLst>
              <a:gd name="adj" fmla="val 50000"/>
            </a:avLst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 rot="2700000">
            <a:off x="6940440" y="1742040"/>
            <a:ext cx="3371400" cy="3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 rot="2700000">
            <a:off x="6501960" y="1303920"/>
            <a:ext cx="4248720" cy="4248720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 rot="18900000" flipH="1">
            <a:off x="-915480" y="293040"/>
            <a:ext cx="5056200" cy="9206280"/>
          </a:xfrm>
          <a:custGeom>
            <a:avLst/>
            <a:gdLst/>
            <a:ahLst/>
            <a:cxnLst/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239520" y="2721960"/>
            <a:ext cx="4772880" cy="13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 Light"/>
              </a:rPr>
              <a:t>Introduction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Introduction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689840"/>
            <a:ext cx="10514880" cy="4212196"/>
          </a:xfrm>
        </p:spPr>
        <p:txBody>
          <a:bodyPr anchor="t"/>
          <a:lstStyle/>
          <a:p>
            <a:r>
              <a:rPr lang="en-US" sz="2400" dirty="0" smtClean="0">
                <a:solidFill>
                  <a:srgbClr val="01878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	:	Android</a:t>
            </a:r>
          </a:p>
          <a:p>
            <a:r>
              <a:rPr lang="en-US" sz="2400" smtClean="0">
                <a:solidFill>
                  <a:srgbClr val="01878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Instructor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</a:rPr>
              <a:t>	: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Nam Pham</a:t>
            </a:r>
          </a:p>
          <a:p>
            <a:r>
              <a:rPr lang="en-US" sz="2400" dirty="0" smtClean="0">
                <a:solidFill>
                  <a:srgbClr val="01878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: 	5</a:t>
            </a:r>
          </a:p>
          <a:p>
            <a:r>
              <a:rPr lang="en-US" sz="2400" dirty="0" smtClean="0">
                <a:solidFill>
                  <a:srgbClr val="01878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Member List</a:t>
            </a:r>
          </a:p>
          <a:p>
            <a:pPr lvl="3" algn="l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1720081		:	Nguyen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Trieu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Thien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Hao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lvl="3" algn="l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1720117		:	Dong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Duy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Khang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 algn="l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1720178 	:	Nguyen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My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Phuoc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 algn="l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1720193 	:	Tran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Kim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Quyen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 algn="l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1720230 	:	Vo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Van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Thuan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505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Introduction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4118253"/>
              </p:ext>
            </p:extLst>
          </p:nvPr>
        </p:nvGraphicFramePr>
        <p:xfrm>
          <a:off x="838080" y="1689841"/>
          <a:ext cx="10514880" cy="98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0" y="4000054"/>
            <a:ext cx="1944735" cy="917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201" y="3131481"/>
            <a:ext cx="2092036" cy="2957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/>
          <a:srcRect t="25296" r="31301" b="37551"/>
          <a:stretch/>
        </p:blipFill>
        <p:spPr>
          <a:xfrm>
            <a:off x="3665006" y="3580139"/>
            <a:ext cx="1544304" cy="548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/>
          <a:srcRect t="24631" r="30384" b="33695"/>
          <a:stretch/>
        </p:blipFill>
        <p:spPr>
          <a:xfrm>
            <a:off x="3665006" y="4302701"/>
            <a:ext cx="1564889" cy="615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9623" y="3522930"/>
            <a:ext cx="2174809" cy="2174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35360" y="3580140"/>
            <a:ext cx="2117600" cy="2117600"/>
          </a:xfrm>
          <a:prstGeom prst="rect">
            <a:avLst/>
          </a:prstGeom>
        </p:spPr>
      </p:pic>
      <p:sp>
        <p:nvSpPr>
          <p:cNvPr id="12" name="Bent Arrow 11"/>
          <p:cNvSpPr/>
          <p:nvPr/>
        </p:nvSpPr>
        <p:spPr>
          <a:xfrm flipV="1">
            <a:off x="1639815" y="5003324"/>
            <a:ext cx="2286000" cy="626975"/>
          </a:xfrm>
          <a:prstGeom prst="bentArrow">
            <a:avLst/>
          </a:prstGeom>
          <a:solidFill>
            <a:srgbClr val="0BEC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6319623" y="5630299"/>
            <a:ext cx="2174809" cy="604246"/>
          </a:xfrm>
          <a:prstGeom prst="curvedUpArrow">
            <a:avLst/>
          </a:prstGeom>
          <a:solidFill>
            <a:srgbClr val="0BEC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 flipV="1">
            <a:off x="6319622" y="3278016"/>
            <a:ext cx="2174809" cy="604246"/>
          </a:xfrm>
          <a:prstGeom prst="curvedUpArrow">
            <a:avLst/>
          </a:prstGeom>
          <a:solidFill>
            <a:srgbClr val="0BEC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700655" y="4638940"/>
            <a:ext cx="534705" cy="279028"/>
          </a:xfrm>
          <a:prstGeom prst="rightArrow">
            <a:avLst/>
          </a:prstGeom>
          <a:solidFill>
            <a:srgbClr val="0BEC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53989" y="4638940"/>
            <a:ext cx="534705" cy="279028"/>
          </a:xfrm>
          <a:prstGeom prst="rightArrow">
            <a:avLst/>
          </a:prstGeom>
          <a:solidFill>
            <a:srgbClr val="0BEC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4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Introduction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7091662"/>
              </p:ext>
            </p:extLst>
          </p:nvPr>
        </p:nvGraphicFramePr>
        <p:xfrm>
          <a:off x="2031520" y="1689840"/>
          <a:ext cx="8128000" cy="144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ight Brace 1"/>
          <p:cNvSpPr/>
          <p:nvPr/>
        </p:nvSpPr>
        <p:spPr>
          <a:xfrm rot="5400000" flipV="1">
            <a:off x="5721536" y="-675376"/>
            <a:ext cx="747968" cy="8128000"/>
          </a:xfrm>
          <a:prstGeom prst="rightBrace">
            <a:avLst/>
          </a:prstGeom>
          <a:ln>
            <a:solidFill>
              <a:srgbClr val="0187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20" y="378448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646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Introduction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20" y="447722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76"/>
          <a:stretch/>
        </p:blipFill>
        <p:spPr>
          <a:xfrm>
            <a:off x="8272866" y="2067889"/>
            <a:ext cx="2690633" cy="1554216"/>
          </a:xfrm>
          <a:prstGeom prst="rect">
            <a:avLst/>
          </a:prstGeom>
        </p:spPr>
      </p:pic>
      <p:sp>
        <p:nvSpPr>
          <p:cNvPr id="8" name="Half Frame 7"/>
          <p:cNvSpPr/>
          <p:nvPr/>
        </p:nvSpPr>
        <p:spPr>
          <a:xfrm>
            <a:off x="7840417" y="1966934"/>
            <a:ext cx="778921" cy="779123"/>
          </a:xfrm>
          <a:prstGeom prst="halfFrame">
            <a:avLst>
              <a:gd name="adj1" fmla="val 25770"/>
              <a:gd name="adj2" fmla="val 25770"/>
            </a:avLst>
          </a:prstGeom>
          <a:solidFill>
            <a:srgbClr val="42B5A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Half Frame 8"/>
          <p:cNvSpPr/>
          <p:nvPr/>
        </p:nvSpPr>
        <p:spPr>
          <a:xfrm rot="5400000">
            <a:off x="10573938" y="1967034"/>
            <a:ext cx="779123" cy="778921"/>
          </a:xfrm>
          <a:prstGeom prst="halfFrame">
            <a:avLst>
              <a:gd name="adj1" fmla="val 25770"/>
              <a:gd name="adj2" fmla="val 25770"/>
            </a:avLst>
          </a:prstGeom>
          <a:solidFill>
            <a:srgbClr val="42B5A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Half Frame 9"/>
          <p:cNvSpPr/>
          <p:nvPr/>
        </p:nvSpPr>
        <p:spPr>
          <a:xfrm rot="16200000">
            <a:off x="7840317" y="2944040"/>
            <a:ext cx="779123" cy="778921"/>
          </a:xfrm>
          <a:prstGeom prst="halfFrame">
            <a:avLst>
              <a:gd name="adj1" fmla="val 25770"/>
              <a:gd name="adj2" fmla="val 25770"/>
            </a:avLst>
          </a:prstGeom>
          <a:solidFill>
            <a:srgbClr val="42B5A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Half Frame 10"/>
          <p:cNvSpPr/>
          <p:nvPr/>
        </p:nvSpPr>
        <p:spPr>
          <a:xfrm rot="10800000">
            <a:off x="10574039" y="2943939"/>
            <a:ext cx="778921" cy="779123"/>
          </a:xfrm>
          <a:prstGeom prst="halfFrame">
            <a:avLst>
              <a:gd name="adj1" fmla="val 25770"/>
              <a:gd name="adj2" fmla="val 25770"/>
            </a:avLst>
          </a:prstGeom>
          <a:solidFill>
            <a:srgbClr val="42B5A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Half Frame 12"/>
          <p:cNvSpPr/>
          <p:nvPr/>
        </p:nvSpPr>
        <p:spPr>
          <a:xfrm>
            <a:off x="842591" y="1966934"/>
            <a:ext cx="778921" cy="779123"/>
          </a:xfrm>
          <a:prstGeom prst="halfFrame">
            <a:avLst>
              <a:gd name="adj1" fmla="val 25770"/>
              <a:gd name="adj2" fmla="val 25770"/>
            </a:avLst>
          </a:prstGeom>
          <a:solidFill>
            <a:srgbClr val="42B5A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Half Frame 13"/>
          <p:cNvSpPr/>
          <p:nvPr/>
        </p:nvSpPr>
        <p:spPr>
          <a:xfrm rot="5400000">
            <a:off x="3576112" y="1967034"/>
            <a:ext cx="779123" cy="778921"/>
          </a:xfrm>
          <a:prstGeom prst="halfFrame">
            <a:avLst>
              <a:gd name="adj1" fmla="val 25770"/>
              <a:gd name="adj2" fmla="val 25770"/>
            </a:avLst>
          </a:prstGeom>
          <a:solidFill>
            <a:srgbClr val="42B5A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Half Frame 14"/>
          <p:cNvSpPr/>
          <p:nvPr/>
        </p:nvSpPr>
        <p:spPr>
          <a:xfrm rot="16200000">
            <a:off x="842491" y="2944040"/>
            <a:ext cx="779123" cy="778921"/>
          </a:xfrm>
          <a:prstGeom prst="halfFrame">
            <a:avLst>
              <a:gd name="adj1" fmla="val 25770"/>
              <a:gd name="adj2" fmla="val 25770"/>
            </a:avLst>
          </a:prstGeom>
          <a:solidFill>
            <a:srgbClr val="42B5A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Half Frame 15"/>
          <p:cNvSpPr/>
          <p:nvPr/>
        </p:nvSpPr>
        <p:spPr>
          <a:xfrm rot="10800000">
            <a:off x="3576213" y="2943939"/>
            <a:ext cx="778921" cy="779123"/>
          </a:xfrm>
          <a:prstGeom prst="halfFrame">
            <a:avLst>
              <a:gd name="adj1" fmla="val 25770"/>
              <a:gd name="adj2" fmla="val 25770"/>
            </a:avLst>
          </a:prstGeom>
          <a:solidFill>
            <a:srgbClr val="42B5A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2756" b="15952"/>
          <a:stretch/>
        </p:blipFill>
        <p:spPr>
          <a:xfrm>
            <a:off x="1084387" y="2405246"/>
            <a:ext cx="3028950" cy="928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6502" y="392094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6924" y="39209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7" name="Plus 16"/>
          <p:cNvSpPr/>
          <p:nvPr/>
        </p:nvSpPr>
        <p:spPr>
          <a:xfrm>
            <a:off x="5682139" y="2528301"/>
            <a:ext cx="831273" cy="831273"/>
          </a:xfrm>
          <a:prstGeom prst="mathPlus">
            <a:avLst/>
          </a:prstGeom>
          <a:solidFill>
            <a:srgbClr val="0BEC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952063" y="3666855"/>
            <a:ext cx="291425" cy="668171"/>
          </a:xfrm>
          <a:prstGeom prst="downArrow">
            <a:avLst/>
          </a:prstGeom>
          <a:solidFill>
            <a:srgbClr val="42B5A6"/>
          </a:solidFill>
          <a:ln>
            <a:solidFill>
              <a:srgbClr val="42B5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3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B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 rot="18900000" flipH="1">
            <a:off x="7932240" y="1371960"/>
            <a:ext cx="6135480" cy="5537160"/>
          </a:xfrm>
          <a:custGeom>
            <a:avLst/>
            <a:gdLst/>
            <a:ahLst/>
            <a:cxnLst/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4783680" y="5272560"/>
            <a:ext cx="3170520" cy="1584720"/>
          </a:xfrm>
          <a:prstGeom prst="triangle">
            <a:avLst>
              <a:gd name="adj" fmla="val 50000"/>
            </a:avLst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 rot="2700000">
            <a:off x="6940440" y="1742040"/>
            <a:ext cx="3371400" cy="3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 rot="2700000">
            <a:off x="6501960" y="1303920"/>
            <a:ext cx="4248720" cy="4248720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 rot="18900000" flipH="1">
            <a:off x="-915480" y="293040"/>
            <a:ext cx="5056200" cy="9206280"/>
          </a:xfrm>
          <a:custGeom>
            <a:avLst/>
            <a:gdLst/>
            <a:ahLst/>
            <a:cxnLst/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rgbClr val="01878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239520" y="2721960"/>
            <a:ext cx="4772880" cy="13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 Light"/>
              </a:rPr>
              <a:t>Features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56490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181717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Features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89" y="2786960"/>
            <a:ext cx="1828800" cy="18288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59504161"/>
              </p:ext>
            </p:extLst>
          </p:nvPr>
        </p:nvGraphicFramePr>
        <p:xfrm>
          <a:off x="3532908" y="1796183"/>
          <a:ext cx="7820051" cy="381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8247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394</TotalTime>
  <Words>173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 Light</vt:lpstr>
      <vt:lpstr>DejaVu Sans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– OOP in JAVA</dc:title>
  <dc:subject/>
  <dc:creator/>
  <dc:description/>
  <cp:lastModifiedBy>Admin</cp:lastModifiedBy>
  <cp:revision>2032</cp:revision>
  <dcterms:created xsi:type="dcterms:W3CDTF">2020-10-09T03:30:49Z</dcterms:created>
  <dcterms:modified xsi:type="dcterms:W3CDTF">2021-06-19T02:38:32Z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