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4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48365-2C1C-41C9-B9CB-E48B0F58DACA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0F8FB-416B-4CED-8491-FDBBFB1F1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42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F8FB-416B-4CED-8491-FDBBFB1F1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9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F8FB-416B-4CED-8491-FDBBFB1F12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484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071B5-798A-1912-AD2E-4E3BE09EF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2057F-C142-E5B4-03AC-EE4BBEA26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A6BD-B718-0F2A-10E1-0AA832E0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A63-226A-4BB2-9F67-8336840DD2C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06D4B-F68D-0666-4735-F0B09EC8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F4157-A044-2664-5DC8-B1345B478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BFB7-E1EA-451D-A69E-15DE3148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547B-48EE-92E0-F4CA-918A512B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EB9AF-9C18-67C2-A004-A2310E994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0D65-FC0E-CC88-CD3D-81D84060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A63-226A-4BB2-9F67-8336840DD2C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5158-F925-AD08-6FC3-1B0CCAC0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EAD3A-FAD2-C42D-8402-7125B77E2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BFB7-E1EA-451D-A69E-15DE3148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3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4E5C5-1585-2F73-8F43-9CBADC0BD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EDF1B-25C1-0A55-45E9-321CC1CC4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E1AEB-04DA-CEF7-D97D-00413DF4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A63-226A-4BB2-9F67-8336840DD2C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5B3B2-AA74-8E10-2E76-F5718CF5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BA473D-AC28-6E8A-3A82-A6B8B4C1A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BFB7-E1EA-451D-A69E-15DE3148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6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2D20-A079-3789-B76E-499387834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60A0-887E-C7EA-5693-05B180ACE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67C0-F7B5-DD79-7CB9-AF18A0AB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A63-226A-4BB2-9F67-8336840DD2C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E706-079D-1BAA-A4FB-14E95CE1B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F316C-C787-5C89-927F-41EF641F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BFB7-E1EA-451D-A69E-15DE3148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4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3DAE-BCBB-A5B4-F943-7BFB2E09F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4CE12-6EDC-F21C-28A2-E45B5A086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BE75-FFF9-EA1B-C73C-9C5A7213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A63-226A-4BB2-9F67-8336840DD2C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8B9FE-EB97-F57C-54C6-34234D1B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9C67A-2565-2B50-4AC9-FD41517C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BFB7-E1EA-451D-A69E-15DE3148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9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20F0-3EF1-C5E0-25A4-7902C583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94A15-75FB-C425-3395-DA4C1E057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0AFFF-05CA-3FA3-70DA-B601B71BA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491E8-4B01-3FDB-4379-2ADB70C9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A63-226A-4BB2-9F67-8336840DD2C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1D5A1-937A-FDD8-BF68-E4F27928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17349-851A-0A05-178A-95921DF2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BFB7-E1EA-451D-A69E-15DE3148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09F7-579C-EDF4-908F-1FD35692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B6F01-FB96-70AD-5FA6-8B2D135F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DFEFB-BCEE-973D-E132-F121D26CD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0109D-0499-229B-6694-FF0F69FD8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793E8-26D8-6643-455C-6C01BB914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919F78-199C-552C-9F63-27F7817A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A63-226A-4BB2-9F67-8336840DD2C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E32E9-8C8E-DBE9-B7E4-07CB4B2E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ECE7A7-DBA9-56F1-7101-8B631ED8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BFB7-E1EA-451D-A69E-15DE3148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2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0B26-C737-3DC0-F9D6-B11769A3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7649F-AC6D-B5F6-193B-B610BD017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A63-226A-4BB2-9F67-8336840DD2C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0FD5D-F6F6-4D22-EF77-59AD923A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94E81-FD88-3BB0-EB19-EE6251BBD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BFB7-E1EA-451D-A69E-15DE3148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1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CF118-AAB0-1F85-6492-5651C364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A63-226A-4BB2-9F67-8336840DD2C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06EDC-847B-C8CE-4045-5241199E0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8063C-16EE-85CE-7CB2-6925D9DD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BFB7-E1EA-451D-A69E-15DE3148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02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B9E48-2F1C-F58B-5CBB-2A04AF3D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649E-A10D-0E85-505B-9CA28593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744A5-98DD-9BCE-09C8-3A46A1DBD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60D3B-53A2-A707-0AB4-BDFE0CF5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A63-226A-4BB2-9F67-8336840DD2C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679B5-4AAF-A8DB-12F2-F148F409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086FE-ADB9-B4B5-290F-F4F2A01B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BFB7-E1EA-451D-A69E-15DE3148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6CA8-AFB1-3560-1849-EA7C5B37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C1637-E8D8-E3E1-634B-EFC848B71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25163-B24E-71BF-BA76-56C907F0B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65741-7A63-806A-BB53-876837F6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AA63-226A-4BB2-9F67-8336840DD2C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676DF-4E5F-645C-A834-0D69A283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8BEB3-C7AF-68FB-83DF-171D29C2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ABFB7-E1EA-451D-A69E-15DE3148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0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FE2A88-90E5-4305-3C08-D896F2E11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C7016-6132-40D3-E581-525E168BF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76C5B-B68D-F0F4-2184-58FA7DB24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BAA63-226A-4BB2-9F67-8336840DD2C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F4EE9-E580-4E44-D28F-4B8624228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A66EB-B3E3-F562-EE98-7DE2B64CA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ABFB7-E1EA-451D-A69E-15DE31484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1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GoogleResearc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92CC-9DCB-AAE8-A14F-F918BCBF9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AEF59-0EA5-CB24-29B1-B38951DA6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F4CD5E-C4A0-89B2-B5B5-B24A47482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FDD4617C-13F4-8EF2-F284-EEF0195FF562}"/>
              </a:ext>
            </a:extLst>
          </p:cNvPr>
          <p:cNvSpPr txBox="1"/>
          <p:nvPr/>
        </p:nvSpPr>
        <p:spPr>
          <a:xfrm>
            <a:off x="1336431" y="411982"/>
            <a:ext cx="10751735" cy="635055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ts val="9280"/>
              </a:lnSpc>
            </a:pPr>
            <a:endParaRPr lang="en-US" sz="7425" b="1" spc="148" dirty="0">
              <a:solidFill>
                <a:srgbClr val="3B302D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ctr">
              <a:lnSpc>
                <a:spcPts val="9280"/>
              </a:lnSpc>
            </a:pP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Đề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tài:</a:t>
            </a:r>
          </a:p>
          <a:p>
            <a:pPr algn="ctr">
              <a:lnSpc>
                <a:spcPts val="9280"/>
              </a:lnSpc>
            </a:pP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Nhận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</a:t>
            </a: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diện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</a:t>
            </a: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một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</a:t>
            </a: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số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</a:t>
            </a:r>
          </a:p>
          <a:p>
            <a:pPr algn="ctr">
              <a:lnSpc>
                <a:spcPts val="9280"/>
              </a:lnSpc>
            </a:pP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loại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</a:t>
            </a: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cây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qua </a:t>
            </a: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hình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ảnh</a:t>
            </a:r>
          </a:p>
          <a:p>
            <a:pPr algn="ctr">
              <a:lnSpc>
                <a:spcPct val="150000"/>
              </a:lnSpc>
            </a:pPr>
            <a:endParaRPr lang="en-US" sz="1600" b="1" spc="148" dirty="0">
              <a:solidFill>
                <a:srgbClr val="3B302D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  <a:p>
            <a:pPr algn="ctr">
              <a:lnSpc>
                <a:spcPct val="150000"/>
              </a:lnSpc>
            </a:pPr>
            <a:r>
              <a:rPr lang="en-US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Thành </a:t>
            </a:r>
            <a:r>
              <a:rPr lang="en-US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viên</a:t>
            </a:r>
            <a:r>
              <a:rPr lang="en-US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: Nguyễn Ngọc Thân</a:t>
            </a:r>
          </a:p>
          <a:p>
            <a:pPr algn="ctr">
              <a:lnSpc>
                <a:spcPct val="150000"/>
              </a:lnSpc>
            </a:pPr>
            <a:r>
              <a:rPr lang="en-US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	    Hoàng Mai Trang</a:t>
            </a:r>
          </a:p>
          <a:p>
            <a:pPr algn="ctr">
              <a:lnSpc>
                <a:spcPct val="150000"/>
              </a:lnSpc>
            </a:pPr>
            <a:r>
              <a:rPr lang="en-US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	    Lương Hiển Vinh</a:t>
            </a:r>
          </a:p>
        </p:txBody>
      </p:sp>
    </p:spTree>
    <p:extLst>
      <p:ext uri="{BB962C8B-B14F-4D97-AF65-F5344CB8AC3E}">
        <p14:creationId xmlns:p14="http://schemas.microsoft.com/office/powerpoint/2010/main" val="80943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65073AA-8CF8-6D09-9ABA-F8D80311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7C3887F-ACBB-14AE-F191-6179D3F98B54}"/>
              </a:ext>
            </a:extLst>
          </p:cNvPr>
          <p:cNvSpPr>
            <a:spLocks noGrp="1"/>
          </p:cNvSpPr>
          <p:nvPr/>
        </p:nvSpPr>
        <p:spPr>
          <a:xfrm>
            <a:off x="653143" y="844062"/>
            <a:ext cx="4833258" cy="5466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D4765-140E-3592-C3CC-8E0001960947}"/>
              </a:ext>
            </a:extLst>
          </p:cNvPr>
          <p:cNvSpPr txBox="1"/>
          <p:nvPr/>
        </p:nvSpPr>
        <p:spPr>
          <a:xfrm>
            <a:off x="6567948" y="1749758"/>
            <a:ext cx="3258804" cy="3358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30000"/>
              </a:lnSpc>
              <a:spcAft>
                <a:spcPts val="1000"/>
              </a:spcAft>
              <a:buSzPts val="1400"/>
              <a:buFont typeface="Symbol" panose="05050102010706020507" pitchFamily="18" charset="2"/>
              <a:buChar char=""/>
              <a:tabLst>
                <a:tab pos="9144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mít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30000"/>
              </a:lnSpc>
              <a:spcAft>
                <a:spcPts val="1000"/>
              </a:spcAft>
              <a:buSzPts val="1400"/>
              <a:buFont typeface="Symbol" panose="05050102010706020507" pitchFamily="18" charset="2"/>
              <a:buChar char=""/>
              <a:tabLst>
                <a:tab pos="9144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đủ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30000"/>
              </a:lnSpc>
              <a:spcAft>
                <a:spcPts val="1000"/>
              </a:spcAft>
              <a:buSzPts val="1400"/>
              <a:buFont typeface="Symbol" panose="05050102010706020507" pitchFamily="18" charset="2"/>
              <a:buChar char=""/>
              <a:tabLst>
                <a:tab pos="9144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30000"/>
              </a:lnSpc>
              <a:spcAft>
                <a:spcPts val="1000"/>
              </a:spcAft>
              <a:buSzPts val="1400"/>
              <a:buFont typeface="Symbol" panose="05050102010706020507" pitchFamily="18" charset="2"/>
              <a:buChar char=""/>
              <a:tabLst>
                <a:tab pos="9144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anh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30000"/>
              </a:lnSpc>
              <a:spcAft>
                <a:spcPts val="1000"/>
              </a:spcAft>
              <a:buSzPts val="1400"/>
              <a:buFont typeface="Symbol" panose="05050102010706020507" pitchFamily="18" charset="2"/>
              <a:buChar char=""/>
              <a:tabLst>
                <a:tab pos="914400" algn="l"/>
              </a:tabLs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lưỡi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hổ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3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and purple rectangle&#10;&#10;AI-generated content may be incorrect.">
            <a:extLst>
              <a:ext uri="{FF2B5EF4-FFF2-40B4-BE49-F238E27FC236}">
                <a16:creationId xmlns:a16="http://schemas.microsoft.com/office/drawing/2014/main" id="{DF09B849-9FCF-E6D5-61CB-7C05D7DF4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1018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E4B66A-35CD-685E-13EE-78C7662BB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" y="695513"/>
            <a:ext cx="5433078" cy="30549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1E2314-0DFB-741A-6691-1847DC5AA91B}"/>
              </a:ext>
            </a:extLst>
          </p:cNvPr>
          <p:cNvSpPr txBox="1"/>
          <p:nvPr/>
        </p:nvSpPr>
        <p:spPr>
          <a:xfrm>
            <a:off x="73419" y="4446002"/>
            <a:ext cx="54330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Gán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nhãn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800" kern="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mềm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b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LabelImg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D7041A-C982-C0A9-2B20-0AC4069730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394" y="782151"/>
            <a:ext cx="5127542" cy="28817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934026-9FF2-2293-504D-70C83C7A8EE9}"/>
              </a:ext>
            </a:extLst>
          </p:cNvPr>
          <p:cNvSpPr txBox="1"/>
          <p:nvPr/>
        </p:nvSpPr>
        <p:spPr>
          <a:xfrm>
            <a:off x="5653394" y="4446002"/>
            <a:ext cx="51275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34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1B03AC0-9CAB-7C94-F777-575D680A2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64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52F68E-AC61-315F-0BA6-DB26ECA6E65E}"/>
              </a:ext>
            </a:extLst>
          </p:cNvPr>
          <p:cNvSpPr>
            <a:spLocks noGrp="1"/>
          </p:cNvSpPr>
          <p:nvPr/>
        </p:nvSpPr>
        <p:spPr>
          <a:xfrm>
            <a:off x="673240" y="844062"/>
            <a:ext cx="4863402" cy="54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quả &amp;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A4CEC-91A4-7999-1FB9-E27A64CDD597}"/>
              </a:ext>
            </a:extLst>
          </p:cNvPr>
          <p:cNvSpPr txBox="1"/>
          <p:nvPr/>
        </p:nvSpPr>
        <p:spPr>
          <a:xfrm>
            <a:off x="6095999" y="1002612"/>
            <a:ext cx="609600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uá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nền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tảng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Google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Colab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gặp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trục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trặc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về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Vì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vậy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đánh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giá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như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Precision, Recall hay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C7389B-C479-E362-59E3-D2A5B7C67691}"/>
              </a:ext>
            </a:extLst>
          </p:cNvPr>
          <p:cNvSpPr txBox="1"/>
          <p:nvPr/>
        </p:nvSpPr>
        <p:spPr>
          <a:xfrm>
            <a:off x="6095998" y="4542042"/>
            <a:ext cx="609600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hợp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thành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công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chỉ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này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sẽ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phản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mức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độ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chính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với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cây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gán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E64555-A8B6-8CC2-84AA-2CA5D0415407}"/>
              </a:ext>
            </a:extLst>
          </p:cNvPr>
          <p:cNvSpPr txBox="1"/>
          <p:nvPr/>
        </p:nvSpPr>
        <p:spPr>
          <a:xfrm>
            <a:off x="6095999" y="397152"/>
            <a:ext cx="5535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Đánh</a:t>
            </a:r>
            <a:r>
              <a:rPr lang="en-US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723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F585C-752A-CC84-E189-20D12C075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0EC96AA-7E65-991D-F34B-E7FB8E291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64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59AFF4-D7AE-76A9-60CE-44DA32B3AA53}"/>
              </a:ext>
            </a:extLst>
          </p:cNvPr>
          <p:cNvSpPr>
            <a:spLocks noGrp="1"/>
          </p:cNvSpPr>
          <p:nvPr/>
        </p:nvSpPr>
        <p:spPr>
          <a:xfrm>
            <a:off x="673240" y="844062"/>
            <a:ext cx="4863402" cy="54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quả &amp;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AB37E-FFFB-905F-B6BD-B128AC22122F}"/>
              </a:ext>
            </a:extLst>
          </p:cNvPr>
          <p:cNvSpPr txBox="1"/>
          <p:nvPr/>
        </p:nvSpPr>
        <p:spPr>
          <a:xfrm>
            <a:off x="6096000" y="1874728"/>
            <a:ext cx="60960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Tuy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YOLO,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sẵn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sàng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lai.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43252F-AC1B-3360-0F86-90B8881CF004}"/>
              </a:ext>
            </a:extLst>
          </p:cNvPr>
          <p:cNvSpPr txBox="1"/>
          <p:nvPr/>
        </p:nvSpPr>
        <p:spPr>
          <a:xfrm>
            <a:off x="6096000" y="397152"/>
            <a:ext cx="60271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27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74EF6-ED7F-F267-C732-FD71FD0DE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6D24D64-ED9E-4CEF-2973-D2FA3BB18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64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257C00A-C796-C767-6930-A49425EC6261}"/>
              </a:ext>
            </a:extLst>
          </p:cNvPr>
          <p:cNvSpPr>
            <a:spLocks noGrp="1"/>
          </p:cNvSpPr>
          <p:nvPr/>
        </p:nvSpPr>
        <p:spPr>
          <a:xfrm>
            <a:off x="673240" y="844062"/>
            <a:ext cx="4863402" cy="54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E37DC-1289-18C0-F7C8-047BC3378F78}"/>
              </a:ext>
            </a:extLst>
          </p:cNvPr>
          <p:cNvSpPr txBox="1"/>
          <p:nvPr/>
        </p:nvSpPr>
        <p:spPr>
          <a:xfrm>
            <a:off x="6096000" y="844062"/>
            <a:ext cx="6174658" cy="6198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</a:pP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cài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YOLO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gặp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30000"/>
              </a:lnSpc>
            </a:pP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vững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Drive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data.yaml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30000"/>
              </a:lnSpc>
            </a:pP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mờ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nhiễu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30000"/>
              </a:lnSpc>
              <a:spcAft>
                <a:spcPts val="1000"/>
              </a:spcAft>
            </a:pP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2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48713-781E-EE34-1B0A-D310EA0BF9BE}"/>
              </a:ext>
            </a:extLst>
          </p:cNvPr>
          <p:cNvSpPr txBox="1"/>
          <p:nvPr/>
        </p:nvSpPr>
        <p:spPr>
          <a:xfrm>
            <a:off x="6095999" y="397152"/>
            <a:ext cx="58993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95B35-C170-1543-4AC0-392B23E42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2A8BA8F-B842-6419-7D47-E3DE6D07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64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AB632CC-AC54-F9A0-20E8-5E6A8D3B7ACA}"/>
              </a:ext>
            </a:extLst>
          </p:cNvPr>
          <p:cNvSpPr>
            <a:spLocks noGrp="1"/>
          </p:cNvSpPr>
          <p:nvPr/>
        </p:nvSpPr>
        <p:spPr>
          <a:xfrm>
            <a:off x="673240" y="844062"/>
            <a:ext cx="4863402" cy="54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42BDB2-6B52-0B5E-5C9D-32C55F656DCD}"/>
              </a:ext>
            </a:extLst>
          </p:cNvPr>
          <p:cNvSpPr txBox="1"/>
          <p:nvPr/>
        </p:nvSpPr>
        <p:spPr>
          <a:xfrm>
            <a:off x="6096000" y="1028265"/>
            <a:ext cx="6174658" cy="5077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</a:pP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Mặc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dù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chưa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hoàn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tiếp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cận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quy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đầy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đủ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cụ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thể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YOLO.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Nhóm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đã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thập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xử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lý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gán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chuẩn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bị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cấu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trúc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thư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mục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trường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trên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Google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Colab</a:t>
            </a:r>
            <a:endParaRPr lang="en-US" sz="3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8A214-D850-7F68-7752-ED85A9E12F81}"/>
              </a:ext>
            </a:extLst>
          </p:cNvPr>
          <p:cNvSpPr txBox="1"/>
          <p:nvPr/>
        </p:nvSpPr>
        <p:spPr>
          <a:xfrm>
            <a:off x="6096000" y="397152"/>
            <a:ext cx="3893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80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1CD1E-35A7-A3A6-E11D-DAD7E086F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8CB5956-4366-A507-10E9-8384DA5E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64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EEB778B-1A13-48EE-4AFB-730E9571CCFE}"/>
              </a:ext>
            </a:extLst>
          </p:cNvPr>
          <p:cNvSpPr>
            <a:spLocks noGrp="1"/>
          </p:cNvSpPr>
          <p:nvPr/>
        </p:nvSpPr>
        <p:spPr>
          <a:xfrm>
            <a:off x="673240" y="844062"/>
            <a:ext cx="4863402" cy="54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EEE8D-9441-27F5-A2D7-F9D94EF48CF3}"/>
              </a:ext>
            </a:extLst>
          </p:cNvPr>
          <p:cNvSpPr txBox="1"/>
          <p:nvPr/>
        </p:nvSpPr>
        <p:spPr>
          <a:xfrm>
            <a:off x="6096000" y="1166008"/>
            <a:ext cx="6174658" cy="4525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30000"/>
              </a:lnSpc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30000"/>
              </a:lnSpc>
              <a:spcAft>
                <a:spcPts val="10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75605-67F8-F267-1D30-53A8C093FE53}"/>
              </a:ext>
            </a:extLst>
          </p:cNvPr>
          <p:cNvSpPr txBox="1"/>
          <p:nvPr/>
        </p:nvSpPr>
        <p:spPr>
          <a:xfrm>
            <a:off x="6096000" y="397152"/>
            <a:ext cx="3893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105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696B7-CCCE-EFB9-FCB5-579657F7D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A97F813-3035-1EF3-F2F1-F6DE87868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644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EF0D77-FC1A-AA65-2823-652A4EAFF637}"/>
              </a:ext>
            </a:extLst>
          </p:cNvPr>
          <p:cNvSpPr>
            <a:spLocks noGrp="1"/>
          </p:cNvSpPr>
          <p:nvPr/>
        </p:nvSpPr>
        <p:spPr>
          <a:xfrm>
            <a:off x="673240" y="844062"/>
            <a:ext cx="4863402" cy="54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6D4B74-B560-737E-F85A-88728CD18132}"/>
              </a:ext>
            </a:extLst>
          </p:cNvPr>
          <p:cNvSpPr txBox="1"/>
          <p:nvPr/>
        </p:nvSpPr>
        <p:spPr>
          <a:xfrm>
            <a:off x="6096000" y="1024097"/>
            <a:ext cx="6174658" cy="564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YOLOv8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30000"/>
              </a:lnSpc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YOLOv5n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YOLOv8n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rút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ngắn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30000"/>
              </a:lnSpc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sung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góc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chụp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background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chất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hình.t</a:t>
            </a:r>
          </a:p>
          <a:p>
            <a:pPr marR="0" lvl="0">
              <a:lnSpc>
                <a:spcPct val="130000"/>
              </a:lnSpc>
            </a:pP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CACCB-5B1C-EEC8-2E4C-04B2F14962C4}"/>
              </a:ext>
            </a:extLst>
          </p:cNvPr>
          <p:cNvSpPr txBox="1"/>
          <p:nvPr/>
        </p:nvSpPr>
        <p:spPr>
          <a:xfrm>
            <a:off x="6096000" y="397152"/>
            <a:ext cx="3893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 </a:t>
            </a:r>
            <a:r>
              <a:rPr lang="en-US" sz="2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202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8B6D4-26E7-808D-2DF0-C6CFD1C34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19EA-295D-A717-D431-49B4F670C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F5EA9-2EA7-88E9-AA3C-E1065FD46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DEFCC1-DFC3-ECED-FD51-502C21558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60EF42FC-6EF2-35F5-4976-93C867064409}"/>
              </a:ext>
            </a:extLst>
          </p:cNvPr>
          <p:cNvSpPr txBox="1"/>
          <p:nvPr/>
        </p:nvSpPr>
        <p:spPr>
          <a:xfrm>
            <a:off x="1336431" y="2341267"/>
            <a:ext cx="10751735" cy="2461846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algn="ctr">
              <a:lnSpc>
                <a:spcPts val="9280"/>
              </a:lnSpc>
            </a:pP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Cảm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</a:t>
            </a: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ơn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</a:t>
            </a: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thầy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</a:t>
            </a: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và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</a:t>
            </a: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các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bạn </a:t>
            </a: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vì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đã </a:t>
            </a: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lắng</a:t>
            </a:r>
            <a:r>
              <a:rPr lang="en-US" sz="7425" b="1" spc="148" dirty="0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 </a:t>
            </a:r>
            <a:r>
              <a:rPr lang="en-US" sz="7425" b="1" spc="148" dirty="0" err="1">
                <a:solidFill>
                  <a:srgbClr val="3B302D"/>
                </a:solidFill>
                <a:latin typeface="Times New Roman Bold" panose="02030802070405020303"/>
                <a:ea typeface="Times New Roman Bold" panose="02030802070405020303"/>
                <a:cs typeface="Times New Roman Bold" panose="02030802070405020303"/>
                <a:sym typeface="Times New Roman Bold" panose="02030802070405020303"/>
              </a:rPr>
              <a:t>nghe</a:t>
            </a:r>
            <a:endParaRPr lang="en-US" sz="7425" b="1" spc="148" dirty="0">
              <a:solidFill>
                <a:srgbClr val="3B302D"/>
              </a:solidFill>
              <a:latin typeface="Times New Roman Bold" panose="02030802070405020303"/>
              <a:ea typeface="Times New Roman Bold" panose="02030802070405020303"/>
              <a:cs typeface="Times New Roman Bold" panose="02030802070405020303"/>
              <a:sym typeface="Times New Roman Bold" panose="02030802070405020303"/>
            </a:endParaRPr>
          </a:p>
        </p:txBody>
      </p:sp>
    </p:spTree>
    <p:extLst>
      <p:ext uri="{BB962C8B-B14F-4D97-AF65-F5344CB8AC3E}">
        <p14:creationId xmlns:p14="http://schemas.microsoft.com/office/powerpoint/2010/main" val="154477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D45CF9-6589-EBA0-9026-96D980325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54FB68-C8F2-DA1A-D2D9-D5C8C3742037}"/>
              </a:ext>
            </a:extLst>
          </p:cNvPr>
          <p:cNvSpPr>
            <a:spLocks noGrp="1"/>
          </p:cNvSpPr>
          <p:nvPr/>
        </p:nvSpPr>
        <p:spPr>
          <a:xfrm>
            <a:off x="1337187" y="428932"/>
            <a:ext cx="108548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27481B-8372-B93C-FEE4-6D16C0F2131D}"/>
              </a:ext>
            </a:extLst>
          </p:cNvPr>
          <p:cNvSpPr txBox="1"/>
          <p:nvPr/>
        </p:nvSpPr>
        <p:spPr>
          <a:xfrm>
            <a:off x="2413819" y="1853380"/>
            <a:ext cx="87015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thời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đại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phát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triển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mẽ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tuệ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(AI)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(Deep Learning),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thực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tế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đang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ngày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càng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AA9C6-1F64-751F-E9CC-28FD5B2687A1}"/>
              </a:ext>
            </a:extLst>
          </p:cNvPr>
          <p:cNvSpPr txBox="1"/>
          <p:nvPr/>
        </p:nvSpPr>
        <p:spPr>
          <a:xfrm>
            <a:off x="2482643" y="3924803"/>
            <a:ext cx="87015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nghiên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cứu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xây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dựng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cây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phổ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biến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bằng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bước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cần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thiết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góp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mở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rộng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khả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năng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ứng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những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lĩnh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vực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ít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được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ý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hơn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2725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uple of white and pink rectangles on graph paper&#10;&#10;AI-generated content may be incorrect.">
            <a:extLst>
              <a:ext uri="{FF2B5EF4-FFF2-40B4-BE49-F238E27FC236}">
                <a16:creationId xmlns:a16="http://schemas.microsoft.com/office/drawing/2014/main" id="{816C7589-F23A-D44D-6FFF-B878CD78C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7682"/>
            <a:ext cx="12192001" cy="68580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8E6C95-39DF-813A-9B15-539DE71AACCF}"/>
              </a:ext>
            </a:extLst>
          </p:cNvPr>
          <p:cNvSpPr>
            <a:spLocks noGrp="1"/>
          </p:cNvSpPr>
          <p:nvPr/>
        </p:nvSpPr>
        <p:spPr>
          <a:xfrm>
            <a:off x="6822830" y="1969477"/>
            <a:ext cx="4843306" cy="3215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A1B5F-4AB6-2C6B-0DC0-DE1D84CD3148}"/>
              </a:ext>
            </a:extLst>
          </p:cNvPr>
          <p:cNvSpPr txBox="1"/>
          <p:nvPr/>
        </p:nvSpPr>
        <p:spPr>
          <a:xfrm>
            <a:off x="1124564" y="800297"/>
            <a:ext cx="4573701" cy="1725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Aft>
                <a:spcPts val="1000"/>
              </a:spcAft>
              <a:buSzPts val="1300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B13711-9FE9-1B2C-662E-03AC201B2698}"/>
              </a:ext>
            </a:extLst>
          </p:cNvPr>
          <p:cNvSpPr txBox="1"/>
          <p:nvPr/>
        </p:nvSpPr>
        <p:spPr>
          <a:xfrm>
            <a:off x="1124564" y="2682638"/>
            <a:ext cx="4843306" cy="116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Aft>
                <a:spcPts val="1000"/>
              </a:spcAft>
              <a:buSzPts val="1300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YOLO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292F0-F8AF-415F-C217-ECA312B7D0BE}"/>
              </a:ext>
            </a:extLst>
          </p:cNvPr>
          <p:cNvSpPr txBox="1"/>
          <p:nvPr/>
        </p:nvSpPr>
        <p:spPr>
          <a:xfrm>
            <a:off x="1124564" y="4004826"/>
            <a:ext cx="4843306" cy="1725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Aft>
                <a:spcPts val="1000"/>
              </a:spcAft>
              <a:buSzPts val="1300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Áp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318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id&#10;&#10;AI-generated content may be incorrect.">
            <a:extLst>
              <a:ext uri="{FF2B5EF4-FFF2-40B4-BE49-F238E27FC236}">
                <a16:creationId xmlns:a16="http://schemas.microsoft.com/office/drawing/2014/main" id="{8C5ECDEA-D641-BAF7-57A1-B63A67167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1578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EF95736-006D-FBEF-2DC0-92A9D0D30A88}"/>
              </a:ext>
            </a:extLst>
          </p:cNvPr>
          <p:cNvSpPr>
            <a:spLocks noGrp="1"/>
          </p:cNvSpPr>
          <p:nvPr/>
        </p:nvSpPr>
        <p:spPr>
          <a:xfrm>
            <a:off x="1" y="351692"/>
            <a:ext cx="4451420" cy="65063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848F51-26F5-40DD-10EE-65DEC1E45561}"/>
              </a:ext>
            </a:extLst>
          </p:cNvPr>
          <p:cNvSpPr txBox="1"/>
          <p:nvPr/>
        </p:nvSpPr>
        <p:spPr>
          <a:xfrm>
            <a:off x="4451421" y="1116106"/>
            <a:ext cx="3797844" cy="1725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Aft>
                <a:spcPts val="10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DBE5E-EC3B-9516-1D76-9A9B4725DDAB}"/>
              </a:ext>
            </a:extLst>
          </p:cNvPr>
          <p:cNvSpPr txBox="1"/>
          <p:nvPr/>
        </p:nvSpPr>
        <p:spPr>
          <a:xfrm>
            <a:off x="8249264" y="1116106"/>
            <a:ext cx="39427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Số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lượng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chế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mỗi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cây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có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khoảng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50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306C5-1AF5-DF83-A6D6-5FA7F67B9B33}"/>
              </a:ext>
            </a:extLst>
          </p:cNvPr>
          <p:cNvSpPr txBox="1"/>
          <p:nvPr/>
        </p:nvSpPr>
        <p:spPr>
          <a:xfrm>
            <a:off x="4451421" y="4016679"/>
            <a:ext cx="3797843" cy="228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Aft>
                <a:spcPts val="10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huấn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luyện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85BF6E-AD56-A0A9-92EB-2D25FD29F4E0}"/>
              </a:ext>
            </a:extLst>
          </p:cNvPr>
          <p:cNvSpPr txBox="1"/>
          <p:nvPr/>
        </p:nvSpPr>
        <p:spPr>
          <a:xfrm>
            <a:off x="8300479" y="4016678"/>
            <a:ext cx="3942735" cy="228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Aft>
                <a:spcPts val="10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(demo Web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4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EF3D072-0642-1967-5B3B-9161DDFB7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826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384D00E-0244-0C76-866C-05A2863C90F7}"/>
              </a:ext>
            </a:extLst>
          </p:cNvPr>
          <p:cNvSpPr>
            <a:spLocks noGrp="1"/>
          </p:cNvSpPr>
          <p:nvPr/>
        </p:nvSpPr>
        <p:spPr>
          <a:xfrm>
            <a:off x="673239" y="874206"/>
            <a:ext cx="4843306" cy="534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/>
              <a:t>Cơ sở lý thuyết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15EDB-3C64-BFE5-9BC9-DF6682CE7BCC}"/>
              </a:ext>
            </a:extLst>
          </p:cNvPr>
          <p:cNvSpPr txBox="1"/>
          <p:nvPr/>
        </p:nvSpPr>
        <p:spPr>
          <a:xfrm>
            <a:off x="6096000" y="446313"/>
            <a:ext cx="42225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ọc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BE412-D89B-1CF8-C57E-0FE608AB4822}"/>
              </a:ext>
            </a:extLst>
          </p:cNvPr>
          <p:cNvSpPr txBox="1"/>
          <p:nvPr/>
        </p:nvSpPr>
        <p:spPr>
          <a:xfrm>
            <a:off x="6096000" y="1415847"/>
            <a:ext cx="60173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sâu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(Deep Learning)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một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nhánh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tuệ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nhân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tạo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tập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trung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vào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việc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sử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dụng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mạng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nơ-ron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nhiều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lớp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để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học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biểu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diễn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phức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tạp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688A8-980E-199D-608F-4FE407888BA6}"/>
              </a:ext>
            </a:extLst>
          </p:cNvPr>
          <p:cNvSpPr txBox="1"/>
          <p:nvPr/>
        </p:nvSpPr>
        <p:spPr>
          <a:xfrm>
            <a:off x="6096000" y="3883798"/>
            <a:ext cx="59235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Nhận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diện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(Object Detection)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phép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loại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đối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tượng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ảnh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vừa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xác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vị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trí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của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chúng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thông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qua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các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hộp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giới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hạn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(bounding box).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7820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A3BA4-D6C4-20A2-EEA8-AF5AEDF09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FD131B6-BF6A-67A3-3C4E-8F7ACD2AD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826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99071EB-7EDF-778C-26D4-2388C1C4BD18}"/>
              </a:ext>
            </a:extLst>
          </p:cNvPr>
          <p:cNvSpPr>
            <a:spLocks noGrp="1"/>
          </p:cNvSpPr>
          <p:nvPr/>
        </p:nvSpPr>
        <p:spPr>
          <a:xfrm>
            <a:off x="673239" y="874206"/>
            <a:ext cx="4843306" cy="534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171ED-22AF-BBB8-6BC9-655DB644E13F}"/>
              </a:ext>
            </a:extLst>
          </p:cNvPr>
          <p:cNvSpPr txBox="1"/>
          <p:nvPr/>
        </p:nvSpPr>
        <p:spPr>
          <a:xfrm>
            <a:off x="6096000" y="35098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YOLO: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F46081-76C5-C160-A3FE-620B46357F9A}"/>
              </a:ext>
            </a:extLst>
          </p:cNvPr>
          <p:cNvSpPr txBox="1"/>
          <p:nvPr/>
        </p:nvSpPr>
        <p:spPr>
          <a:xfrm>
            <a:off x="6096000" y="1284075"/>
            <a:ext cx="6096000" cy="4525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365760">
              <a:lnSpc>
                <a:spcPct val="130000"/>
              </a:lnSpc>
              <a:spcAft>
                <a:spcPts val="10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YOLO (You Only Look Once)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sâu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chuyên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truyền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YOLO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78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D6E16-B569-15C4-E19A-35060FCD7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2AC4178-CA91-6C09-469D-D4DEAFB7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826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41ADD6-0130-184F-7A7D-BC64489BC629}"/>
              </a:ext>
            </a:extLst>
          </p:cNvPr>
          <p:cNvSpPr>
            <a:spLocks noGrp="1"/>
          </p:cNvSpPr>
          <p:nvPr/>
        </p:nvSpPr>
        <p:spPr>
          <a:xfrm>
            <a:off x="673239" y="874206"/>
            <a:ext cx="4843306" cy="534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34E90-1DAC-D348-D6C6-E3D9961989BD}"/>
              </a:ext>
            </a:extLst>
          </p:cNvPr>
          <p:cNvSpPr txBox="1"/>
          <p:nvPr/>
        </p:nvSpPr>
        <p:spPr>
          <a:xfrm>
            <a:off x="6096000" y="397152"/>
            <a:ext cx="3893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19FEE2-DBEE-B281-6878-E2F12F9AE385}"/>
              </a:ext>
            </a:extLst>
          </p:cNvPr>
          <p:cNvSpPr txBox="1"/>
          <p:nvPr/>
        </p:nvSpPr>
        <p:spPr>
          <a:xfrm>
            <a:off x="6144515" y="1043466"/>
            <a:ext cx="60474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Dữ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chuẩn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thước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640x640 pixel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phù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73F5F-CAA2-A788-DA3D-30B32DB7476F}"/>
              </a:ext>
            </a:extLst>
          </p:cNvPr>
          <p:cNvSpPr txBox="1"/>
          <p:nvPr/>
        </p:nvSpPr>
        <p:spPr>
          <a:xfrm>
            <a:off x="6144515" y="2448072"/>
            <a:ext cx="6047485" cy="1725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Aft>
                <a:spcPts val="10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nhãn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mềm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LabelImg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YOLO (file .txt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kèm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904F0-64CE-0CC7-2B62-25BD16C8B636}"/>
              </a:ext>
            </a:extLst>
          </p:cNvPr>
          <p:cNvSpPr txBox="1"/>
          <p:nvPr/>
        </p:nvSpPr>
        <p:spPr>
          <a:xfrm>
            <a:off x="6144515" y="4300918"/>
            <a:ext cx="6047486" cy="2285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Aft>
                <a:spcPts val="1000"/>
              </a:spcAft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Tăng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cường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tùy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chọn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ảnh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72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D08F-CE4B-38A3-466B-D8FB3E28D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1F9F634-F223-CA98-B09B-11DAE61A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8263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2206DE-75CF-A18D-3777-237C670B6236}"/>
              </a:ext>
            </a:extLst>
          </p:cNvPr>
          <p:cNvSpPr>
            <a:spLocks noGrp="1"/>
          </p:cNvSpPr>
          <p:nvPr/>
        </p:nvSpPr>
        <p:spPr>
          <a:xfrm>
            <a:off x="673239" y="874206"/>
            <a:ext cx="4843306" cy="5345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76A3A-6104-9DB6-2BF5-9276FE7675BA}"/>
              </a:ext>
            </a:extLst>
          </p:cNvPr>
          <p:cNvSpPr txBox="1"/>
          <p:nvPr/>
        </p:nvSpPr>
        <p:spPr>
          <a:xfrm>
            <a:off x="6096000" y="350986"/>
            <a:ext cx="6174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83774B-8263-7F0E-9C6B-8DD3BC0F184B}"/>
              </a:ext>
            </a:extLst>
          </p:cNvPr>
          <p:cNvSpPr txBox="1"/>
          <p:nvPr/>
        </p:nvSpPr>
        <p:spPr>
          <a:xfrm>
            <a:off x="6096000" y="869060"/>
            <a:ext cx="6096000" cy="2837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30000"/>
              </a:lnSpc>
              <a:spcAft>
                <a:spcPts val="1000"/>
              </a:spcAft>
              <a:buSzPts val="1300"/>
              <a:tabLst>
                <a:tab pos="4572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u="none" strike="noStrike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‪</a:t>
            </a:r>
            <a:r>
              <a:rPr lang="en-US" sz="2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@</a:t>
            </a:r>
            <a:r>
              <a:rPr lang="en-US" sz="2800" u="sng" dirty="0" err="1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GoogleResearch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phép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Google Cloud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web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73FA7-C987-4DCA-704D-8962B0AFD9DC}"/>
              </a:ext>
            </a:extLst>
          </p:cNvPr>
          <p:cNvSpPr txBox="1"/>
          <p:nvPr/>
        </p:nvSpPr>
        <p:spPr>
          <a:xfrm>
            <a:off x="6096000" y="389348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Drive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Lưu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trữ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dữ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liệu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và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mô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trong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quá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trình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huấn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luyện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C45DC-9F65-A3C3-E8BF-2C11CEAB385B}"/>
              </a:ext>
            </a:extLst>
          </p:cNvPr>
          <p:cNvSpPr txBox="1"/>
          <p:nvPr/>
        </p:nvSpPr>
        <p:spPr>
          <a:xfrm>
            <a:off x="6096000" y="5034833"/>
            <a:ext cx="60173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LabelImg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Phần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mềm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gán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nhãn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đơn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giản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hỗ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trợ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định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dạng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YOLO.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3797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A5AC816-A5F7-A321-92F8-7AD0989FF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62121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61CC14-574E-3194-6ECB-3388F1592636}"/>
              </a:ext>
            </a:extLst>
          </p:cNvPr>
          <p:cNvSpPr>
            <a:spLocks noGrp="1"/>
          </p:cNvSpPr>
          <p:nvPr/>
        </p:nvSpPr>
        <p:spPr>
          <a:xfrm>
            <a:off x="693336" y="813916"/>
            <a:ext cx="4823209" cy="5245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F8190F-B8C3-92EB-458D-5715DEAA47FC}"/>
              </a:ext>
            </a:extLst>
          </p:cNvPr>
          <p:cNvSpPr>
            <a:spLocks noGrp="1"/>
          </p:cNvSpPr>
          <p:nvPr/>
        </p:nvSpPr>
        <p:spPr>
          <a:xfrm>
            <a:off x="6095999" y="1888776"/>
            <a:ext cx="6096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Chọn cây</a:t>
            </a:r>
          </a:p>
          <a:p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Thu thập &amp; gán nhãn ảnh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Chuẩn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kích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thước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Cấu hình &amp; huấn luyện mô hình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kết quả</a:t>
            </a:r>
          </a:p>
        </p:txBody>
      </p:sp>
    </p:spTree>
    <p:extLst>
      <p:ext uri="{BB962C8B-B14F-4D97-AF65-F5344CB8AC3E}">
        <p14:creationId xmlns:p14="http://schemas.microsoft.com/office/powerpoint/2010/main" val="88676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1163</Words>
  <Application>Microsoft Office PowerPoint</Application>
  <PresentationFormat>Widescreen</PresentationFormat>
  <Paragraphs>88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Symbol</vt:lpstr>
      <vt:lpstr>Times New Roman</vt:lpstr>
      <vt:lpstr>Times New Roman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HIEN VINH</dc:creator>
  <cp:lastModifiedBy>Trang Hoàng Mai</cp:lastModifiedBy>
  <cp:revision>24</cp:revision>
  <dcterms:created xsi:type="dcterms:W3CDTF">2025-04-11T05:25:33Z</dcterms:created>
  <dcterms:modified xsi:type="dcterms:W3CDTF">2025-04-11T15:34:30Z</dcterms:modified>
</cp:coreProperties>
</file>