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3240088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DC7F9C-1AF4-934B-86B9-7BE1991792FE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0" autoAdjust="0"/>
    <p:restoredTop sz="94660"/>
  </p:normalViewPr>
  <p:slideViewPr>
    <p:cSldViewPr snapToGrid="0">
      <p:cViewPr>
        <p:scale>
          <a:sx n="330" d="100"/>
          <a:sy n="330" d="100"/>
        </p:scale>
        <p:origin x="112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11" y="323978"/>
            <a:ext cx="2430066" cy="689199"/>
          </a:xfrm>
        </p:spPr>
        <p:txBody>
          <a:bodyPr anchor="b"/>
          <a:lstStyle>
            <a:lvl1pPr algn="ctr">
              <a:defRPr sz="1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039755"/>
            <a:ext cx="2430066" cy="477948"/>
          </a:xfrm>
        </p:spPr>
        <p:txBody>
          <a:bodyPr/>
          <a:lstStyle>
            <a:lvl1pPr marL="0" indent="0" algn="ctr">
              <a:buNone/>
              <a:defRPr sz="638"/>
            </a:lvl1pPr>
            <a:lvl2pPr marL="121524" indent="0" algn="ctr">
              <a:buNone/>
              <a:defRPr sz="532"/>
            </a:lvl2pPr>
            <a:lvl3pPr marL="243048" indent="0" algn="ctr">
              <a:buNone/>
              <a:defRPr sz="478"/>
            </a:lvl3pPr>
            <a:lvl4pPr marL="364571" indent="0" algn="ctr">
              <a:buNone/>
              <a:defRPr sz="425"/>
            </a:lvl4pPr>
            <a:lvl5pPr marL="486095" indent="0" algn="ctr">
              <a:buNone/>
              <a:defRPr sz="425"/>
            </a:lvl5pPr>
            <a:lvl6pPr marL="607619" indent="0" algn="ctr">
              <a:buNone/>
              <a:defRPr sz="425"/>
            </a:lvl6pPr>
            <a:lvl7pPr marL="729143" indent="0" algn="ctr">
              <a:buNone/>
              <a:defRPr sz="425"/>
            </a:lvl7pPr>
            <a:lvl8pPr marL="850666" indent="0" algn="ctr">
              <a:buNone/>
              <a:defRPr sz="425"/>
            </a:lvl8pPr>
            <a:lvl9pPr marL="972190" indent="0" algn="ctr">
              <a:buNone/>
              <a:defRPr sz="4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AB7-934F-4651-A32C-3E22470A8E6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F89F-FD85-45A2-9981-47183182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4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AB7-934F-4651-A32C-3E22470A8E6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F89F-FD85-45A2-9981-47183182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2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05396"/>
            <a:ext cx="698644" cy="16776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05396"/>
            <a:ext cx="2055431" cy="16776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AB7-934F-4651-A32C-3E22470A8E6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F89F-FD85-45A2-9981-47183182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AB7-934F-4651-A32C-3E22470A8E6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F89F-FD85-45A2-9981-47183182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1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8" y="493529"/>
            <a:ext cx="2794576" cy="823464"/>
          </a:xfrm>
        </p:spPr>
        <p:txBody>
          <a:bodyPr anchor="b"/>
          <a:lstStyle>
            <a:lvl1pPr>
              <a:defRPr sz="1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8" y="1324783"/>
            <a:ext cx="2794576" cy="433040"/>
          </a:xfrm>
        </p:spPr>
        <p:txBody>
          <a:bodyPr/>
          <a:lstStyle>
            <a:lvl1pPr marL="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1pPr>
            <a:lvl2pPr marL="121524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2pPr>
            <a:lvl3pPr marL="243048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3pPr>
            <a:lvl4pPr marL="364571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4pPr>
            <a:lvl5pPr marL="486095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5pPr>
            <a:lvl6pPr marL="607619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6pPr>
            <a:lvl7pPr marL="72914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7pPr>
            <a:lvl8pPr marL="85066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8pPr>
            <a:lvl9pPr marL="9721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AB7-934F-4651-A32C-3E22470A8E6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F89F-FD85-45A2-9981-47183182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526980"/>
            <a:ext cx="1377037" cy="1256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526980"/>
            <a:ext cx="1377037" cy="1256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AB7-934F-4651-A32C-3E22470A8E6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F89F-FD85-45A2-9981-47183182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05396"/>
            <a:ext cx="2794576" cy="382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485280"/>
            <a:ext cx="1370709" cy="237828"/>
          </a:xfrm>
        </p:spPr>
        <p:txBody>
          <a:bodyPr anchor="b"/>
          <a:lstStyle>
            <a:lvl1pPr marL="0" indent="0">
              <a:buNone/>
              <a:defRPr sz="638" b="1"/>
            </a:lvl1pPr>
            <a:lvl2pPr marL="121524" indent="0">
              <a:buNone/>
              <a:defRPr sz="532" b="1"/>
            </a:lvl2pPr>
            <a:lvl3pPr marL="243048" indent="0">
              <a:buNone/>
              <a:defRPr sz="478" b="1"/>
            </a:lvl3pPr>
            <a:lvl4pPr marL="364571" indent="0">
              <a:buNone/>
              <a:defRPr sz="425" b="1"/>
            </a:lvl4pPr>
            <a:lvl5pPr marL="486095" indent="0">
              <a:buNone/>
              <a:defRPr sz="425" b="1"/>
            </a:lvl5pPr>
            <a:lvl6pPr marL="607619" indent="0">
              <a:buNone/>
              <a:defRPr sz="425" b="1"/>
            </a:lvl6pPr>
            <a:lvl7pPr marL="729143" indent="0">
              <a:buNone/>
              <a:defRPr sz="425" b="1"/>
            </a:lvl7pPr>
            <a:lvl8pPr marL="850666" indent="0">
              <a:buNone/>
              <a:defRPr sz="425" b="1"/>
            </a:lvl8pPr>
            <a:lvl9pPr marL="972190" indent="0">
              <a:buNone/>
              <a:defRPr sz="4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723109"/>
            <a:ext cx="1370709" cy="1063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485280"/>
            <a:ext cx="1377459" cy="237828"/>
          </a:xfrm>
        </p:spPr>
        <p:txBody>
          <a:bodyPr anchor="b"/>
          <a:lstStyle>
            <a:lvl1pPr marL="0" indent="0">
              <a:buNone/>
              <a:defRPr sz="638" b="1"/>
            </a:lvl1pPr>
            <a:lvl2pPr marL="121524" indent="0">
              <a:buNone/>
              <a:defRPr sz="532" b="1"/>
            </a:lvl2pPr>
            <a:lvl3pPr marL="243048" indent="0">
              <a:buNone/>
              <a:defRPr sz="478" b="1"/>
            </a:lvl3pPr>
            <a:lvl4pPr marL="364571" indent="0">
              <a:buNone/>
              <a:defRPr sz="425" b="1"/>
            </a:lvl4pPr>
            <a:lvl5pPr marL="486095" indent="0">
              <a:buNone/>
              <a:defRPr sz="425" b="1"/>
            </a:lvl5pPr>
            <a:lvl6pPr marL="607619" indent="0">
              <a:buNone/>
              <a:defRPr sz="425" b="1"/>
            </a:lvl6pPr>
            <a:lvl7pPr marL="729143" indent="0">
              <a:buNone/>
              <a:defRPr sz="425" b="1"/>
            </a:lvl7pPr>
            <a:lvl8pPr marL="850666" indent="0">
              <a:buNone/>
              <a:defRPr sz="425" b="1"/>
            </a:lvl8pPr>
            <a:lvl9pPr marL="972190" indent="0">
              <a:buNone/>
              <a:defRPr sz="4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723109"/>
            <a:ext cx="1377459" cy="1063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AB7-934F-4651-A32C-3E22470A8E6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F89F-FD85-45A2-9981-47183182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AB7-934F-4651-A32C-3E22470A8E6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F89F-FD85-45A2-9981-47183182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8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AB7-934F-4651-A32C-3E22470A8E6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F89F-FD85-45A2-9981-47183182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6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31974"/>
            <a:ext cx="1045013" cy="461910"/>
          </a:xfrm>
        </p:spPr>
        <p:txBody>
          <a:bodyPr anchor="b"/>
          <a:lstStyle>
            <a:lvl1pPr>
              <a:defRPr sz="8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285028"/>
            <a:ext cx="1640295" cy="1406808"/>
          </a:xfrm>
        </p:spPr>
        <p:txBody>
          <a:bodyPr/>
          <a:lstStyle>
            <a:lvl1pPr>
              <a:defRPr sz="851"/>
            </a:lvl1pPr>
            <a:lvl2pPr>
              <a:defRPr sz="744"/>
            </a:lvl2pPr>
            <a:lvl3pPr>
              <a:defRPr sz="638"/>
            </a:lvl3pPr>
            <a:lvl4pPr>
              <a:defRPr sz="532"/>
            </a:lvl4pPr>
            <a:lvl5pPr>
              <a:defRPr sz="532"/>
            </a:lvl5pPr>
            <a:lvl6pPr>
              <a:defRPr sz="532"/>
            </a:lvl6pPr>
            <a:lvl7pPr>
              <a:defRPr sz="532"/>
            </a:lvl7pPr>
            <a:lvl8pPr>
              <a:defRPr sz="532"/>
            </a:lvl8pPr>
            <a:lvl9pPr>
              <a:defRPr sz="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93884"/>
            <a:ext cx="1045013" cy="1100243"/>
          </a:xfrm>
        </p:spPr>
        <p:txBody>
          <a:bodyPr/>
          <a:lstStyle>
            <a:lvl1pPr marL="0" indent="0">
              <a:buNone/>
              <a:defRPr sz="425"/>
            </a:lvl1pPr>
            <a:lvl2pPr marL="121524" indent="0">
              <a:buNone/>
              <a:defRPr sz="372"/>
            </a:lvl2pPr>
            <a:lvl3pPr marL="243048" indent="0">
              <a:buNone/>
              <a:defRPr sz="319"/>
            </a:lvl3pPr>
            <a:lvl4pPr marL="364571" indent="0">
              <a:buNone/>
              <a:defRPr sz="266"/>
            </a:lvl4pPr>
            <a:lvl5pPr marL="486095" indent="0">
              <a:buNone/>
              <a:defRPr sz="266"/>
            </a:lvl5pPr>
            <a:lvl6pPr marL="607619" indent="0">
              <a:buNone/>
              <a:defRPr sz="266"/>
            </a:lvl6pPr>
            <a:lvl7pPr marL="729143" indent="0">
              <a:buNone/>
              <a:defRPr sz="266"/>
            </a:lvl7pPr>
            <a:lvl8pPr marL="850666" indent="0">
              <a:buNone/>
              <a:defRPr sz="266"/>
            </a:lvl8pPr>
            <a:lvl9pPr marL="972190" indent="0">
              <a:buNone/>
              <a:defRPr sz="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AB7-934F-4651-A32C-3E22470A8E6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F89F-FD85-45A2-9981-47183182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31974"/>
            <a:ext cx="1045013" cy="461910"/>
          </a:xfrm>
        </p:spPr>
        <p:txBody>
          <a:bodyPr anchor="b"/>
          <a:lstStyle>
            <a:lvl1pPr>
              <a:defRPr sz="8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285028"/>
            <a:ext cx="1640295" cy="1406808"/>
          </a:xfrm>
        </p:spPr>
        <p:txBody>
          <a:bodyPr anchor="t"/>
          <a:lstStyle>
            <a:lvl1pPr marL="0" indent="0">
              <a:buNone/>
              <a:defRPr sz="851"/>
            </a:lvl1pPr>
            <a:lvl2pPr marL="121524" indent="0">
              <a:buNone/>
              <a:defRPr sz="744"/>
            </a:lvl2pPr>
            <a:lvl3pPr marL="243048" indent="0">
              <a:buNone/>
              <a:defRPr sz="638"/>
            </a:lvl3pPr>
            <a:lvl4pPr marL="364571" indent="0">
              <a:buNone/>
              <a:defRPr sz="532"/>
            </a:lvl4pPr>
            <a:lvl5pPr marL="486095" indent="0">
              <a:buNone/>
              <a:defRPr sz="532"/>
            </a:lvl5pPr>
            <a:lvl6pPr marL="607619" indent="0">
              <a:buNone/>
              <a:defRPr sz="532"/>
            </a:lvl6pPr>
            <a:lvl7pPr marL="729143" indent="0">
              <a:buNone/>
              <a:defRPr sz="532"/>
            </a:lvl7pPr>
            <a:lvl8pPr marL="850666" indent="0">
              <a:buNone/>
              <a:defRPr sz="532"/>
            </a:lvl8pPr>
            <a:lvl9pPr marL="972190" indent="0">
              <a:buNone/>
              <a:defRPr sz="5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93884"/>
            <a:ext cx="1045013" cy="1100243"/>
          </a:xfrm>
        </p:spPr>
        <p:txBody>
          <a:bodyPr/>
          <a:lstStyle>
            <a:lvl1pPr marL="0" indent="0">
              <a:buNone/>
              <a:defRPr sz="425"/>
            </a:lvl1pPr>
            <a:lvl2pPr marL="121524" indent="0">
              <a:buNone/>
              <a:defRPr sz="372"/>
            </a:lvl2pPr>
            <a:lvl3pPr marL="243048" indent="0">
              <a:buNone/>
              <a:defRPr sz="319"/>
            </a:lvl3pPr>
            <a:lvl4pPr marL="364571" indent="0">
              <a:buNone/>
              <a:defRPr sz="266"/>
            </a:lvl4pPr>
            <a:lvl5pPr marL="486095" indent="0">
              <a:buNone/>
              <a:defRPr sz="266"/>
            </a:lvl5pPr>
            <a:lvl6pPr marL="607619" indent="0">
              <a:buNone/>
              <a:defRPr sz="266"/>
            </a:lvl6pPr>
            <a:lvl7pPr marL="729143" indent="0">
              <a:buNone/>
              <a:defRPr sz="266"/>
            </a:lvl7pPr>
            <a:lvl8pPr marL="850666" indent="0">
              <a:buNone/>
              <a:defRPr sz="266"/>
            </a:lvl8pPr>
            <a:lvl9pPr marL="972190" indent="0">
              <a:buNone/>
              <a:defRPr sz="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AB7-934F-4651-A32C-3E22470A8E6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F89F-FD85-45A2-9981-47183182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05396"/>
            <a:ext cx="2794576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526980"/>
            <a:ext cx="2794576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1834808"/>
            <a:ext cx="729020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CAB7-934F-4651-A32C-3E22470A8E6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1834808"/>
            <a:ext cx="1093530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1834808"/>
            <a:ext cx="729020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7F89F-FD85-45A2-9981-47183182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048" rtl="0" eaLnBrk="1" latinLnBrk="0" hangingPunct="1">
        <a:lnSpc>
          <a:spcPct val="90000"/>
        </a:lnSpc>
        <a:spcBef>
          <a:spcPct val="0"/>
        </a:spcBef>
        <a:buNone/>
        <a:defRPr sz="1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62" indent="-60762" algn="l" defTabSz="243048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2286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03809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25333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4pPr>
      <a:lvl5pPr marL="546857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5pPr>
      <a:lvl6pPr marL="668381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6pPr>
      <a:lvl7pPr marL="789904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7pPr>
      <a:lvl8pPr marL="911428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8pPr>
      <a:lvl9pPr marL="1032952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1pPr>
      <a:lvl2pPr marL="121524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2pPr>
      <a:lvl3pPr marL="243048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3pPr>
      <a:lvl4pPr marL="364571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4pPr>
      <a:lvl5pPr marL="486095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5pPr>
      <a:lvl6pPr marL="607619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6pPr>
      <a:lvl7pPr marL="729143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7pPr>
      <a:lvl8pPr marL="850666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8pPr>
      <a:lvl9pPr marL="972190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893D45-E9E9-4E97-A10A-0AE20DC61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50" y="608177"/>
            <a:ext cx="195004" cy="195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8054D0-7ABD-45FA-BE94-7609B3A7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50" y="889409"/>
            <a:ext cx="195004" cy="195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079D4A-5BAC-4480-BAA5-04890D88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373" y="593513"/>
            <a:ext cx="195004" cy="195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134A5F-FA00-41BB-AEE6-1B2A8075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373" y="895694"/>
            <a:ext cx="195004" cy="1950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7F6C8F-0E7B-45C0-BE98-51130C25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9" y="608176"/>
            <a:ext cx="491285" cy="49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P logo - Free Photoshop Brushes at Brusheezy!">
            <a:extLst>
              <a:ext uri="{FF2B5EF4-FFF2-40B4-BE49-F238E27FC236}">
                <a16:creationId xmlns:a16="http://schemas.microsoft.com/office/drawing/2014/main" id="{F25C2937-E87E-41A5-9F87-DEDACB50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7" y="631375"/>
            <a:ext cx="568797" cy="39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11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DDDD2-F8CA-0B41-A47C-DEEA16AA5B86}"/>
              </a:ext>
            </a:extLst>
          </p:cNvPr>
          <p:cNvSpPr txBox="1"/>
          <p:nvPr/>
        </p:nvSpPr>
        <p:spPr>
          <a:xfrm>
            <a:off x="223778" y="366739"/>
            <a:ext cx="17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400" b="1" dirty="0">
                <a:solidFill>
                  <a:srgbClr val="00B0F0"/>
                </a:solidFill>
              </a:rPr>
              <a:t>Mr. Trần Đức Anh Tú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EE37-8379-2445-9AA6-7AE45AB82898}"/>
              </a:ext>
            </a:extLst>
          </p:cNvPr>
          <p:cNvSpPr txBox="1"/>
          <p:nvPr/>
        </p:nvSpPr>
        <p:spPr>
          <a:xfrm>
            <a:off x="482278" y="88849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dirty="0"/>
              <a:t>0348805564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22B45-3305-BD41-80C0-C8C6151FC364}"/>
              </a:ext>
            </a:extLst>
          </p:cNvPr>
          <p:cNvSpPr txBox="1"/>
          <p:nvPr/>
        </p:nvSpPr>
        <p:spPr>
          <a:xfrm>
            <a:off x="482278" y="1107249"/>
            <a:ext cx="1646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</a:t>
            </a:r>
            <a:r>
              <a:rPr lang="en-VN" sz="900" dirty="0"/>
              <a:t>randucanhtu.cntt@gmail.com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06977-F2F6-2644-BA46-DF49D40415B7}"/>
              </a:ext>
            </a:extLst>
          </p:cNvPr>
          <p:cNvSpPr txBox="1"/>
          <p:nvPr/>
        </p:nvSpPr>
        <p:spPr>
          <a:xfrm>
            <a:off x="482278" y="1304460"/>
            <a:ext cx="978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dirty="0"/>
              <a:t>www.sendme.gq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D0AB8-3913-CC40-87CC-440C9C8006CF}"/>
              </a:ext>
            </a:extLst>
          </p:cNvPr>
          <p:cNvSpPr txBox="1"/>
          <p:nvPr/>
        </p:nvSpPr>
        <p:spPr>
          <a:xfrm>
            <a:off x="482278" y="1489592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dirty="0"/>
              <a:t>211,d19,brvt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0BC06-1A15-8243-8C91-726417068438}"/>
              </a:ext>
            </a:extLst>
          </p:cNvPr>
          <p:cNvSpPr txBox="1"/>
          <p:nvPr/>
        </p:nvSpPr>
        <p:spPr>
          <a:xfrm>
            <a:off x="223778" y="554563"/>
            <a:ext cx="845103" cy="210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400" dirty="0"/>
              <a:t>Sinh viên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A1987-FE73-C347-90AD-CCCE074B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8" y="917806"/>
            <a:ext cx="144000" cy="1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9C6F77-1597-C44D-9BD7-AAAE2C72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78" y="1556326"/>
            <a:ext cx="144000" cy="14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8714D6-333D-2E40-9D27-B137E4F99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78" y="1130175"/>
            <a:ext cx="144000" cy="14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6E2CF7-8CC2-FD4F-A45D-5254520DD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78" y="1342533"/>
            <a:ext cx="144000" cy="1440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79647B5-2B88-0545-B59D-EADC12A94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86" y="128963"/>
            <a:ext cx="415048" cy="41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9764FC0-5884-C848-B35F-79157178DDF1}"/>
              </a:ext>
            </a:extLst>
          </p:cNvPr>
          <p:cNvSpPr/>
          <p:nvPr/>
        </p:nvSpPr>
        <p:spPr>
          <a:xfrm>
            <a:off x="2751149" y="1492801"/>
            <a:ext cx="415049" cy="4150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497AF0-6FC8-2540-AC28-01200E198D71}"/>
              </a:ext>
            </a:extLst>
          </p:cNvPr>
          <p:cNvSpPr/>
          <p:nvPr/>
        </p:nvSpPr>
        <p:spPr>
          <a:xfrm>
            <a:off x="2843257" y="1199277"/>
            <a:ext cx="230832" cy="2308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61865-2A00-674E-A3F0-067580403AB2}"/>
              </a:ext>
            </a:extLst>
          </p:cNvPr>
          <p:cNvSpPr/>
          <p:nvPr/>
        </p:nvSpPr>
        <p:spPr>
          <a:xfrm>
            <a:off x="2485070" y="1374686"/>
            <a:ext cx="230832" cy="2308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D10C07-ECD0-1E45-8DB7-B92593811BA2}"/>
              </a:ext>
            </a:extLst>
          </p:cNvPr>
          <p:cNvSpPr/>
          <p:nvPr/>
        </p:nvSpPr>
        <p:spPr>
          <a:xfrm>
            <a:off x="2446486" y="1720424"/>
            <a:ext cx="230832" cy="2308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1313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27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Nguyen</dc:creator>
  <cp:lastModifiedBy>Tú Trần</cp:lastModifiedBy>
  <cp:revision>7</cp:revision>
  <dcterms:created xsi:type="dcterms:W3CDTF">2020-09-16T01:26:49Z</dcterms:created>
  <dcterms:modified xsi:type="dcterms:W3CDTF">2021-10-18T13:56:31Z</dcterms:modified>
</cp:coreProperties>
</file>