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6590-07B2-46A4-A9F3-85CF0BEFA56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8A78-C0DE-42EA-ACB9-68717DD0BF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6590-07B2-46A4-A9F3-85CF0BEFA56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8A78-C0DE-42EA-ACB9-68717DD0BF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6590-07B2-46A4-A9F3-85CF0BEFA56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8A78-C0DE-42EA-ACB9-68717DD0BF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6590-07B2-46A4-A9F3-85CF0BEFA56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8A78-C0DE-42EA-ACB9-68717DD0BF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6590-07B2-46A4-A9F3-85CF0BEFA56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8A78-C0DE-42EA-ACB9-68717DD0BF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6590-07B2-46A4-A9F3-85CF0BEFA56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8A78-C0DE-42EA-ACB9-68717DD0BF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6590-07B2-46A4-A9F3-85CF0BEFA56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8A78-C0DE-42EA-ACB9-68717DD0BF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6590-07B2-46A4-A9F3-85CF0BEFA56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8A78-C0DE-42EA-ACB9-68717DD0BF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6590-07B2-46A4-A9F3-85CF0BEFA56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8A78-C0DE-42EA-ACB9-68717DD0BF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6590-07B2-46A4-A9F3-85CF0BEFA56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8A78-C0DE-42EA-ACB9-68717DD0BF6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6590-07B2-46A4-A9F3-85CF0BEFA56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2B8A78-C0DE-42EA-ACB9-68717DD0BF6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92B8A78-C0DE-42EA-ACB9-68717DD0BF6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61B6590-07B2-46A4-A9F3-85CF0BEFA56E}" type="datetimeFigureOut">
              <a:rPr lang="en-US" smtClean="0"/>
              <a:t>4/8/2019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0"/>
            <a:ext cx="7772400" cy="1470025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BÁO CÁO NHÓM 6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600200"/>
            <a:ext cx="6400800" cy="4876800"/>
          </a:xfrm>
        </p:spPr>
        <p:txBody>
          <a:bodyPr>
            <a:normAutofit fontScale="70000" lnSpcReduction="20000"/>
          </a:bodyPr>
          <a:lstStyle/>
          <a:p>
            <a:endParaRPr lang="en-US" sz="51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51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51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51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Game Mini </a:t>
            </a:r>
            <a:r>
              <a:rPr lang="en-US" sz="51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51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endParaRPr lang="en-US" sz="51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Giảng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iên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ướng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Trương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Thái</a:t>
            </a:r>
            <a:endParaRPr lang="en-US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Sơn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Thiên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Vũ</a:t>
            </a:r>
            <a:endParaRPr lang="en-US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Huỳnh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Tuấn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Vỹ</a:t>
            </a:r>
            <a:endParaRPr lang="en-US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Trần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Duy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Uy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Hoan</a:t>
            </a:r>
            <a:endParaRPr lang="en-US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Bùi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Đức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Thảo</a:t>
            </a:r>
            <a:endParaRPr lang="en-US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Chí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Hải</a:t>
            </a:r>
            <a:endParaRPr lang="en-US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4732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990600"/>
            <a:ext cx="3657600" cy="5592762"/>
          </a:xfrm>
        </p:spPr>
        <p:txBody>
          <a:bodyPr/>
          <a:lstStyle/>
          <a:p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đúng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ô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màu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cộng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lên.Cứ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ô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màu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bạn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đúng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càng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ô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vuông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dần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khó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trò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chơi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.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trở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0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trò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chơi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thúc.Bạn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muốn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endParaRPr lang="en-US" sz="2200" dirty="0"/>
          </a:p>
        </p:txBody>
      </p:sp>
      <p:pic>
        <p:nvPicPr>
          <p:cNvPr id="1026" name="Picture 2" descr="C:\Users\User\Downloads\56606350_2226907897575981_4143541145873416192_n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28956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634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352800"/>
            <a:ext cx="7620000" cy="1143000"/>
          </a:xfrm>
        </p:spPr>
        <p:txBody>
          <a:bodyPr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524000"/>
            <a:ext cx="6400800" cy="3581400"/>
          </a:xfrm>
        </p:spPr>
      </p:pic>
    </p:spTree>
    <p:extLst>
      <p:ext uri="{BB962C8B-B14F-4D97-AF65-F5344CB8AC3E}">
        <p14:creationId xmlns:p14="http://schemas.microsoft.com/office/powerpoint/2010/main" val="356688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1: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bao</a:t>
            </a:r>
            <a:r>
              <a:rPr lang="en-US" sz="2800" dirty="0" smtClean="0"/>
              <a:t> </a:t>
            </a:r>
            <a:r>
              <a:rPr lang="en-US" sz="2800" dirty="0" err="1" smtClean="0"/>
              <a:t>gồm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game</a:t>
            </a:r>
            <a:r>
              <a:rPr lang="en-US" sz="2400" dirty="0" smtClean="0"/>
              <a:t>:</a:t>
            </a:r>
          </a:p>
          <a:p>
            <a:pPr marL="114300" indent="0">
              <a:buNone/>
            </a:pPr>
            <a:endParaRPr lang="en-US" sz="2400" dirty="0" smtClean="0"/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Game </a:t>
            </a:r>
            <a:r>
              <a:rPr lang="en-US" sz="2400" dirty="0" err="1" smtClean="0"/>
              <a:t>Rắn</a:t>
            </a:r>
            <a:r>
              <a:rPr lang="en-US" sz="2400" dirty="0" smtClean="0"/>
              <a:t> </a:t>
            </a:r>
            <a:r>
              <a:rPr lang="en-US" sz="2400" dirty="0" err="1" smtClean="0"/>
              <a:t>Săn</a:t>
            </a:r>
            <a:r>
              <a:rPr lang="en-US" sz="2400" dirty="0" smtClean="0"/>
              <a:t> </a:t>
            </a:r>
            <a:r>
              <a:rPr lang="en-US" sz="2400" dirty="0" err="1" smtClean="0"/>
              <a:t>Mồi</a:t>
            </a:r>
            <a:endParaRPr lang="en-US" sz="2400" dirty="0" smtClean="0"/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Game </a:t>
            </a:r>
            <a:r>
              <a:rPr lang="en-US" sz="2400" dirty="0" err="1" smtClean="0"/>
              <a:t>Bầu</a:t>
            </a:r>
            <a:r>
              <a:rPr lang="en-US" sz="2400" dirty="0" smtClean="0"/>
              <a:t> </a:t>
            </a:r>
            <a:r>
              <a:rPr lang="en-US" sz="2400" dirty="0" err="1" smtClean="0"/>
              <a:t>Cua</a:t>
            </a:r>
            <a:endParaRPr lang="en-US" sz="2400" dirty="0" smtClean="0"/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Game </a:t>
            </a:r>
            <a:r>
              <a:rPr lang="en-US" sz="2400" dirty="0" err="1" smtClean="0"/>
              <a:t>Cờ</a:t>
            </a:r>
            <a:r>
              <a:rPr lang="en-US" sz="2400" dirty="0" smtClean="0"/>
              <a:t> Caro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Game </a:t>
            </a:r>
            <a:r>
              <a:rPr lang="en-US" sz="2400" dirty="0" err="1" smtClean="0"/>
              <a:t>Picachu</a:t>
            </a:r>
            <a:endParaRPr lang="en-US" sz="2400" dirty="0" smtClean="0"/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Game </a:t>
            </a:r>
            <a:r>
              <a:rPr lang="en-US" sz="2400" dirty="0" err="1" smtClean="0"/>
              <a:t>Kukube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150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2895600"/>
            <a:ext cx="3352800" cy="1143000"/>
          </a:xfrm>
        </p:spPr>
        <p:txBody>
          <a:bodyPr/>
          <a:lstStyle/>
          <a:p>
            <a:r>
              <a:rPr lang="en-US" dirty="0" err="1" smtClean="0"/>
              <a:t>ydchfhxhfhf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7620000" cy="5562600"/>
          </a:xfrm>
        </p:spPr>
        <p:txBody>
          <a:bodyPr/>
          <a:lstStyle/>
          <a:p>
            <a:r>
              <a:rPr lang="en-US" dirty="0" smtClean="0"/>
              <a:t>Game </a:t>
            </a:r>
            <a:r>
              <a:rPr lang="en-US" dirty="0" err="1" smtClean="0"/>
              <a:t>Rắn</a:t>
            </a:r>
            <a:r>
              <a:rPr lang="en-US" dirty="0" smtClean="0"/>
              <a:t> </a:t>
            </a:r>
            <a:r>
              <a:rPr lang="en-US" dirty="0" err="1" smtClean="0"/>
              <a:t>Săn</a:t>
            </a:r>
            <a:r>
              <a:rPr lang="en-US" dirty="0" smtClean="0"/>
              <a:t> </a:t>
            </a:r>
            <a:r>
              <a:rPr lang="en-US" dirty="0" err="1" smtClean="0"/>
              <a:t>Mồi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	</a:t>
            </a:r>
            <a:r>
              <a:rPr lang="en-US" sz="1800" dirty="0" smtClean="0"/>
              <a:t>     </a:t>
            </a:r>
            <a:r>
              <a:rPr lang="en-US" sz="1800" dirty="0" err="1" smtClean="0"/>
              <a:t>Hình</a:t>
            </a:r>
            <a:r>
              <a:rPr lang="en-US" sz="1800" dirty="0" smtClean="0"/>
              <a:t> 1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76400"/>
            <a:ext cx="28765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96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3352800"/>
            <a:ext cx="2743200" cy="655638"/>
          </a:xfrm>
        </p:spPr>
        <p:txBody>
          <a:bodyPr/>
          <a:lstStyle/>
          <a:p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dieu</a:t>
            </a:r>
            <a:r>
              <a:rPr lang="en-US" dirty="0" smtClean="0"/>
              <a:t> ban </a:t>
            </a:r>
            <a:r>
              <a:rPr lang="en-US" dirty="0" err="1" smtClean="0"/>
              <a:t>mun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24000"/>
            <a:ext cx="3117998" cy="4800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52600" y="1034534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Hình</a:t>
            </a:r>
            <a:r>
              <a:rPr lang="en-US" dirty="0" smtClean="0"/>
              <a:t>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69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200" y="3276600"/>
            <a:ext cx="3429000" cy="1143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00200"/>
            <a:ext cx="3512425" cy="480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57400" y="1143000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Hình</a:t>
            </a:r>
            <a:r>
              <a:rPr lang="en-US" dirty="0" smtClean="0"/>
              <a:t>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51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</a:t>
            </a:r>
            <a:r>
              <a:rPr lang="en-US" dirty="0" err="1" smtClean="0"/>
              <a:t>Bầu</a:t>
            </a:r>
            <a:r>
              <a:rPr lang="en-US" dirty="0" smtClean="0"/>
              <a:t> </a:t>
            </a:r>
            <a:r>
              <a:rPr lang="en-US" dirty="0" err="1" smtClean="0"/>
              <a:t>Cua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image7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09600" y="2133600"/>
            <a:ext cx="2272145" cy="366712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78634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</a:t>
            </a:r>
            <a:r>
              <a:rPr lang="en-US" dirty="0" err="1" smtClean="0"/>
              <a:t>Cờ</a:t>
            </a:r>
            <a:r>
              <a:rPr lang="en-US" dirty="0" smtClean="0"/>
              <a:t> Caro</a:t>
            </a:r>
          </a:p>
          <a:p>
            <a:endParaRPr lang="en-US" dirty="0"/>
          </a:p>
        </p:txBody>
      </p:sp>
      <p:pic>
        <p:nvPicPr>
          <p:cNvPr id="1026" name="Picture 2" descr="C:\Users\User\Downloads\56659763_579970782494795_1447596444826468352_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91" y="2057400"/>
            <a:ext cx="23622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35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Pikachu</a:t>
            </a:r>
          </a:p>
          <a:p>
            <a:pPr marL="11430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09800"/>
            <a:ext cx="44958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8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7620000" cy="6096000"/>
          </a:xfrm>
        </p:spPr>
        <p:txBody>
          <a:bodyPr/>
          <a:lstStyle/>
          <a:p>
            <a:r>
              <a:rPr lang="en-US" dirty="0" smtClean="0"/>
              <a:t>Game </a:t>
            </a:r>
            <a:r>
              <a:rPr lang="en-US" dirty="0" err="1" smtClean="0"/>
              <a:t>Kukube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66800"/>
            <a:ext cx="3705225" cy="530542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40036" y="2230582"/>
            <a:ext cx="2438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giản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ô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màu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ô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hết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86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70</TotalTime>
  <Words>189</Words>
  <Application>Microsoft Office PowerPoint</Application>
  <PresentationFormat>On-screen Show (4:3)</PresentationFormat>
  <Paragraphs>39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Adjacency</vt:lpstr>
      <vt:lpstr>BÁO CÁO NHÓM 6</vt:lpstr>
      <vt:lpstr>Chương 1: Giới thiệu</vt:lpstr>
      <vt:lpstr>ydchfhxhfhf</vt:lpstr>
      <vt:lpstr>Ghi dieu ban mun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Sau khi chọn đúng ô có mã màu khác điểm sẽ cộng lên 1 và thời gian sẽ tăng lên.Cứ thế các ô màu sẽ liên tục thay đổi nếu bạn chọn đúng và đến khi điểm càng nhiều  thì số ô vuông sẽ tăng dần lên để tạo độ khó cho trò chơi . Khi thời gian trở về 0 thì trò chơi kết thúc.Bạn có thể bắt đầu lại nếu muốn. </vt:lpstr>
      <vt:lpstr>PowerPoint Presentation</vt:lpstr>
    </vt:vector>
  </TitlesOfParts>
  <Company>CKK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NHÓM 6</dc:title>
  <dc:creator>User</dc:creator>
  <cp:lastModifiedBy>User</cp:lastModifiedBy>
  <cp:revision>8</cp:revision>
  <dcterms:created xsi:type="dcterms:W3CDTF">2019-04-08T09:09:11Z</dcterms:created>
  <dcterms:modified xsi:type="dcterms:W3CDTF">2019-04-08T14:19:28Z</dcterms:modified>
</cp:coreProperties>
</file>