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BÁO CÁO NHÓM 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4876800"/>
          </a:xfrm>
        </p:spPr>
        <p:txBody>
          <a:bodyPr>
            <a:normAutofit fontScale="70000" lnSpcReduction="20000"/>
          </a:bodyPr>
          <a:lstStyle/>
          <a:p>
            <a:endParaRPr lang="en-US" sz="5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Game Mini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5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Vỹ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Hoan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7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7620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Thanks For Watching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game</a:t>
            </a:r>
            <a:r>
              <a:rPr lang="en-US" sz="2400" dirty="0" smtClean="0"/>
              <a:t>:</a:t>
            </a:r>
          </a:p>
          <a:p>
            <a:pPr marL="114300" indent="0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Rắn</a:t>
            </a:r>
            <a:r>
              <a:rPr lang="en-US" sz="2400" dirty="0" smtClean="0"/>
              <a:t> </a:t>
            </a:r>
            <a:r>
              <a:rPr lang="en-US" sz="2400" dirty="0" err="1" smtClean="0"/>
              <a:t>Săn</a:t>
            </a:r>
            <a:r>
              <a:rPr lang="en-US" sz="2400" dirty="0" smtClean="0"/>
              <a:t> </a:t>
            </a:r>
            <a:r>
              <a:rPr lang="en-US" sz="2400" dirty="0" err="1" smtClean="0"/>
              <a:t>Mồi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Bầu</a:t>
            </a:r>
            <a:r>
              <a:rPr lang="en-US" sz="2400" dirty="0" smtClean="0"/>
              <a:t> </a:t>
            </a:r>
            <a:r>
              <a:rPr lang="en-US" sz="2400" dirty="0" err="1" smtClean="0"/>
              <a:t>Cua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Cờ</a:t>
            </a:r>
            <a:r>
              <a:rPr lang="en-US" sz="2400" dirty="0" smtClean="0"/>
              <a:t> Caro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Picachu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Kukube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895600"/>
            <a:ext cx="3352800" cy="1143000"/>
          </a:xfrm>
        </p:spPr>
        <p:txBody>
          <a:bodyPr/>
          <a:lstStyle/>
          <a:p>
            <a:r>
              <a:rPr lang="en-US" dirty="0" err="1" smtClean="0"/>
              <a:t>ydchfhxhfhf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56260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Rắn</a:t>
            </a:r>
            <a:r>
              <a:rPr lang="en-US" dirty="0" smtClean="0"/>
              <a:t>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Mồi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     </a:t>
            </a:r>
            <a:r>
              <a:rPr lang="en-US" sz="1800" dirty="0" err="1" smtClean="0"/>
              <a:t>Hình</a:t>
            </a:r>
            <a:r>
              <a:rPr lang="en-US" sz="1800" dirty="0" smtClean="0"/>
              <a:t> 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2876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352800"/>
            <a:ext cx="2743200" cy="655638"/>
          </a:xfrm>
        </p:spPr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dieu</a:t>
            </a:r>
            <a:r>
              <a:rPr lang="en-US" dirty="0" smtClean="0"/>
              <a:t> ban </a:t>
            </a:r>
            <a:r>
              <a:rPr lang="en-US" dirty="0" err="1" smtClean="0"/>
              <a:t>mun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3117998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10345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3276600"/>
            <a:ext cx="3429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351242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11430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image7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133600"/>
            <a:ext cx="2272145" cy="3667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63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Cờ</a:t>
            </a:r>
            <a:r>
              <a:rPr lang="en-US" dirty="0" smtClean="0"/>
              <a:t> Caro</a:t>
            </a:r>
          </a:p>
          <a:p>
            <a:endParaRPr lang="en-US" dirty="0"/>
          </a:p>
        </p:txBody>
      </p:sp>
      <p:pic>
        <p:nvPicPr>
          <p:cNvPr id="1026" name="Picture 2" descr="C:\Users\User\Downloads\56659763_579970782494795_1447596444826468352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" y="2057400"/>
            <a:ext cx="2362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Pikachu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3429000"/>
            <a:ext cx="3200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Kukube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3705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</TotalTime>
  <Words>92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BÁO CÁO NHÓM 6</vt:lpstr>
      <vt:lpstr>Chương 1: Giới thiệu</vt:lpstr>
      <vt:lpstr>ydchfhxhfhf</vt:lpstr>
      <vt:lpstr>Ghi dieu ban mun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NHÓM 6</dc:title>
  <dc:creator>User</dc:creator>
  <cp:lastModifiedBy>User</cp:lastModifiedBy>
  <cp:revision>5</cp:revision>
  <dcterms:created xsi:type="dcterms:W3CDTF">2019-04-08T09:09:11Z</dcterms:created>
  <dcterms:modified xsi:type="dcterms:W3CDTF">2019-04-08T10:04:21Z</dcterms:modified>
</cp:coreProperties>
</file>