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0"/>
  </p:notesMasterIdLst>
  <p:sldIdLst>
    <p:sldId id="269" r:id="rId3"/>
    <p:sldId id="271" r:id="rId4"/>
    <p:sldId id="260" r:id="rId5"/>
    <p:sldId id="272" r:id="rId6"/>
    <p:sldId id="273" r:id="rId7"/>
    <p:sldId id="268" r:id="rId8"/>
    <p:sldId id="27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5E58-FF9A-41A0-B5B8-48DF98A440E7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5B28-824A-468B-B109-D5EE8A0A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D54D-F1A6-4D57-ADB3-FB199EF812F2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A99B-5A07-41D3-B172-FFEEC4B2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990-2A09-4A76-8F3B-37437E09C00E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2FB5-1FAD-4841-BB6F-7D6A742A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DA2D-3518-487B-88A3-5EE85D17D338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8F6-56F4-4C59-9DCB-FB3BBC12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15-A100-4C7C-A4D9-76BD15B74E81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6058-7F0B-45C8-A299-93ED8D78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604D-8173-49A2-BEA5-22BA4477EB6B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BC7-6840-49DB-B768-A9597C5E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4A25-50A1-45F8-877C-4AD10354F812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2FA7-6261-4C69-B50C-2350D2B6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1DA-2234-4AD9-803D-9AB6839416C9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FE2B-E63C-4281-B86C-1DE95AE9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2B3D-5616-4E8D-B562-B7A66DA83BF2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8206-35B9-4184-B3D2-EF9152AC0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361D-A0AC-4A82-AFA4-E1B3D34737D3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4A71-FB77-460C-8FB4-1BBD1F2A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CAE7-D8CC-45F4-A902-3C28C2209FC9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9515-B531-48F0-95CE-7F85C79B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B54301-5507-444B-8B40-B0674023B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20800" y="1190625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0" y="1806903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51150" y="3600450"/>
            <a:ext cx="3206750" cy="5238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51150" y="5434013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1295400"/>
            <a:ext cx="2822575" cy="149860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92675" y="1295400"/>
            <a:ext cx="2833688" cy="149860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124200"/>
            <a:ext cx="2822575" cy="149860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92675" y="3124200"/>
            <a:ext cx="2833688" cy="149860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22388" y="4924425"/>
            <a:ext cx="2822575" cy="149860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92675" y="4924425"/>
            <a:ext cx="2833688" cy="149860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0" name="Freeform 9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73650" y="1962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073650" y="377666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547813" y="5518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73650" y="5518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209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209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9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61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1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261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176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3990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3990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676400"/>
            <a:ext cx="1720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088"/>
            <a:ext cx="1719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4638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1163638" y="4303713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792288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44875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962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44876" y="73342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03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45669" y="195500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6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3445669" y="3140869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6304756" y="4995069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502400" y="15494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02400" y="273526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02400" y="395763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6502400" y="51435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055813" y="17351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055813" y="2921000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055813" y="4143375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055813" y="53292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-15875" y="1335088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71988" y="1047750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-15875" y="3070225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648325" y="2767013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-15875" y="48133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832600" y="4525963"/>
            <a:ext cx="396875" cy="1814512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71450" y="1690688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71450" y="3427413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71450" y="5170488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1341438" y="1782763"/>
            <a:ext cx="26209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1341438" y="3627438"/>
            <a:ext cx="4081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1341438" y="5370046"/>
            <a:ext cx="4081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grpSp>
        <p:nvGrpSpPr>
          <p:cNvPr id="12291" name="Group 17"/>
          <p:cNvGrpSpPr>
            <a:grpSpLocks/>
          </p:cNvGrpSpPr>
          <p:nvPr/>
        </p:nvGrpSpPr>
        <p:grpSpPr bwMode="auto">
          <a:xfrm>
            <a:off x="1365250" y="1190625"/>
            <a:ext cx="6310313" cy="1778000"/>
            <a:chOff x="1728357" y="1304449"/>
            <a:chExt cx="5477985" cy="1543674"/>
          </a:xfrm>
        </p:grpSpPr>
        <p:grpSp>
          <p:nvGrpSpPr>
            <p:cNvPr id="12317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22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8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21" name="Right Triangle 2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1365250" y="3003550"/>
            <a:ext cx="6310313" cy="1779588"/>
            <a:chOff x="1728357" y="1304449"/>
            <a:chExt cx="5477985" cy="1543674"/>
          </a:xfrm>
        </p:grpSpPr>
        <p:grpSp>
          <p:nvGrpSpPr>
            <p:cNvPr id="12310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1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1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0" name="Right Triangle 29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3" name="Group 35"/>
          <p:cNvGrpSpPr>
            <a:grpSpLocks/>
          </p:cNvGrpSpPr>
          <p:nvPr/>
        </p:nvGrpSpPr>
        <p:grpSpPr bwMode="auto">
          <a:xfrm>
            <a:off x="1365250" y="4808538"/>
            <a:ext cx="6310313" cy="1778000"/>
            <a:chOff x="1728357" y="1304449"/>
            <a:chExt cx="5477985" cy="1543674"/>
          </a:xfrm>
        </p:grpSpPr>
        <p:grpSp>
          <p:nvGrpSpPr>
            <p:cNvPr id="12303" name="Group 36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08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9" name="Right Triangle 38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5-Point Star 44"/>
          <p:cNvSpPr/>
          <p:nvPr/>
        </p:nvSpPr>
        <p:spPr bwMode="auto">
          <a:xfrm>
            <a:off x="628967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02737" y="5486399"/>
            <a:ext cx="617269" cy="455157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47" name="Frame 46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1682472"/>
            <a:ext cx="638779" cy="718295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3155950" y="1792288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55950" y="3605213"/>
            <a:ext cx="2863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55950" y="5410200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 rot="19126099">
            <a:off x="163512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61" name="Rectangle 60"/>
          <p:cNvSpPr/>
          <p:nvPr/>
        </p:nvSpPr>
        <p:spPr>
          <a:xfrm rot="19126099">
            <a:off x="163512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62" name="Rectangle 61"/>
          <p:cNvSpPr/>
          <p:nvPr/>
        </p:nvSpPr>
        <p:spPr>
          <a:xfrm rot="19126099">
            <a:off x="1635125" y="5157788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B8212"/>
      </a:accent3>
      <a:accent4>
        <a:srgbClr val="909465"/>
      </a:accent4>
      <a:accent5>
        <a:srgbClr val="D62037"/>
      </a:accent5>
      <a:accent6>
        <a:srgbClr val="FFC331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271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Verdana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Anh Hung Pro</cp:lastModifiedBy>
  <cp:revision>74</cp:revision>
  <dcterms:created xsi:type="dcterms:W3CDTF">2014-05-08T07:15:53Z</dcterms:created>
  <dcterms:modified xsi:type="dcterms:W3CDTF">2016-09-06T16:29:21Z</dcterms:modified>
</cp:coreProperties>
</file>