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Lora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Quattrocento Sa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19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44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44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79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67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705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794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98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115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74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5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63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845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44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718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079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02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13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42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1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17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4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81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16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15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8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ora:400,700,400italic,700italic|Quattrocento+Sans:400,400italic,700,700ital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204665" cy="7559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28896" y="2981735"/>
            <a:ext cx="314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http://www.phamlocblog.com</a:t>
            </a:r>
            <a:endParaRPr lang="en-US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299" cy="36542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6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</a:p>
        </p:txBody>
      </p:sp>
      <p:sp>
        <p:nvSpPr>
          <p:cNvPr id="182" name="Shape 18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8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</a:p>
        </p:txBody>
      </p:sp>
      <p:sp>
        <p:nvSpPr>
          <p:cNvPr id="189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</a:p>
        </p:txBody>
      </p:sp>
      <p:sp>
        <p:nvSpPr>
          <p:cNvPr id="190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2" name="Shape 20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434479" y="1543020"/>
            <a:ext cx="5817845" cy="3375715"/>
            <a:chOff x="1641825" y="1470659"/>
            <a:chExt cx="6329937" cy="3672849"/>
          </a:xfrm>
        </p:grpSpPr>
        <p:sp>
          <p:nvSpPr>
            <p:cNvPr id="207" name="Shape 207"/>
            <p:cNvSpPr/>
            <p:nvPr/>
          </p:nvSpPr>
          <p:spPr>
            <a:xfrm>
              <a:off x="5666560" y="1572689"/>
              <a:ext cx="2261100" cy="2487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04628" y="3921008"/>
              <a:ext cx="2028899" cy="122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37462" y="1572693"/>
              <a:ext cx="2334300" cy="256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074969" y="1841673"/>
              <a:ext cx="2785199" cy="268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641825" y="1470659"/>
              <a:ext cx="1894500" cy="2117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147410" y="1881133"/>
              <a:ext cx="2670600" cy="257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715780" y="1502667"/>
              <a:ext cx="1785900" cy="200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259214" y="3939375"/>
              <a:ext cx="1919700" cy="115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1889008" y="1753768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 flipH="1">
              <a:off x="1889154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889076" y="1765026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 flipH="1">
              <a:off x="6889076" y="2160002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 flipH="1">
              <a:off x="4457422" y="4399578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1" name="Shape 2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5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1" y="3208963"/>
              <a:ext cx="1421419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/>
            <p:nvPr/>
          </p:nvSpPr>
          <p:spPr>
            <a:xfrm>
              <a:off x="2832395" y="2843275"/>
              <a:ext cx="1359299" cy="1538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 flipH="1">
              <a:off x="2806265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238253" y="3544050"/>
              <a:ext cx="707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 flipH="1">
              <a:off x="3238201" y="3724200"/>
              <a:ext cx="8445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7" name="Shape 2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0" cy="1352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3" y="1679537"/>
              <a:ext cx="2167147" cy="2157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>
              <a:off x="4177304" y="1986754"/>
              <a:ext cx="2513400" cy="19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364959" y="2260495"/>
              <a:ext cx="979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 flipH="1">
              <a:off x="4364998" y="2733375"/>
              <a:ext cx="13521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5608175" y="3078672"/>
              <a:ext cx="1002599" cy="14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887587" y="3330130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 flipH="1">
              <a:off x="5573435" y="4073250"/>
              <a:ext cx="593099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887700" y="3149975"/>
              <a:ext cx="593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</p:grpSp>
      <p:sp>
        <p:nvSpPr>
          <p:cNvPr id="236" name="Shape 236"/>
          <p:cNvSpPr txBox="1"/>
          <p:nvPr/>
        </p:nvSpPr>
        <p:spPr>
          <a:xfrm>
            <a:off x="5924575" y="4684500"/>
            <a:ext cx="32192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b="1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lang="en" sz="1200" b="1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453300" y="1852081"/>
          <a:ext cx="5933600" cy="2611500"/>
        </p:xfrm>
        <a:graphic>
          <a:graphicData uri="http://schemas.openxmlformats.org/drawingml/2006/table">
            <a:tbl>
              <a:tblPr>
                <a:noFill/>
                <a:tableStyleId>{DF8BDBBA-C7B4-48FB-A3F2-A901652E9E0D}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3" name="Shape 24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4" name="Shape 2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760452" y="382624"/>
            <a:ext cx="7623095" cy="363147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</a:p>
        </p:txBody>
      </p:sp>
      <p:sp>
        <p:nvSpPr>
          <p:cNvPr id="254" name="Shape 254"/>
          <p:cNvSpPr/>
          <p:nvPr/>
        </p:nvSpPr>
        <p:spPr>
          <a:xfrm>
            <a:off x="4469085" y="4390077"/>
            <a:ext cx="205837" cy="27281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</a:p>
        </p:txBody>
      </p:sp>
      <p:sp>
        <p:nvSpPr>
          <p:cNvPr id="256" name="Shape 25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70" name="Shape 27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 idx="4294967295"/>
          </p:nvPr>
        </p:nvSpPr>
        <p:spPr>
          <a:xfrm>
            <a:off x="685800" y="343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ctrTitle" idx="4294967295"/>
          </p:nvPr>
        </p:nvSpPr>
        <p:spPr>
          <a:xfrm>
            <a:off x="685800" y="29720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86" name="Shape 28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</a:p>
        </p:txBody>
      </p:sp>
      <p:sp>
        <p:nvSpPr>
          <p:cNvPr id="302" name="Shape 302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</a:p>
        </p:txBody>
      </p:sp>
      <p:sp>
        <p:nvSpPr>
          <p:cNvPr id="303" name="Shape 303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</a:p>
        </p:txBody>
      </p:sp>
      <p:cxnSp>
        <p:nvCxnSpPr>
          <p:cNvPr id="304" name="Shape 304"/>
          <p:cNvCxnSpPr>
            <a:endCxn id="303" idx="2"/>
          </p:cNvCxnSpPr>
          <p:nvPr/>
        </p:nvCxnSpPr>
        <p:spPr>
          <a:xfrm>
            <a:off x="3184599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Shape 305"/>
          <p:cNvCxnSpPr>
            <a:endCxn id="302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14" name="Shape 314"/>
          <p:cNvSpPr txBox="1">
            <a:spLocks noGrp="1"/>
          </p:cNvSpPr>
          <p:nvPr>
            <p:ph type="body" idx="4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5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6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317" name="Shape 31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8" name="Shape 3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352550"/>
            <a:ext cx="70310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381250" y="21877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lang="en" sz="1200" b="1" i="1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lang="en" sz="1200" b="1" i="1">
                <a:latin typeface="Quattrocento Sans"/>
                <a:ea typeface="Quattrocento Sans"/>
                <a:cs typeface="Quattrocento Sans"/>
                <a:sym typeface="Quattrocento Sans"/>
              </a:rPr>
              <a:t>Make a copy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44601" y="2187750"/>
            <a:ext cx="33674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lang="en" sz="1200" b="1" i="1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lang="en" sz="1200" b="1" i="1">
                <a:latin typeface="Quattrocento Sans"/>
                <a:ea typeface="Quattrocento Sans"/>
                <a:cs typeface="Quattrocento Sans"/>
                <a:sym typeface="Quattrocento Sans"/>
              </a:rPr>
              <a:t>Download as Microsoft PowerPoint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75650" y="4134525"/>
            <a:ext cx="7846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If you use the graphic assets (photos, icons and typographies) provided with this presentation you must keep the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6"/>
              </a:rPr>
              <a:t>Credits slide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5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7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47" name="Shape 347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52449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4436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4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58" name="Shape 358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59" name="Shape 35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778025" y="938707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70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@username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user@mail.me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https://www.google.com/fonts#UsePlace:use/Collection:Lora:400,700,400italic,700italic|Quattrocento+Sans:400,400italic,700,700italic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Yellow </a:t>
            </a:r>
            <a:r>
              <a:rPr lang="en" sz="1400" b="1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lang="en" sz="1400" b="1"/>
              <a:t>#000000</a:t>
            </a:r>
            <a:r>
              <a:rPr lang="en" sz="1400"/>
              <a:t> | Grey </a:t>
            </a:r>
            <a:r>
              <a:rPr lang="en" sz="1400" b="1">
                <a:solidFill>
                  <a:srgbClr val="CCCCCC"/>
                </a:solidFill>
              </a:rPr>
              <a:t>#cccccc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3" name="Shape 40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416575" y="4707750"/>
            <a:ext cx="84240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15" name="Shape 41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30" name="Shape 43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36" name="Shape 4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44" name="Shape 44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8" name="Shape 448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50" name="Shape 45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58" name="Shape 45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2" name="Shape 462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67" name="Shape 46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70" name="Shape 47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73" name="Shape 473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77" name="Shape 47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85" name="Shape 48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92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98" name="Shape 49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01" name="Shape 50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07" name="Shape 50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10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18" name="Shape 51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24" name="Shape 52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33" name="Shape 53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38" name="Shape 5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43" name="Shape 543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48" name="Shape 5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1" name="Shape 55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54" name="Shape 55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6" name="Shape 556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7" name="Shape 557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58" name="Shape 55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61" name="Shape 56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72" name="Shape 572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76" name="Shape 57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79" name="Shape 5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84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89" name="Shape 58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96" name="Shape 59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06" name="Shape 60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10" name="Shape 61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14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20" name="Shape 62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31" name="Shape 63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38" name="Shape 6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41" name="Shape 6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5" name="Shape 645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50" name="Shape 65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59" name="Shape 65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62" name="Shape 662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69" name="Shape 66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77" name="Shape 67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81" name="Shape 68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88" name="Shape 68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92" name="Shape 69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96" name="Shape 69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02" name="Shape 70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30" name="Shape 73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54" name="Shape 75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69" name="Shape 76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73" name="Shape 773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80" name="Shape 78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89" name="Shape 78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93" name="Shape 793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99" name="Shape 79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07" name="Shape 80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14" name="Shape 81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4" name="Shape 82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36" name="Shape 8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1" name="Shape 841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42" name="Shape 842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9" name="Shape 8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0" name="Shape 85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53" name="Shape 85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56" name="Shape 85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8" name="Shape 858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audience will listen to you or read the content, but won’t do both.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6" name="Shape 1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Microsoft Office PowerPoint</Application>
  <PresentationFormat>On-screen Show (16:9)</PresentationFormat>
  <Paragraphs>152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Lora</vt:lpstr>
      <vt:lpstr>Arial</vt:lpstr>
      <vt:lpstr>Walter Turncoat</vt:lpstr>
      <vt:lpstr>Calibri</vt:lpstr>
      <vt:lpstr>Quattrocento Sans</vt:lpstr>
      <vt:lpstr>Viola template</vt:lpstr>
      <vt:lpstr>Slide PowerPoint Đẹp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PowerPoint Presentation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Loc Pham</cp:lastModifiedBy>
  <cp:revision>2</cp:revision>
  <dcterms:modified xsi:type="dcterms:W3CDTF">2016-11-26T09:28:07Z</dcterms:modified>
</cp:coreProperties>
</file>