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94660"/>
  </p:normalViewPr>
  <p:slideViewPr>
    <p:cSldViewPr>
      <p:cViewPr varScale="1">
        <p:scale>
          <a:sx n="69" d="100"/>
          <a:sy n="69" d="100"/>
        </p:scale>
        <p:origin x="135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851F3-C354-4A32-B504-9C5B4EEE0235}" type="doc">
      <dgm:prSet loTypeId="urn:microsoft.com/office/officeart/2005/8/layout/process1" loCatId="process" qsTypeId="urn:microsoft.com/office/officeart/2005/8/quickstyle/simple5" qsCatId="simple" csTypeId="urn:microsoft.com/office/officeart/2005/8/colors/colorful2" csCatId="colorful" phldr="1"/>
      <dgm:spPr/>
    </dgm:pt>
    <dgm:pt modelId="{BDF0DDBB-F569-4E64-BB48-6A1D10ECBE04}">
      <dgm:prSet phldrT="[Text]" custT="1"/>
      <dgm:spPr>
        <a:xfrm>
          <a:off x="3701" y="236470"/>
          <a:ext cx="1147391" cy="688434"/>
        </a:xfr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sz="1800" b="1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1</a:t>
          </a:r>
          <a:endParaRPr lang="en-US" sz="1800" b="1" dirty="0">
            <a:solidFill>
              <a:sysClr val="window" lastClr="FFFFFF"/>
            </a:solidFill>
            <a:latin typeface="Arial" pitchFamily="34" charset="0"/>
            <a:ea typeface="+mn-ea"/>
            <a:cs typeface="Arial" pitchFamily="34" charset="0"/>
          </a:endParaRPr>
        </a:p>
      </dgm:t>
    </dgm:pt>
    <dgm:pt modelId="{F555AF3C-F01B-44A5-BEC9-566BC2A8D129}" type="parTrans" cxnId="{A8CD774A-E7A9-4776-9250-3C90C82E1BE7}">
      <dgm:prSet/>
      <dgm:spPr/>
      <dgm:t>
        <a:bodyPr/>
        <a:lstStyle/>
        <a:p>
          <a:endParaRPr lang="en-US" b="1"/>
        </a:p>
      </dgm:t>
    </dgm:pt>
    <dgm:pt modelId="{EF67B4F6-AD2D-47DD-8785-88EA21A4C7D6}" type="sibTrans" cxnId="{A8CD774A-E7A9-4776-9250-3C90C82E1BE7}">
      <dgm:prSet/>
      <dgm:spPr>
        <a:xfrm>
          <a:off x="1265831" y="438410"/>
          <a:ext cx="243246" cy="284553"/>
        </a:xfr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endParaRPr lang="en-US" b="1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F16EDBD7-1191-47FD-B7DC-405DF9F82D23}">
      <dgm:prSet phldrT="[Text]" custT="1"/>
      <dgm:spPr>
        <a:xfrm>
          <a:off x="3216396" y="236470"/>
          <a:ext cx="1147391" cy="688434"/>
        </a:xfrm>
        <a:gradFill rotWithShape="0">
          <a:gsLst>
            <a:gs pos="0">
              <a:srgbClr val="C0504D">
                <a:hueOff val="2340759"/>
                <a:satOff val="-2919"/>
                <a:lumOff val="686"/>
                <a:alphaOff val="0"/>
                <a:shade val="51000"/>
                <a:satMod val="130000"/>
              </a:srgbClr>
            </a:gs>
            <a:gs pos="80000">
              <a:srgbClr val="C0504D">
                <a:hueOff val="2340759"/>
                <a:satOff val="-2919"/>
                <a:lumOff val="686"/>
                <a:alphaOff val="0"/>
                <a:shade val="93000"/>
                <a:satMod val="130000"/>
              </a:srgbClr>
            </a:gs>
            <a:gs pos="100000">
              <a:srgbClr val="C0504D">
                <a:hueOff val="2340759"/>
                <a:satOff val="-2919"/>
                <a:lumOff val="686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sz="1800" b="1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3</a:t>
          </a:r>
          <a:endParaRPr lang="en-US" sz="1800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D0263FFA-BEC5-417E-8BA5-86402D04D303}" type="parTrans" cxnId="{08DD18BA-4766-4B02-B59B-195B450D8AB4}">
      <dgm:prSet/>
      <dgm:spPr/>
      <dgm:t>
        <a:bodyPr/>
        <a:lstStyle/>
        <a:p>
          <a:endParaRPr lang="en-US" b="1"/>
        </a:p>
      </dgm:t>
    </dgm:pt>
    <dgm:pt modelId="{62FFB81D-0DFC-4594-A36C-E9E2D8D61A2B}" type="sibTrans" cxnId="{08DD18BA-4766-4B02-B59B-195B450D8AB4}">
      <dgm:prSet/>
      <dgm:spPr>
        <a:xfrm>
          <a:off x="4478527" y="438410"/>
          <a:ext cx="243246" cy="284553"/>
        </a:xfrm>
        <a:gradFill rotWithShape="0">
          <a:gsLst>
            <a:gs pos="0">
              <a:srgbClr val="C0504D">
                <a:hueOff val="3121013"/>
                <a:satOff val="-3893"/>
                <a:lumOff val="915"/>
                <a:alphaOff val="0"/>
                <a:shade val="51000"/>
                <a:satMod val="130000"/>
              </a:srgbClr>
            </a:gs>
            <a:gs pos="80000">
              <a:srgbClr val="C0504D">
                <a:hueOff val="3121013"/>
                <a:satOff val="-3893"/>
                <a:lumOff val="915"/>
                <a:alphaOff val="0"/>
                <a:shade val="93000"/>
                <a:satMod val="130000"/>
              </a:srgbClr>
            </a:gs>
            <a:gs pos="100000">
              <a:srgbClr val="C0504D">
                <a:hueOff val="3121013"/>
                <a:satOff val="-3893"/>
                <a:lumOff val="91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endParaRPr lang="en-US" b="1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642A7A03-0CD7-4849-B34D-80669DBB3B31}">
      <dgm:prSet phldrT="[Text]" custT="1"/>
      <dgm:spPr>
        <a:xfrm>
          <a:off x="4822744" y="236470"/>
          <a:ext cx="1147391" cy="688434"/>
        </a:xfrm>
        <a:gradFill rotWithShape="0">
          <a:gsLst>
            <a:gs pos="0">
              <a:srgbClr val="C0504D">
                <a:hueOff val="3511139"/>
                <a:satOff val="-4379"/>
                <a:lumOff val="1030"/>
                <a:alphaOff val="0"/>
                <a:shade val="51000"/>
                <a:satMod val="130000"/>
              </a:srgbClr>
            </a:gs>
            <a:gs pos="80000">
              <a:srgbClr val="C0504D">
                <a:hueOff val="3511139"/>
                <a:satOff val="-4379"/>
                <a:lumOff val="1030"/>
                <a:alphaOff val="0"/>
                <a:shade val="93000"/>
                <a:satMod val="130000"/>
              </a:srgbClr>
            </a:gs>
            <a:gs pos="100000">
              <a:srgbClr val="C0504D">
                <a:hueOff val="3511139"/>
                <a:satOff val="-4379"/>
                <a:lumOff val="103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sz="1800" b="1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4</a:t>
          </a:r>
          <a:endParaRPr lang="en-US" sz="1800" b="1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B1FDC485-7DC0-4F62-9CB0-F87D5DF14FBB}" type="parTrans" cxnId="{E43AA0D5-A07D-44FA-8C81-1D2C6687DA5B}">
      <dgm:prSet/>
      <dgm:spPr/>
      <dgm:t>
        <a:bodyPr/>
        <a:lstStyle/>
        <a:p>
          <a:endParaRPr lang="en-US" b="1"/>
        </a:p>
      </dgm:t>
    </dgm:pt>
    <dgm:pt modelId="{C3F45643-703B-47B6-9E3E-94FA9F69CFA4}" type="sibTrans" cxnId="{E43AA0D5-A07D-44FA-8C81-1D2C6687DA5B}">
      <dgm:prSet/>
      <dgm:spPr>
        <a:xfrm>
          <a:off x="6084875" y="438410"/>
          <a:ext cx="243246" cy="284553"/>
        </a:xfrm>
        <a:gradFill rotWithShape="0">
          <a:gsLst>
            <a:gs pos="0">
              <a:srgbClr val="C0504D">
                <a:hueOff val="4681519"/>
                <a:satOff val="-5839"/>
                <a:lumOff val="1373"/>
                <a:alphaOff val="0"/>
                <a:shade val="51000"/>
                <a:satMod val="130000"/>
              </a:srgbClr>
            </a:gs>
            <a:gs pos="80000">
              <a:srgbClr val="C0504D">
                <a:hueOff val="4681519"/>
                <a:satOff val="-5839"/>
                <a:lumOff val="1373"/>
                <a:alphaOff val="0"/>
                <a:shade val="93000"/>
                <a:satMod val="130000"/>
              </a:srgbClr>
            </a:gs>
            <a:gs pos="100000">
              <a:srgbClr val="C0504D">
                <a:hueOff val="4681519"/>
                <a:satOff val="-5839"/>
                <a:lumOff val="1373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endParaRPr lang="en-US" b="1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5F82E28E-0FF4-4B15-A031-54DAAD70DAA8}">
      <dgm:prSet phldrT="[Text]" custT="1"/>
      <dgm:spPr>
        <a:xfrm>
          <a:off x="1610049" y="236470"/>
          <a:ext cx="1147391" cy="688434"/>
        </a:xfrm>
        <a:gradFill rotWithShape="0">
          <a:gsLst>
            <a:gs pos="0">
              <a:srgbClr val="C0504D">
                <a:hueOff val="1170380"/>
                <a:satOff val="-1460"/>
                <a:lumOff val="343"/>
                <a:alphaOff val="0"/>
                <a:shade val="51000"/>
                <a:satMod val="130000"/>
              </a:srgbClr>
            </a:gs>
            <a:gs pos="80000">
              <a:srgbClr val="C0504D">
                <a:hueOff val="1170380"/>
                <a:satOff val="-1460"/>
                <a:lumOff val="343"/>
                <a:alphaOff val="0"/>
                <a:shade val="93000"/>
                <a:satMod val="130000"/>
              </a:srgbClr>
            </a:gs>
            <a:gs pos="100000">
              <a:srgbClr val="C0504D">
                <a:hueOff val="1170380"/>
                <a:satOff val="-1460"/>
                <a:lumOff val="343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sz="1800" b="1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2</a:t>
          </a:r>
          <a:endParaRPr lang="en-US" sz="1800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E6C32ADD-6EC2-4C63-901A-A4357AA256DB}" type="parTrans" cxnId="{C24F549C-AB21-4C37-96E4-06B9925ECA00}">
      <dgm:prSet/>
      <dgm:spPr/>
      <dgm:t>
        <a:bodyPr/>
        <a:lstStyle/>
        <a:p>
          <a:endParaRPr lang="en-US" b="1"/>
        </a:p>
      </dgm:t>
    </dgm:pt>
    <dgm:pt modelId="{74181EEF-AB18-4141-B0CF-0755C05827BC}" type="sibTrans" cxnId="{C24F549C-AB21-4C37-96E4-06B9925ECA00}">
      <dgm:prSet/>
      <dgm:spPr>
        <a:xfrm>
          <a:off x="2872179" y="438410"/>
          <a:ext cx="243246" cy="284553"/>
        </a:xfrm>
        <a:gradFill rotWithShape="0">
          <a:gsLst>
            <a:gs pos="0">
              <a:srgbClr val="C0504D">
                <a:hueOff val="1560506"/>
                <a:satOff val="-1946"/>
                <a:lumOff val="458"/>
                <a:alphaOff val="0"/>
                <a:shade val="51000"/>
                <a:satMod val="130000"/>
              </a:srgbClr>
            </a:gs>
            <a:gs pos="80000">
              <a:srgbClr val="C0504D">
                <a:hueOff val="1560506"/>
                <a:satOff val="-1946"/>
                <a:lumOff val="458"/>
                <a:alphaOff val="0"/>
                <a:shade val="93000"/>
                <a:satMod val="130000"/>
              </a:srgbClr>
            </a:gs>
            <a:gs pos="100000">
              <a:srgbClr val="C0504D">
                <a:hueOff val="1560506"/>
                <a:satOff val="-1946"/>
                <a:lumOff val="45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endParaRPr lang="en-US" b="1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8FAA737B-53F6-4C70-9382-48C05734EFA1}">
      <dgm:prSet phldrT="[Text]" custT="1"/>
      <dgm:spPr>
        <a:xfrm>
          <a:off x="6429092" y="236470"/>
          <a:ext cx="1147391" cy="688434"/>
        </a:xfrm>
        <a:gradFill rotWithShape="0">
          <a:gsLst>
            <a:gs pos="0">
              <a:srgbClr val="C0504D">
                <a:hueOff val="4681519"/>
                <a:satOff val="-5839"/>
                <a:lumOff val="1373"/>
                <a:alphaOff val="0"/>
                <a:shade val="51000"/>
                <a:satMod val="130000"/>
              </a:srgbClr>
            </a:gs>
            <a:gs pos="80000">
              <a:srgbClr val="C0504D">
                <a:hueOff val="4681519"/>
                <a:satOff val="-5839"/>
                <a:lumOff val="1373"/>
                <a:alphaOff val="0"/>
                <a:shade val="93000"/>
                <a:satMod val="130000"/>
              </a:srgbClr>
            </a:gs>
            <a:gs pos="100000">
              <a:srgbClr val="C0504D">
                <a:hueOff val="4681519"/>
                <a:satOff val="-5839"/>
                <a:lumOff val="1373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sz="1800" b="1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5</a:t>
          </a:r>
          <a:endParaRPr lang="en-US" sz="1800" b="1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F762DCA7-33BC-4184-8052-45D63C09ED2A}" type="parTrans" cxnId="{ACD0E9C6-AC1C-4F44-9C38-8DE44A717FCC}">
      <dgm:prSet/>
      <dgm:spPr/>
      <dgm:t>
        <a:bodyPr/>
        <a:lstStyle/>
        <a:p>
          <a:endParaRPr lang="en-US" b="1"/>
        </a:p>
      </dgm:t>
    </dgm:pt>
    <dgm:pt modelId="{8AA11137-8B40-4B99-8E92-13D9BFCF957A}" type="sibTrans" cxnId="{ACD0E9C6-AC1C-4F44-9C38-8DE44A717FCC}">
      <dgm:prSet/>
      <dgm:spPr/>
      <dgm:t>
        <a:bodyPr/>
        <a:lstStyle/>
        <a:p>
          <a:endParaRPr lang="en-US" b="1"/>
        </a:p>
      </dgm:t>
    </dgm:pt>
    <dgm:pt modelId="{2CC37EC6-5FE7-433A-A0BE-8512B413C117}" type="pres">
      <dgm:prSet presAssocID="{E81851F3-C354-4A32-B504-9C5B4EEE0235}" presName="Name0" presStyleCnt="0">
        <dgm:presLayoutVars>
          <dgm:dir/>
          <dgm:resizeHandles val="exact"/>
        </dgm:presLayoutVars>
      </dgm:prSet>
      <dgm:spPr/>
    </dgm:pt>
    <dgm:pt modelId="{C13F51AF-4124-4592-9DA5-D7228521A107}" type="pres">
      <dgm:prSet presAssocID="{BDF0DDBB-F569-4E64-BB48-6A1D10ECBE04}" presName="node" presStyleLbl="node1" presStyleIdx="0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D745BDC1-2E53-40D6-8A81-558896C7498E}" type="pres">
      <dgm:prSet presAssocID="{EF67B4F6-AD2D-47DD-8785-88EA21A4C7D6}" presName="sibTrans" presStyleLbl="sibTrans2D1" presStyleIdx="0" presStyleCnt="4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en-US"/>
        </a:p>
      </dgm:t>
    </dgm:pt>
    <dgm:pt modelId="{1FBCFD0B-DB39-4E2D-A201-FBDB87DEEB15}" type="pres">
      <dgm:prSet presAssocID="{EF67B4F6-AD2D-47DD-8785-88EA21A4C7D6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A9BD388C-1456-45DE-85C9-C4BA56A1B15A}" type="pres">
      <dgm:prSet presAssocID="{5F82E28E-0FF4-4B15-A031-54DAAD70DAA8}" presName="node" presStyleLbl="node1" presStyleIdx="1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E37E96BE-63CF-46F5-8C92-CECD7E86790E}" type="pres">
      <dgm:prSet presAssocID="{74181EEF-AB18-4141-B0CF-0755C05827BC}" presName="sibTrans" presStyleLbl="sibTrans2D1" presStyleIdx="1" presStyleCnt="4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en-US"/>
        </a:p>
      </dgm:t>
    </dgm:pt>
    <dgm:pt modelId="{89E4B97B-9E66-485D-BD1B-052063479724}" type="pres">
      <dgm:prSet presAssocID="{74181EEF-AB18-4141-B0CF-0755C05827BC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B2B0D348-547B-42E0-91B3-C16291BC26EE}" type="pres">
      <dgm:prSet presAssocID="{F16EDBD7-1191-47FD-B7DC-405DF9F82D23}" presName="node" presStyleLbl="node1" presStyleIdx="2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1D7496AA-3B99-4930-9413-18B772F2252D}" type="pres">
      <dgm:prSet presAssocID="{62FFB81D-0DFC-4594-A36C-E9E2D8D61A2B}" presName="sibTrans" presStyleLbl="sibTrans2D1" presStyleIdx="2" presStyleCnt="4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en-US"/>
        </a:p>
      </dgm:t>
    </dgm:pt>
    <dgm:pt modelId="{A7CAFCA9-67B1-4156-83F0-B834B9981064}" type="pres">
      <dgm:prSet presAssocID="{62FFB81D-0DFC-4594-A36C-E9E2D8D61A2B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2B06993A-E53A-45F1-999D-5B89BB66044A}" type="pres">
      <dgm:prSet presAssocID="{642A7A03-0CD7-4849-B34D-80669DBB3B31}" presName="node" presStyleLbl="node1" presStyleIdx="3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40CA6871-A5A8-41D0-A7BB-CF607EC6A288}" type="pres">
      <dgm:prSet presAssocID="{C3F45643-703B-47B6-9E3E-94FA9F69CFA4}" presName="sibTrans" presStyleLbl="sibTrans2D1" presStyleIdx="3" presStyleCnt="4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en-US"/>
        </a:p>
      </dgm:t>
    </dgm:pt>
    <dgm:pt modelId="{2860435C-2810-43D4-9BFE-1E5DFB3345E4}" type="pres">
      <dgm:prSet presAssocID="{C3F45643-703B-47B6-9E3E-94FA9F69CFA4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5E731DE1-6CC6-432D-AD19-AED79A6076DC}" type="pres">
      <dgm:prSet presAssocID="{8FAA737B-53F6-4C70-9382-48C05734EFA1}" presName="node" presStyleLbl="node1" presStyleIdx="4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</dgm:ptLst>
  <dgm:cxnLst>
    <dgm:cxn modelId="{A8CD774A-E7A9-4776-9250-3C90C82E1BE7}" srcId="{E81851F3-C354-4A32-B504-9C5B4EEE0235}" destId="{BDF0DDBB-F569-4E64-BB48-6A1D10ECBE04}" srcOrd="0" destOrd="0" parTransId="{F555AF3C-F01B-44A5-BEC9-566BC2A8D129}" sibTransId="{EF67B4F6-AD2D-47DD-8785-88EA21A4C7D6}"/>
    <dgm:cxn modelId="{CA909A91-5EFA-4F76-9D03-D2D1BD10917B}" type="presOf" srcId="{74181EEF-AB18-4141-B0CF-0755C05827BC}" destId="{89E4B97B-9E66-485D-BD1B-052063479724}" srcOrd="1" destOrd="0" presId="urn:microsoft.com/office/officeart/2005/8/layout/process1"/>
    <dgm:cxn modelId="{F19C2B3B-1F71-4714-BC29-1FD66708BFFF}" type="presOf" srcId="{62FFB81D-0DFC-4594-A36C-E9E2D8D61A2B}" destId="{1D7496AA-3B99-4930-9413-18B772F2252D}" srcOrd="0" destOrd="0" presId="urn:microsoft.com/office/officeart/2005/8/layout/process1"/>
    <dgm:cxn modelId="{ACD0E9C6-AC1C-4F44-9C38-8DE44A717FCC}" srcId="{E81851F3-C354-4A32-B504-9C5B4EEE0235}" destId="{8FAA737B-53F6-4C70-9382-48C05734EFA1}" srcOrd="4" destOrd="0" parTransId="{F762DCA7-33BC-4184-8052-45D63C09ED2A}" sibTransId="{8AA11137-8B40-4B99-8E92-13D9BFCF957A}"/>
    <dgm:cxn modelId="{A8BD8786-ED4F-4F53-906E-35808A3BA59C}" type="presOf" srcId="{EF67B4F6-AD2D-47DD-8785-88EA21A4C7D6}" destId="{1FBCFD0B-DB39-4E2D-A201-FBDB87DEEB15}" srcOrd="1" destOrd="0" presId="urn:microsoft.com/office/officeart/2005/8/layout/process1"/>
    <dgm:cxn modelId="{1FEDA5F0-E7A9-40FA-887A-F1843FDB3E85}" type="presOf" srcId="{C3F45643-703B-47B6-9E3E-94FA9F69CFA4}" destId="{40CA6871-A5A8-41D0-A7BB-CF607EC6A288}" srcOrd="0" destOrd="0" presId="urn:microsoft.com/office/officeart/2005/8/layout/process1"/>
    <dgm:cxn modelId="{B28DF6F3-CC4C-49B7-94EF-A90CC689E9B8}" type="presOf" srcId="{C3F45643-703B-47B6-9E3E-94FA9F69CFA4}" destId="{2860435C-2810-43D4-9BFE-1E5DFB3345E4}" srcOrd="1" destOrd="0" presId="urn:microsoft.com/office/officeart/2005/8/layout/process1"/>
    <dgm:cxn modelId="{08DD18BA-4766-4B02-B59B-195B450D8AB4}" srcId="{E81851F3-C354-4A32-B504-9C5B4EEE0235}" destId="{F16EDBD7-1191-47FD-B7DC-405DF9F82D23}" srcOrd="2" destOrd="0" parTransId="{D0263FFA-BEC5-417E-8BA5-86402D04D303}" sibTransId="{62FFB81D-0DFC-4594-A36C-E9E2D8D61A2B}"/>
    <dgm:cxn modelId="{0BBA2272-D734-4FC1-AA7E-F319650ACEFD}" type="presOf" srcId="{EF67B4F6-AD2D-47DD-8785-88EA21A4C7D6}" destId="{D745BDC1-2E53-40D6-8A81-558896C7498E}" srcOrd="0" destOrd="0" presId="urn:microsoft.com/office/officeart/2005/8/layout/process1"/>
    <dgm:cxn modelId="{D8F3738D-E1FF-4810-8007-3E7019EAABFE}" type="presOf" srcId="{62FFB81D-0DFC-4594-A36C-E9E2D8D61A2B}" destId="{A7CAFCA9-67B1-4156-83F0-B834B9981064}" srcOrd="1" destOrd="0" presId="urn:microsoft.com/office/officeart/2005/8/layout/process1"/>
    <dgm:cxn modelId="{C1CD7B82-D11D-4151-B97E-3AD634B5056E}" type="presOf" srcId="{E81851F3-C354-4A32-B504-9C5B4EEE0235}" destId="{2CC37EC6-5FE7-433A-A0BE-8512B413C117}" srcOrd="0" destOrd="0" presId="urn:microsoft.com/office/officeart/2005/8/layout/process1"/>
    <dgm:cxn modelId="{E43AA0D5-A07D-44FA-8C81-1D2C6687DA5B}" srcId="{E81851F3-C354-4A32-B504-9C5B4EEE0235}" destId="{642A7A03-0CD7-4849-B34D-80669DBB3B31}" srcOrd="3" destOrd="0" parTransId="{B1FDC485-7DC0-4F62-9CB0-F87D5DF14FBB}" sibTransId="{C3F45643-703B-47B6-9E3E-94FA9F69CFA4}"/>
    <dgm:cxn modelId="{AAE99742-8D47-48B0-B05B-A2269B569E33}" type="presOf" srcId="{5F82E28E-0FF4-4B15-A031-54DAAD70DAA8}" destId="{A9BD388C-1456-45DE-85C9-C4BA56A1B15A}" srcOrd="0" destOrd="0" presId="urn:microsoft.com/office/officeart/2005/8/layout/process1"/>
    <dgm:cxn modelId="{5F703B70-60FA-4DB0-B65B-E94839F99A8E}" type="presOf" srcId="{74181EEF-AB18-4141-B0CF-0755C05827BC}" destId="{E37E96BE-63CF-46F5-8C92-CECD7E86790E}" srcOrd="0" destOrd="0" presId="urn:microsoft.com/office/officeart/2005/8/layout/process1"/>
    <dgm:cxn modelId="{20B2F944-78EC-4F46-8A54-A52CD84560FC}" type="presOf" srcId="{F16EDBD7-1191-47FD-B7DC-405DF9F82D23}" destId="{B2B0D348-547B-42E0-91B3-C16291BC26EE}" srcOrd="0" destOrd="0" presId="urn:microsoft.com/office/officeart/2005/8/layout/process1"/>
    <dgm:cxn modelId="{46A67826-6108-43AB-BCDF-623BD6A3239B}" type="presOf" srcId="{BDF0DDBB-F569-4E64-BB48-6A1D10ECBE04}" destId="{C13F51AF-4124-4592-9DA5-D7228521A107}" srcOrd="0" destOrd="0" presId="urn:microsoft.com/office/officeart/2005/8/layout/process1"/>
    <dgm:cxn modelId="{FDEB63C4-0505-4AED-A312-96A8FA7B7B59}" type="presOf" srcId="{8FAA737B-53F6-4C70-9382-48C05734EFA1}" destId="{5E731DE1-6CC6-432D-AD19-AED79A6076DC}" srcOrd="0" destOrd="0" presId="urn:microsoft.com/office/officeart/2005/8/layout/process1"/>
    <dgm:cxn modelId="{8CD444B8-8382-4416-87BE-AB648DC3CC65}" type="presOf" srcId="{642A7A03-0CD7-4849-B34D-80669DBB3B31}" destId="{2B06993A-E53A-45F1-999D-5B89BB66044A}" srcOrd="0" destOrd="0" presId="urn:microsoft.com/office/officeart/2005/8/layout/process1"/>
    <dgm:cxn modelId="{C24F549C-AB21-4C37-96E4-06B9925ECA00}" srcId="{E81851F3-C354-4A32-B504-9C5B4EEE0235}" destId="{5F82E28E-0FF4-4B15-A031-54DAAD70DAA8}" srcOrd="1" destOrd="0" parTransId="{E6C32ADD-6EC2-4C63-901A-A4357AA256DB}" sibTransId="{74181EEF-AB18-4141-B0CF-0755C05827BC}"/>
    <dgm:cxn modelId="{B84B66B6-E8E8-443A-ACE8-30ECEFAEC01D}" type="presParOf" srcId="{2CC37EC6-5FE7-433A-A0BE-8512B413C117}" destId="{C13F51AF-4124-4592-9DA5-D7228521A107}" srcOrd="0" destOrd="0" presId="urn:microsoft.com/office/officeart/2005/8/layout/process1"/>
    <dgm:cxn modelId="{0D76E8D2-F436-41E6-9C75-5D42D3C67146}" type="presParOf" srcId="{2CC37EC6-5FE7-433A-A0BE-8512B413C117}" destId="{D745BDC1-2E53-40D6-8A81-558896C7498E}" srcOrd="1" destOrd="0" presId="urn:microsoft.com/office/officeart/2005/8/layout/process1"/>
    <dgm:cxn modelId="{37712E48-752A-4314-9299-872A4AA669A2}" type="presParOf" srcId="{D745BDC1-2E53-40D6-8A81-558896C7498E}" destId="{1FBCFD0B-DB39-4E2D-A201-FBDB87DEEB15}" srcOrd="0" destOrd="0" presId="urn:microsoft.com/office/officeart/2005/8/layout/process1"/>
    <dgm:cxn modelId="{E0386751-BDA8-4D9C-843F-B41B2CF9261B}" type="presParOf" srcId="{2CC37EC6-5FE7-433A-A0BE-8512B413C117}" destId="{A9BD388C-1456-45DE-85C9-C4BA56A1B15A}" srcOrd="2" destOrd="0" presId="urn:microsoft.com/office/officeart/2005/8/layout/process1"/>
    <dgm:cxn modelId="{056A20A9-0696-479C-8A2C-E600C4D4B9AD}" type="presParOf" srcId="{2CC37EC6-5FE7-433A-A0BE-8512B413C117}" destId="{E37E96BE-63CF-46F5-8C92-CECD7E86790E}" srcOrd="3" destOrd="0" presId="urn:microsoft.com/office/officeart/2005/8/layout/process1"/>
    <dgm:cxn modelId="{19FEA766-9C39-4DD6-8716-5F1025F099C7}" type="presParOf" srcId="{E37E96BE-63CF-46F5-8C92-CECD7E86790E}" destId="{89E4B97B-9E66-485D-BD1B-052063479724}" srcOrd="0" destOrd="0" presId="urn:microsoft.com/office/officeart/2005/8/layout/process1"/>
    <dgm:cxn modelId="{AE54B581-AEB4-4EB5-BB87-5F515945C9D9}" type="presParOf" srcId="{2CC37EC6-5FE7-433A-A0BE-8512B413C117}" destId="{B2B0D348-547B-42E0-91B3-C16291BC26EE}" srcOrd="4" destOrd="0" presId="urn:microsoft.com/office/officeart/2005/8/layout/process1"/>
    <dgm:cxn modelId="{861C1368-59AD-4C7C-82A6-CE435B76BD07}" type="presParOf" srcId="{2CC37EC6-5FE7-433A-A0BE-8512B413C117}" destId="{1D7496AA-3B99-4930-9413-18B772F2252D}" srcOrd="5" destOrd="0" presId="urn:microsoft.com/office/officeart/2005/8/layout/process1"/>
    <dgm:cxn modelId="{0C7CF015-F356-4BE0-9A9F-7073AB938844}" type="presParOf" srcId="{1D7496AA-3B99-4930-9413-18B772F2252D}" destId="{A7CAFCA9-67B1-4156-83F0-B834B9981064}" srcOrd="0" destOrd="0" presId="urn:microsoft.com/office/officeart/2005/8/layout/process1"/>
    <dgm:cxn modelId="{1DA217F2-6485-4652-A61F-472498C3CFF1}" type="presParOf" srcId="{2CC37EC6-5FE7-433A-A0BE-8512B413C117}" destId="{2B06993A-E53A-45F1-999D-5B89BB66044A}" srcOrd="6" destOrd="0" presId="urn:microsoft.com/office/officeart/2005/8/layout/process1"/>
    <dgm:cxn modelId="{30D41981-D939-450F-9D12-898463252E86}" type="presParOf" srcId="{2CC37EC6-5FE7-433A-A0BE-8512B413C117}" destId="{40CA6871-A5A8-41D0-A7BB-CF607EC6A288}" srcOrd="7" destOrd="0" presId="urn:microsoft.com/office/officeart/2005/8/layout/process1"/>
    <dgm:cxn modelId="{258F5AC9-8CF4-410C-B35D-9CA4D0B7B502}" type="presParOf" srcId="{40CA6871-A5A8-41D0-A7BB-CF607EC6A288}" destId="{2860435C-2810-43D4-9BFE-1E5DFB3345E4}" srcOrd="0" destOrd="0" presId="urn:microsoft.com/office/officeart/2005/8/layout/process1"/>
    <dgm:cxn modelId="{64C3A016-E260-4A3E-ADDF-73820F544D45}" type="presParOf" srcId="{2CC37EC6-5FE7-433A-A0BE-8512B413C117}" destId="{5E731DE1-6CC6-432D-AD19-AED79A6076DC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F51AF-4124-4592-9DA5-D7228521A107}">
      <dsp:nvSpPr>
        <dsp:cNvPr id="0" name=""/>
        <dsp:cNvSpPr/>
      </dsp:nvSpPr>
      <dsp:spPr>
        <a:xfrm>
          <a:off x="3701" y="236470"/>
          <a:ext cx="1147391" cy="6884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1</a:t>
          </a:r>
          <a:endParaRPr lang="en-US" sz="1800" b="1" kern="1200" dirty="0">
            <a:solidFill>
              <a:sysClr val="window" lastClr="FFFFFF"/>
            </a:solidFill>
            <a:latin typeface="Arial" pitchFamily="34" charset="0"/>
            <a:ea typeface="+mn-ea"/>
            <a:cs typeface="Arial" pitchFamily="34" charset="0"/>
          </a:endParaRPr>
        </a:p>
      </dsp:txBody>
      <dsp:txXfrm>
        <a:off x="23865" y="256634"/>
        <a:ext cx="1107063" cy="648106"/>
      </dsp:txXfrm>
    </dsp:sp>
    <dsp:sp modelId="{D745BDC1-2E53-40D6-8A81-558896C7498E}">
      <dsp:nvSpPr>
        <dsp:cNvPr id="0" name=""/>
        <dsp:cNvSpPr/>
      </dsp:nvSpPr>
      <dsp:spPr>
        <a:xfrm>
          <a:off x="1265831" y="438410"/>
          <a:ext cx="243246" cy="2845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1265831" y="495321"/>
        <a:ext cx="170272" cy="170731"/>
      </dsp:txXfrm>
    </dsp:sp>
    <dsp:sp modelId="{A9BD388C-1456-45DE-85C9-C4BA56A1B15A}">
      <dsp:nvSpPr>
        <dsp:cNvPr id="0" name=""/>
        <dsp:cNvSpPr/>
      </dsp:nvSpPr>
      <dsp:spPr>
        <a:xfrm>
          <a:off x="1610049" y="236470"/>
          <a:ext cx="1147391" cy="6884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C0504D">
                <a:hueOff val="1170380"/>
                <a:satOff val="-1460"/>
                <a:lumOff val="343"/>
                <a:alphaOff val="0"/>
                <a:shade val="51000"/>
                <a:satMod val="130000"/>
              </a:srgbClr>
            </a:gs>
            <a:gs pos="80000">
              <a:srgbClr val="C0504D">
                <a:hueOff val="1170380"/>
                <a:satOff val="-1460"/>
                <a:lumOff val="343"/>
                <a:alphaOff val="0"/>
                <a:shade val="93000"/>
                <a:satMod val="130000"/>
              </a:srgbClr>
            </a:gs>
            <a:gs pos="100000">
              <a:srgbClr val="C0504D">
                <a:hueOff val="1170380"/>
                <a:satOff val="-1460"/>
                <a:lumOff val="343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2</a:t>
          </a:r>
          <a:endParaRPr lang="en-US" sz="18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1630213" y="256634"/>
        <a:ext cx="1107063" cy="648106"/>
      </dsp:txXfrm>
    </dsp:sp>
    <dsp:sp modelId="{E37E96BE-63CF-46F5-8C92-CECD7E86790E}">
      <dsp:nvSpPr>
        <dsp:cNvPr id="0" name=""/>
        <dsp:cNvSpPr/>
      </dsp:nvSpPr>
      <dsp:spPr>
        <a:xfrm>
          <a:off x="2872179" y="438410"/>
          <a:ext cx="243246" cy="2845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C0504D">
                <a:hueOff val="1560506"/>
                <a:satOff val="-1946"/>
                <a:lumOff val="458"/>
                <a:alphaOff val="0"/>
                <a:shade val="51000"/>
                <a:satMod val="130000"/>
              </a:srgbClr>
            </a:gs>
            <a:gs pos="80000">
              <a:srgbClr val="C0504D">
                <a:hueOff val="1560506"/>
                <a:satOff val="-1946"/>
                <a:lumOff val="458"/>
                <a:alphaOff val="0"/>
                <a:shade val="93000"/>
                <a:satMod val="130000"/>
              </a:srgbClr>
            </a:gs>
            <a:gs pos="100000">
              <a:srgbClr val="C0504D">
                <a:hueOff val="1560506"/>
                <a:satOff val="-1946"/>
                <a:lumOff val="45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872179" y="495321"/>
        <a:ext cx="170272" cy="170731"/>
      </dsp:txXfrm>
    </dsp:sp>
    <dsp:sp modelId="{B2B0D348-547B-42E0-91B3-C16291BC26EE}">
      <dsp:nvSpPr>
        <dsp:cNvPr id="0" name=""/>
        <dsp:cNvSpPr/>
      </dsp:nvSpPr>
      <dsp:spPr>
        <a:xfrm>
          <a:off x="3216396" y="236470"/>
          <a:ext cx="1147391" cy="6884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C0504D">
                <a:hueOff val="2340759"/>
                <a:satOff val="-2919"/>
                <a:lumOff val="686"/>
                <a:alphaOff val="0"/>
                <a:shade val="51000"/>
                <a:satMod val="130000"/>
              </a:srgbClr>
            </a:gs>
            <a:gs pos="80000">
              <a:srgbClr val="C0504D">
                <a:hueOff val="2340759"/>
                <a:satOff val="-2919"/>
                <a:lumOff val="686"/>
                <a:alphaOff val="0"/>
                <a:shade val="93000"/>
                <a:satMod val="130000"/>
              </a:srgbClr>
            </a:gs>
            <a:gs pos="100000">
              <a:srgbClr val="C0504D">
                <a:hueOff val="2340759"/>
                <a:satOff val="-2919"/>
                <a:lumOff val="686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3</a:t>
          </a:r>
          <a:endParaRPr lang="en-US" sz="18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236560" y="256634"/>
        <a:ext cx="1107063" cy="648106"/>
      </dsp:txXfrm>
    </dsp:sp>
    <dsp:sp modelId="{1D7496AA-3B99-4930-9413-18B772F2252D}">
      <dsp:nvSpPr>
        <dsp:cNvPr id="0" name=""/>
        <dsp:cNvSpPr/>
      </dsp:nvSpPr>
      <dsp:spPr>
        <a:xfrm>
          <a:off x="4478527" y="438410"/>
          <a:ext cx="243246" cy="2845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C0504D">
                <a:hueOff val="3121013"/>
                <a:satOff val="-3893"/>
                <a:lumOff val="915"/>
                <a:alphaOff val="0"/>
                <a:shade val="51000"/>
                <a:satMod val="130000"/>
              </a:srgbClr>
            </a:gs>
            <a:gs pos="80000">
              <a:srgbClr val="C0504D">
                <a:hueOff val="3121013"/>
                <a:satOff val="-3893"/>
                <a:lumOff val="915"/>
                <a:alphaOff val="0"/>
                <a:shade val="93000"/>
                <a:satMod val="130000"/>
              </a:srgbClr>
            </a:gs>
            <a:gs pos="100000">
              <a:srgbClr val="C0504D">
                <a:hueOff val="3121013"/>
                <a:satOff val="-3893"/>
                <a:lumOff val="91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4478527" y="495321"/>
        <a:ext cx="170272" cy="170731"/>
      </dsp:txXfrm>
    </dsp:sp>
    <dsp:sp modelId="{2B06993A-E53A-45F1-999D-5B89BB66044A}">
      <dsp:nvSpPr>
        <dsp:cNvPr id="0" name=""/>
        <dsp:cNvSpPr/>
      </dsp:nvSpPr>
      <dsp:spPr>
        <a:xfrm>
          <a:off x="4822744" y="236470"/>
          <a:ext cx="1147391" cy="6884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C0504D">
                <a:hueOff val="3511139"/>
                <a:satOff val="-4379"/>
                <a:lumOff val="1030"/>
                <a:alphaOff val="0"/>
                <a:shade val="51000"/>
                <a:satMod val="130000"/>
              </a:srgbClr>
            </a:gs>
            <a:gs pos="80000">
              <a:srgbClr val="C0504D">
                <a:hueOff val="3511139"/>
                <a:satOff val="-4379"/>
                <a:lumOff val="1030"/>
                <a:alphaOff val="0"/>
                <a:shade val="93000"/>
                <a:satMod val="130000"/>
              </a:srgbClr>
            </a:gs>
            <a:gs pos="100000">
              <a:srgbClr val="C0504D">
                <a:hueOff val="3511139"/>
                <a:satOff val="-4379"/>
                <a:lumOff val="103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4</a:t>
          </a:r>
          <a:endParaRPr lang="en-US" sz="1800" b="1" kern="1200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4842908" y="256634"/>
        <a:ext cx="1107063" cy="648106"/>
      </dsp:txXfrm>
    </dsp:sp>
    <dsp:sp modelId="{40CA6871-A5A8-41D0-A7BB-CF607EC6A288}">
      <dsp:nvSpPr>
        <dsp:cNvPr id="0" name=""/>
        <dsp:cNvSpPr/>
      </dsp:nvSpPr>
      <dsp:spPr>
        <a:xfrm>
          <a:off x="6084875" y="438410"/>
          <a:ext cx="243246" cy="2845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C0504D">
                <a:hueOff val="4681519"/>
                <a:satOff val="-5839"/>
                <a:lumOff val="1373"/>
                <a:alphaOff val="0"/>
                <a:shade val="51000"/>
                <a:satMod val="130000"/>
              </a:srgbClr>
            </a:gs>
            <a:gs pos="80000">
              <a:srgbClr val="C0504D">
                <a:hueOff val="4681519"/>
                <a:satOff val="-5839"/>
                <a:lumOff val="1373"/>
                <a:alphaOff val="0"/>
                <a:shade val="93000"/>
                <a:satMod val="130000"/>
              </a:srgbClr>
            </a:gs>
            <a:gs pos="100000">
              <a:srgbClr val="C0504D">
                <a:hueOff val="4681519"/>
                <a:satOff val="-5839"/>
                <a:lumOff val="1373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6084875" y="495321"/>
        <a:ext cx="170272" cy="170731"/>
      </dsp:txXfrm>
    </dsp:sp>
    <dsp:sp modelId="{5E731DE1-6CC6-432D-AD19-AED79A6076DC}">
      <dsp:nvSpPr>
        <dsp:cNvPr id="0" name=""/>
        <dsp:cNvSpPr/>
      </dsp:nvSpPr>
      <dsp:spPr>
        <a:xfrm>
          <a:off x="6429092" y="236470"/>
          <a:ext cx="1147391" cy="6884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C0504D">
                <a:hueOff val="4681519"/>
                <a:satOff val="-5839"/>
                <a:lumOff val="1373"/>
                <a:alphaOff val="0"/>
                <a:shade val="51000"/>
                <a:satMod val="130000"/>
              </a:srgbClr>
            </a:gs>
            <a:gs pos="80000">
              <a:srgbClr val="C0504D">
                <a:hueOff val="4681519"/>
                <a:satOff val="-5839"/>
                <a:lumOff val="1373"/>
                <a:alphaOff val="0"/>
                <a:shade val="93000"/>
                <a:satMod val="130000"/>
              </a:srgbClr>
            </a:gs>
            <a:gs pos="100000">
              <a:srgbClr val="C0504D">
                <a:hueOff val="4681519"/>
                <a:satOff val="-5839"/>
                <a:lumOff val="1373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5</a:t>
          </a:r>
          <a:endParaRPr lang="en-US" sz="1800" b="1" kern="1200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6449256" y="256634"/>
        <a:ext cx="1107063" cy="6481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00F6B4C-C035-42B6-B4D7-917A0458A858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611F16A-6ED3-4683-87F0-FEABD3CAF5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803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solidFill>
            <a:srgbClr val="FFFFFF">
              <a:alpha val="80000"/>
            </a:srgb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5C17B-B283-4C39-B8ED-75389B4605DF}" type="datetimeFigureOut">
              <a:rPr lang="en-GB"/>
              <a:pPr>
                <a:defRPr/>
              </a:pPr>
              <a:t>26/11/2016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C05B8-C08B-4301-9071-7AF1FEF1932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9AEBA-12EF-4734-BE0D-B7FDDE390AE6}" type="datetimeFigureOut">
              <a:rPr lang="en-GB"/>
              <a:pPr>
                <a:defRPr/>
              </a:pPr>
              <a:t>26/11/2016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EBC47-E37E-41F2-80F3-AEDC5D01EA6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62808-5380-43F7-BFC8-3384768930E8}" type="datetimeFigureOut">
              <a:rPr lang="en-GB"/>
              <a:pPr>
                <a:defRPr/>
              </a:pPr>
              <a:t>26/11/2016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3732A-DD66-4A1F-9699-6DFC1792744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611A4-A2E5-4ECB-B93A-E5A7F0F1CE77}" type="datetimeFigureOut">
              <a:rPr lang="en-GB"/>
              <a:pPr>
                <a:defRPr/>
              </a:pPr>
              <a:t>26/11/2016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D0781-979F-44D0-8F8F-19D2ED8CF7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D2E8D-74C8-4A39-A973-686D44726FC3}" type="datetimeFigureOut">
              <a:rPr lang="en-GB"/>
              <a:pPr>
                <a:defRPr/>
              </a:pPr>
              <a:t>26/11/2016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52816-546F-4218-AE7A-821971F4C71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E184B-E299-4218-A8F1-2D75AAD46157}" type="datetimeFigureOut">
              <a:rPr lang="en-GB"/>
              <a:pPr>
                <a:defRPr/>
              </a:pPr>
              <a:t>26/11/2016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8AEDB-F3F0-4520-9D62-FC0F9BD95B2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FBEC4-95EA-417F-B80C-27FB59158ED3}" type="datetimeFigureOut">
              <a:rPr lang="en-GB"/>
              <a:pPr>
                <a:defRPr/>
              </a:pPr>
              <a:t>26/11/2016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7B417-8E5A-4476-A4AF-077691BCBE8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A2756-0D6F-43EF-90A3-8885E9330501}" type="datetimeFigureOut">
              <a:rPr lang="en-GB"/>
              <a:pPr>
                <a:defRPr/>
              </a:pPr>
              <a:t>26/11/2016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F1E63-81F1-46D7-87BD-77C0AA8F1CE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DBAF3-2C11-4876-AF95-F29EDA5889F5}" type="datetimeFigureOut">
              <a:rPr lang="en-GB"/>
              <a:pPr>
                <a:defRPr/>
              </a:pPr>
              <a:t>26/11/2016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8F304-EAA2-44E4-9610-0045985E5E9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37564-34FA-448F-AE3F-326EB26CD9A7}" type="datetimeFigureOut">
              <a:rPr lang="en-GB"/>
              <a:pPr>
                <a:defRPr/>
              </a:pPr>
              <a:t>26/11/2016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8B482D-1855-4BD0-8FA7-852BBDD6DBC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46A41-BCC9-4465-90B4-B0B1A33D8192}" type="datetimeFigureOut">
              <a:rPr lang="en-GB"/>
              <a:pPr>
                <a:defRPr/>
              </a:pPr>
              <a:t>26/11/2016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0D5E0-B931-4B54-A26D-24B168D643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72C14C4-D9C8-4EC3-94D1-CFECBE85F5A8}" type="datetimeFigureOut">
              <a:rPr lang="en-GB"/>
              <a:pPr>
                <a:defRPr/>
              </a:pPr>
              <a:t>26/11/2016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27F1447-A37B-43D3-86C3-DD5FF7AD77A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 txBox="1">
            <a:spLocks/>
          </p:cNvSpPr>
          <p:nvPr/>
        </p:nvSpPr>
        <p:spPr>
          <a:xfrm>
            <a:off x="1716088" y="4197350"/>
            <a:ext cx="6056312" cy="110331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70000"/>
                </a:schemeClr>
              </a:gs>
              <a:gs pos="76250">
                <a:srgbClr val="ABB0BF">
                  <a:lumMod val="21000"/>
                  <a:lumOff val="79000"/>
                </a:srgbClr>
              </a:gs>
              <a:gs pos="22000">
                <a:srgbClr val="ABB0C1">
                  <a:lumMod val="0"/>
                  <a:lumOff val="100000"/>
                </a:srgbClr>
              </a:gs>
              <a:gs pos="100000">
                <a:schemeClr val="accent1">
                  <a:tint val="23500"/>
                  <a:satMod val="160000"/>
                  <a:lumMod val="52000"/>
                </a:schemeClr>
              </a:gs>
            </a:gsLst>
            <a:lin ang="0" scaled="1"/>
            <a:tileRect/>
          </a:gra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3600" b="1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4" name="Picture 2" descr="C:\Users\Administrator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3733800"/>
            <a:ext cx="1265237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483768" y="4293096"/>
            <a:ext cx="46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“SLIDE POWERPOINT</a:t>
            </a:r>
            <a:r>
              <a:rPr lang="en-US" sz="3200" b="1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"</a:t>
            </a:r>
            <a:endParaRPr lang="en-US" sz="3200" b="1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38811" y="4788951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70C0"/>
                </a:solidFill>
                <a:latin typeface="Walter Turncoat" panose="020B0604020202020204" charset="0"/>
                <a:ea typeface="Walter Turncoat" panose="020B0604020202020204" charset="0"/>
              </a:rPr>
              <a:t>http://www.phamlocblog.com</a:t>
            </a:r>
            <a:endParaRPr lang="en-US" dirty="0">
              <a:solidFill>
                <a:srgbClr val="0070C0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re 3"/>
          <p:cNvSpPr txBox="1">
            <a:spLocks/>
          </p:cNvSpPr>
          <p:nvPr/>
        </p:nvSpPr>
        <p:spPr>
          <a:xfrm>
            <a:off x="663575" y="525463"/>
            <a:ext cx="5267325" cy="781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tiêu đỀ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147" name="Nhóm 55"/>
          <p:cNvGrpSpPr>
            <a:grpSpLocks/>
          </p:cNvGrpSpPr>
          <p:nvPr/>
        </p:nvGrpSpPr>
        <p:grpSpPr bwMode="auto">
          <a:xfrm>
            <a:off x="636588" y="1762125"/>
            <a:ext cx="4545012" cy="4167188"/>
            <a:chOff x="935498" y="1923264"/>
            <a:chExt cx="4545337" cy="4167312"/>
          </a:xfrm>
        </p:grpSpPr>
        <p:sp>
          <p:nvSpPr>
            <p:cNvPr id="57" name="Freeform 24"/>
            <p:cNvSpPr>
              <a:spLocks/>
            </p:cNvSpPr>
            <p:nvPr/>
          </p:nvSpPr>
          <p:spPr bwMode="auto">
            <a:xfrm>
              <a:off x="1525565" y="3228270"/>
              <a:ext cx="3143401" cy="2307246"/>
            </a:xfrm>
            <a:custGeom>
              <a:avLst/>
              <a:gdLst/>
              <a:ahLst/>
              <a:cxnLst/>
              <a:rect l="l" t="t" r="r" b="b"/>
              <a:pathLst>
                <a:path w="4262429" h="3327868">
                  <a:moveTo>
                    <a:pt x="4262429" y="0"/>
                  </a:moveTo>
                  <a:lnTo>
                    <a:pt x="4183054" y="412750"/>
                  </a:lnTo>
                  <a:lnTo>
                    <a:pt x="4070341" y="315913"/>
                  </a:lnTo>
                  <a:lnTo>
                    <a:pt x="2439979" y="2190750"/>
                  </a:lnTo>
                  <a:lnTo>
                    <a:pt x="2041516" y="1752600"/>
                  </a:lnTo>
                  <a:lnTo>
                    <a:pt x="1600191" y="2259012"/>
                  </a:lnTo>
                  <a:lnTo>
                    <a:pt x="1284279" y="1819275"/>
                  </a:lnTo>
                  <a:lnTo>
                    <a:pt x="0" y="3327868"/>
                  </a:lnTo>
                  <a:lnTo>
                    <a:pt x="0" y="3144245"/>
                  </a:lnTo>
                  <a:lnTo>
                    <a:pt x="1292216" y="1628775"/>
                  </a:lnTo>
                  <a:lnTo>
                    <a:pt x="1606541" y="2066925"/>
                  </a:lnTo>
                  <a:lnTo>
                    <a:pt x="2041516" y="1571625"/>
                  </a:lnTo>
                  <a:lnTo>
                    <a:pt x="2435216" y="2006600"/>
                  </a:lnTo>
                  <a:lnTo>
                    <a:pt x="3981441" y="236538"/>
                  </a:lnTo>
                  <a:lnTo>
                    <a:pt x="3863966" y="134938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lumMod val="91000"/>
                    <a:lumOff val="9000"/>
                  </a:srgbClr>
                </a:gs>
                <a:gs pos="100000">
                  <a:srgbClr val="002060">
                    <a:lumMod val="90000"/>
                    <a:lumOff val="10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+mn-lt"/>
                <a:cs typeface="+mn-cs"/>
              </a:endParaRPr>
            </a:p>
          </p:txBody>
        </p:sp>
        <p:sp>
          <p:nvSpPr>
            <p:cNvPr id="58" name="Freeform 24"/>
            <p:cNvSpPr>
              <a:spLocks/>
            </p:cNvSpPr>
            <p:nvPr/>
          </p:nvSpPr>
          <p:spPr bwMode="auto">
            <a:xfrm>
              <a:off x="1525565" y="2793268"/>
              <a:ext cx="3143401" cy="2307246"/>
            </a:xfrm>
            <a:custGeom>
              <a:avLst/>
              <a:gdLst/>
              <a:ahLst/>
              <a:cxnLst/>
              <a:rect l="l" t="t" r="r" b="b"/>
              <a:pathLst>
                <a:path w="4262429" h="3327868">
                  <a:moveTo>
                    <a:pt x="4262429" y="0"/>
                  </a:moveTo>
                  <a:lnTo>
                    <a:pt x="4183054" y="412750"/>
                  </a:lnTo>
                  <a:lnTo>
                    <a:pt x="4070341" y="315913"/>
                  </a:lnTo>
                  <a:lnTo>
                    <a:pt x="2439979" y="2190750"/>
                  </a:lnTo>
                  <a:lnTo>
                    <a:pt x="2041516" y="1752600"/>
                  </a:lnTo>
                  <a:lnTo>
                    <a:pt x="1600191" y="2259012"/>
                  </a:lnTo>
                  <a:lnTo>
                    <a:pt x="1284279" y="1819275"/>
                  </a:lnTo>
                  <a:lnTo>
                    <a:pt x="0" y="3327868"/>
                  </a:lnTo>
                  <a:lnTo>
                    <a:pt x="0" y="3144245"/>
                  </a:lnTo>
                  <a:lnTo>
                    <a:pt x="1292216" y="1628775"/>
                  </a:lnTo>
                  <a:lnTo>
                    <a:pt x="1606541" y="2066925"/>
                  </a:lnTo>
                  <a:lnTo>
                    <a:pt x="2041516" y="1571625"/>
                  </a:lnTo>
                  <a:lnTo>
                    <a:pt x="2435216" y="2006600"/>
                  </a:lnTo>
                  <a:lnTo>
                    <a:pt x="3981441" y="236538"/>
                  </a:lnTo>
                  <a:lnTo>
                    <a:pt x="3863966" y="134938"/>
                  </a:lnTo>
                  <a:close/>
                </a:path>
              </a:pathLst>
            </a:custGeom>
            <a:gradFill>
              <a:gsLst>
                <a:gs pos="0">
                  <a:srgbClr val="FF0000">
                    <a:lumMod val="95000"/>
                  </a:srgbClr>
                </a:gs>
                <a:gs pos="100000">
                  <a:srgbClr val="C00000">
                    <a:lumMod val="95000"/>
                    <a:lumOff val="5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+mn-lt"/>
                <a:cs typeface="+mn-cs"/>
              </a:endParaRPr>
            </a:p>
          </p:txBody>
        </p:sp>
        <p:sp>
          <p:nvSpPr>
            <p:cNvPr id="59" name="Freeform 24"/>
            <p:cNvSpPr>
              <a:spLocks/>
            </p:cNvSpPr>
            <p:nvPr/>
          </p:nvSpPr>
          <p:spPr bwMode="auto">
            <a:xfrm>
              <a:off x="1525565" y="2358266"/>
              <a:ext cx="3143401" cy="2307246"/>
            </a:xfrm>
            <a:custGeom>
              <a:avLst/>
              <a:gdLst/>
              <a:ahLst/>
              <a:cxnLst/>
              <a:rect l="l" t="t" r="r" b="b"/>
              <a:pathLst>
                <a:path w="4262429" h="3327868">
                  <a:moveTo>
                    <a:pt x="4262429" y="0"/>
                  </a:moveTo>
                  <a:lnTo>
                    <a:pt x="4183054" y="412750"/>
                  </a:lnTo>
                  <a:lnTo>
                    <a:pt x="4070341" y="315913"/>
                  </a:lnTo>
                  <a:lnTo>
                    <a:pt x="2439979" y="2190750"/>
                  </a:lnTo>
                  <a:lnTo>
                    <a:pt x="2041516" y="1752600"/>
                  </a:lnTo>
                  <a:lnTo>
                    <a:pt x="1600191" y="2259012"/>
                  </a:lnTo>
                  <a:lnTo>
                    <a:pt x="1284279" y="1819275"/>
                  </a:lnTo>
                  <a:lnTo>
                    <a:pt x="0" y="3327868"/>
                  </a:lnTo>
                  <a:lnTo>
                    <a:pt x="0" y="3144245"/>
                  </a:lnTo>
                  <a:lnTo>
                    <a:pt x="1292216" y="1628775"/>
                  </a:lnTo>
                  <a:lnTo>
                    <a:pt x="1606541" y="2066925"/>
                  </a:lnTo>
                  <a:lnTo>
                    <a:pt x="2041516" y="1571625"/>
                  </a:lnTo>
                  <a:lnTo>
                    <a:pt x="2435216" y="2006600"/>
                  </a:lnTo>
                  <a:lnTo>
                    <a:pt x="3981441" y="236538"/>
                  </a:lnTo>
                  <a:lnTo>
                    <a:pt x="3863966" y="134938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F47A00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+mn-lt"/>
                <a:cs typeface="+mn-cs"/>
              </a:endParaRPr>
            </a:p>
          </p:txBody>
        </p:sp>
        <p:sp>
          <p:nvSpPr>
            <p:cNvPr id="60" name="Freeform 24"/>
            <p:cNvSpPr>
              <a:spLocks/>
            </p:cNvSpPr>
            <p:nvPr/>
          </p:nvSpPr>
          <p:spPr bwMode="auto">
            <a:xfrm>
              <a:off x="1525565" y="1923264"/>
              <a:ext cx="3143401" cy="2307246"/>
            </a:xfrm>
            <a:custGeom>
              <a:avLst/>
              <a:gdLst/>
              <a:ahLst/>
              <a:cxnLst/>
              <a:rect l="l" t="t" r="r" b="b"/>
              <a:pathLst>
                <a:path w="4262429" h="3327868">
                  <a:moveTo>
                    <a:pt x="4262429" y="0"/>
                  </a:moveTo>
                  <a:lnTo>
                    <a:pt x="4183054" y="412750"/>
                  </a:lnTo>
                  <a:lnTo>
                    <a:pt x="4070341" y="315913"/>
                  </a:lnTo>
                  <a:lnTo>
                    <a:pt x="2439979" y="2190750"/>
                  </a:lnTo>
                  <a:lnTo>
                    <a:pt x="2041516" y="1752600"/>
                  </a:lnTo>
                  <a:lnTo>
                    <a:pt x="1600191" y="2259012"/>
                  </a:lnTo>
                  <a:lnTo>
                    <a:pt x="1284279" y="1819275"/>
                  </a:lnTo>
                  <a:lnTo>
                    <a:pt x="0" y="3327868"/>
                  </a:lnTo>
                  <a:lnTo>
                    <a:pt x="0" y="3144245"/>
                  </a:lnTo>
                  <a:lnTo>
                    <a:pt x="1292216" y="1628775"/>
                  </a:lnTo>
                  <a:lnTo>
                    <a:pt x="1606541" y="2066925"/>
                  </a:lnTo>
                  <a:lnTo>
                    <a:pt x="2041516" y="1571625"/>
                  </a:lnTo>
                  <a:lnTo>
                    <a:pt x="2435216" y="2006600"/>
                  </a:lnTo>
                  <a:lnTo>
                    <a:pt x="3981441" y="236538"/>
                  </a:lnTo>
                  <a:lnTo>
                    <a:pt x="3863966" y="134938"/>
                  </a:lnTo>
                  <a:close/>
                </a:path>
              </a:pathLst>
            </a:custGeom>
            <a:gradFill>
              <a:gsLst>
                <a:gs pos="0">
                  <a:srgbClr val="13FF01">
                    <a:lumMod val="95000"/>
                  </a:srgbClr>
                </a:gs>
                <a:gs pos="100000">
                  <a:srgbClr val="00B000">
                    <a:lumMod val="85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+mn-lt"/>
                <a:cs typeface="+mn-cs"/>
              </a:endParaRPr>
            </a:p>
          </p:txBody>
        </p:sp>
        <p:cxnSp>
          <p:nvCxnSpPr>
            <p:cNvPr id="6164" name="Straight Connector 9"/>
            <p:cNvCxnSpPr>
              <a:cxnSpLocks noChangeShapeType="1"/>
            </p:cNvCxnSpPr>
            <p:nvPr/>
          </p:nvCxnSpPr>
          <p:spPr bwMode="auto">
            <a:xfrm>
              <a:off x="1525565" y="2381451"/>
              <a:ext cx="0" cy="3486798"/>
            </a:xfrm>
            <a:prstGeom prst="line">
              <a:avLst/>
            </a:prstGeom>
            <a:noFill/>
            <a:ln w="38100" cap="rnd" algn="ctr">
              <a:solidFill>
                <a:srgbClr val="595959"/>
              </a:solidFill>
              <a:round/>
              <a:headEnd/>
              <a:tailEnd/>
            </a:ln>
          </p:spPr>
        </p:cxnSp>
        <p:cxnSp>
          <p:nvCxnSpPr>
            <p:cNvPr id="6165" name="Straight Connector 15"/>
            <p:cNvCxnSpPr>
              <a:cxnSpLocks noChangeShapeType="1"/>
            </p:cNvCxnSpPr>
            <p:nvPr/>
          </p:nvCxnSpPr>
          <p:spPr bwMode="auto">
            <a:xfrm flipH="1">
              <a:off x="1287829" y="5656927"/>
              <a:ext cx="4173591" cy="0"/>
            </a:xfrm>
            <a:prstGeom prst="line">
              <a:avLst/>
            </a:prstGeom>
            <a:noFill/>
            <a:ln w="38100" cap="rnd" algn="ctr">
              <a:solidFill>
                <a:srgbClr val="595959"/>
              </a:solidFill>
              <a:round/>
              <a:headEnd/>
              <a:tailEnd/>
            </a:ln>
          </p:spPr>
        </p:cxnSp>
        <p:grpSp>
          <p:nvGrpSpPr>
            <p:cNvPr id="6166" name="Group 31"/>
            <p:cNvGrpSpPr>
              <a:grpSpLocks/>
            </p:cNvGrpSpPr>
            <p:nvPr/>
          </p:nvGrpSpPr>
          <p:grpSpPr bwMode="auto">
            <a:xfrm>
              <a:off x="1979905" y="5656927"/>
              <a:ext cx="3222646" cy="95094"/>
              <a:chOff x="2026920" y="5943600"/>
              <a:chExt cx="4648200" cy="137160"/>
            </a:xfrm>
          </p:grpSpPr>
          <p:cxnSp>
            <p:nvCxnSpPr>
              <p:cNvPr id="6195" name="Straight Connector 33"/>
              <p:cNvCxnSpPr>
                <a:cxnSpLocks noChangeShapeType="1"/>
              </p:cNvCxnSpPr>
              <p:nvPr/>
            </p:nvCxnSpPr>
            <p:spPr bwMode="auto">
              <a:xfrm>
                <a:off x="2026920" y="5943600"/>
                <a:ext cx="0" cy="137160"/>
              </a:xfrm>
              <a:prstGeom prst="line">
                <a:avLst/>
              </a:prstGeom>
              <a:noFill/>
              <a:ln w="38100" cap="rnd" algn="ctr">
                <a:solidFill>
                  <a:srgbClr val="595959"/>
                </a:solidFill>
                <a:round/>
                <a:headEnd/>
                <a:tailEnd/>
              </a:ln>
            </p:spPr>
          </p:cxnSp>
          <p:cxnSp>
            <p:nvCxnSpPr>
              <p:cNvPr id="6196" name="Straight Connector 38"/>
              <p:cNvCxnSpPr>
                <a:cxnSpLocks noChangeShapeType="1"/>
              </p:cNvCxnSpPr>
              <p:nvPr/>
            </p:nvCxnSpPr>
            <p:spPr bwMode="auto">
              <a:xfrm>
                <a:off x="2690949" y="5943600"/>
                <a:ext cx="0" cy="137160"/>
              </a:xfrm>
              <a:prstGeom prst="line">
                <a:avLst/>
              </a:prstGeom>
              <a:noFill/>
              <a:ln w="38100" cap="rnd" algn="ctr">
                <a:solidFill>
                  <a:srgbClr val="595959"/>
                </a:solidFill>
                <a:round/>
                <a:headEnd/>
                <a:tailEnd/>
              </a:ln>
            </p:spPr>
          </p:cxnSp>
          <p:cxnSp>
            <p:nvCxnSpPr>
              <p:cNvPr id="6197" name="Straight Connector 39"/>
              <p:cNvCxnSpPr>
                <a:cxnSpLocks noChangeShapeType="1"/>
              </p:cNvCxnSpPr>
              <p:nvPr/>
            </p:nvCxnSpPr>
            <p:spPr bwMode="auto">
              <a:xfrm>
                <a:off x="3354978" y="5943600"/>
                <a:ext cx="0" cy="137160"/>
              </a:xfrm>
              <a:prstGeom prst="line">
                <a:avLst/>
              </a:prstGeom>
              <a:noFill/>
              <a:ln w="38100" cap="rnd" algn="ctr">
                <a:solidFill>
                  <a:srgbClr val="595959"/>
                </a:solidFill>
                <a:round/>
                <a:headEnd/>
                <a:tailEnd/>
              </a:ln>
            </p:spPr>
          </p:cxnSp>
          <p:cxnSp>
            <p:nvCxnSpPr>
              <p:cNvPr id="6198" name="Straight Connector 40"/>
              <p:cNvCxnSpPr>
                <a:cxnSpLocks noChangeShapeType="1"/>
              </p:cNvCxnSpPr>
              <p:nvPr/>
            </p:nvCxnSpPr>
            <p:spPr bwMode="auto">
              <a:xfrm>
                <a:off x="4019007" y="5943600"/>
                <a:ext cx="0" cy="137160"/>
              </a:xfrm>
              <a:prstGeom prst="line">
                <a:avLst/>
              </a:prstGeom>
              <a:noFill/>
              <a:ln w="38100" cap="rnd" algn="ctr">
                <a:solidFill>
                  <a:srgbClr val="595959"/>
                </a:solidFill>
                <a:round/>
                <a:headEnd/>
                <a:tailEnd/>
              </a:ln>
            </p:spPr>
          </p:cxnSp>
          <p:cxnSp>
            <p:nvCxnSpPr>
              <p:cNvPr id="6199" name="Straight Connector 41"/>
              <p:cNvCxnSpPr>
                <a:cxnSpLocks noChangeShapeType="1"/>
              </p:cNvCxnSpPr>
              <p:nvPr/>
            </p:nvCxnSpPr>
            <p:spPr bwMode="auto">
              <a:xfrm>
                <a:off x="4683036" y="5943600"/>
                <a:ext cx="0" cy="137160"/>
              </a:xfrm>
              <a:prstGeom prst="line">
                <a:avLst/>
              </a:prstGeom>
              <a:noFill/>
              <a:ln w="38100" cap="rnd" algn="ctr">
                <a:solidFill>
                  <a:srgbClr val="595959"/>
                </a:solidFill>
                <a:round/>
                <a:headEnd/>
                <a:tailEnd/>
              </a:ln>
            </p:spPr>
          </p:cxnSp>
          <p:cxnSp>
            <p:nvCxnSpPr>
              <p:cNvPr id="6200" name="Straight Connector 42"/>
              <p:cNvCxnSpPr>
                <a:cxnSpLocks noChangeShapeType="1"/>
              </p:cNvCxnSpPr>
              <p:nvPr/>
            </p:nvCxnSpPr>
            <p:spPr bwMode="auto">
              <a:xfrm>
                <a:off x="5347065" y="5943600"/>
                <a:ext cx="0" cy="137160"/>
              </a:xfrm>
              <a:prstGeom prst="line">
                <a:avLst/>
              </a:prstGeom>
              <a:noFill/>
              <a:ln w="38100" cap="rnd" algn="ctr">
                <a:solidFill>
                  <a:srgbClr val="595959"/>
                </a:solidFill>
                <a:round/>
                <a:headEnd/>
                <a:tailEnd/>
              </a:ln>
            </p:spPr>
          </p:cxnSp>
          <p:cxnSp>
            <p:nvCxnSpPr>
              <p:cNvPr id="6201" name="Straight Connector 43"/>
              <p:cNvCxnSpPr>
                <a:cxnSpLocks noChangeShapeType="1"/>
              </p:cNvCxnSpPr>
              <p:nvPr/>
            </p:nvCxnSpPr>
            <p:spPr bwMode="auto">
              <a:xfrm>
                <a:off x="6011094" y="5943600"/>
                <a:ext cx="0" cy="137160"/>
              </a:xfrm>
              <a:prstGeom prst="line">
                <a:avLst/>
              </a:prstGeom>
              <a:noFill/>
              <a:ln w="38100" cap="rnd" algn="ctr">
                <a:solidFill>
                  <a:srgbClr val="595959"/>
                </a:solidFill>
                <a:round/>
                <a:headEnd/>
                <a:tailEnd/>
              </a:ln>
            </p:spPr>
          </p:cxnSp>
          <p:cxnSp>
            <p:nvCxnSpPr>
              <p:cNvPr id="6202" name="Straight Connector 44"/>
              <p:cNvCxnSpPr>
                <a:cxnSpLocks noChangeShapeType="1"/>
              </p:cNvCxnSpPr>
              <p:nvPr/>
            </p:nvCxnSpPr>
            <p:spPr bwMode="auto">
              <a:xfrm>
                <a:off x="6675120" y="5943600"/>
                <a:ext cx="0" cy="137160"/>
              </a:xfrm>
              <a:prstGeom prst="line">
                <a:avLst/>
              </a:prstGeom>
              <a:noFill/>
              <a:ln w="38100" cap="rnd" algn="ctr">
                <a:solidFill>
                  <a:srgbClr val="595959"/>
                </a:solidFill>
                <a:round/>
                <a:headEnd/>
                <a:tailEnd/>
              </a:ln>
            </p:spPr>
          </p:cxnSp>
        </p:grpSp>
        <p:cxnSp>
          <p:nvCxnSpPr>
            <p:cNvPr id="6167" name="Straight Connector 47"/>
            <p:cNvCxnSpPr>
              <a:cxnSpLocks noChangeShapeType="1"/>
            </p:cNvCxnSpPr>
            <p:nvPr/>
          </p:nvCxnSpPr>
          <p:spPr bwMode="auto">
            <a:xfrm rot="5400000">
              <a:off x="1476697" y="3554776"/>
              <a:ext cx="0" cy="95094"/>
            </a:xfrm>
            <a:prstGeom prst="line">
              <a:avLst/>
            </a:prstGeom>
            <a:noFill/>
            <a:ln w="38100" cap="rnd" algn="ctr">
              <a:solidFill>
                <a:srgbClr val="595959"/>
              </a:solidFill>
              <a:round/>
              <a:headEnd/>
              <a:tailEnd/>
            </a:ln>
          </p:spPr>
        </p:cxnSp>
        <p:cxnSp>
          <p:nvCxnSpPr>
            <p:cNvPr id="6168" name="Straight Connector 48"/>
            <p:cNvCxnSpPr>
              <a:cxnSpLocks noChangeShapeType="1"/>
            </p:cNvCxnSpPr>
            <p:nvPr/>
          </p:nvCxnSpPr>
          <p:spPr bwMode="auto">
            <a:xfrm rot="5400000">
              <a:off x="1476697" y="4150326"/>
              <a:ext cx="0" cy="95094"/>
            </a:xfrm>
            <a:prstGeom prst="line">
              <a:avLst/>
            </a:prstGeom>
            <a:noFill/>
            <a:ln w="38100" cap="rnd" algn="ctr">
              <a:solidFill>
                <a:srgbClr val="595959"/>
              </a:solidFill>
              <a:round/>
              <a:headEnd/>
              <a:tailEnd/>
            </a:ln>
          </p:spPr>
        </p:cxnSp>
        <p:cxnSp>
          <p:nvCxnSpPr>
            <p:cNvPr id="6169" name="Straight Connector 49"/>
            <p:cNvCxnSpPr>
              <a:cxnSpLocks noChangeShapeType="1"/>
            </p:cNvCxnSpPr>
            <p:nvPr/>
          </p:nvCxnSpPr>
          <p:spPr bwMode="auto">
            <a:xfrm rot="5400000">
              <a:off x="1476697" y="2959226"/>
              <a:ext cx="0" cy="95094"/>
            </a:xfrm>
            <a:prstGeom prst="line">
              <a:avLst/>
            </a:prstGeom>
            <a:noFill/>
            <a:ln w="38100" cap="rnd" algn="ctr">
              <a:solidFill>
                <a:srgbClr val="595959"/>
              </a:solidFill>
              <a:round/>
              <a:headEnd/>
              <a:tailEnd/>
            </a:ln>
          </p:spPr>
        </p:cxnSp>
        <p:cxnSp>
          <p:nvCxnSpPr>
            <p:cNvPr id="6170" name="Straight Connector 50"/>
            <p:cNvCxnSpPr>
              <a:cxnSpLocks noChangeShapeType="1"/>
            </p:cNvCxnSpPr>
            <p:nvPr/>
          </p:nvCxnSpPr>
          <p:spPr bwMode="auto">
            <a:xfrm rot="5400000">
              <a:off x="1476697" y="3852551"/>
              <a:ext cx="0" cy="95094"/>
            </a:xfrm>
            <a:prstGeom prst="line">
              <a:avLst/>
            </a:prstGeom>
            <a:noFill/>
            <a:ln w="38100" cap="rnd" algn="ctr">
              <a:solidFill>
                <a:srgbClr val="595959"/>
              </a:solidFill>
              <a:round/>
              <a:headEnd/>
              <a:tailEnd/>
            </a:ln>
          </p:spPr>
        </p:cxnSp>
        <p:cxnSp>
          <p:nvCxnSpPr>
            <p:cNvPr id="6171" name="Straight Connector 51"/>
            <p:cNvCxnSpPr>
              <a:cxnSpLocks noChangeShapeType="1"/>
            </p:cNvCxnSpPr>
            <p:nvPr/>
          </p:nvCxnSpPr>
          <p:spPr bwMode="auto">
            <a:xfrm rot="5400000">
              <a:off x="1476697" y="4448101"/>
              <a:ext cx="0" cy="95094"/>
            </a:xfrm>
            <a:prstGeom prst="line">
              <a:avLst/>
            </a:prstGeom>
            <a:noFill/>
            <a:ln w="38100" cap="rnd" algn="ctr">
              <a:solidFill>
                <a:srgbClr val="595959"/>
              </a:solidFill>
              <a:round/>
              <a:headEnd/>
              <a:tailEnd/>
            </a:ln>
          </p:spPr>
        </p:cxnSp>
        <p:cxnSp>
          <p:nvCxnSpPr>
            <p:cNvPr id="6172" name="Straight Connector 52"/>
            <p:cNvCxnSpPr>
              <a:cxnSpLocks noChangeShapeType="1"/>
            </p:cNvCxnSpPr>
            <p:nvPr/>
          </p:nvCxnSpPr>
          <p:spPr bwMode="auto">
            <a:xfrm rot="5400000">
              <a:off x="1476697" y="4745875"/>
              <a:ext cx="0" cy="95094"/>
            </a:xfrm>
            <a:prstGeom prst="line">
              <a:avLst/>
            </a:prstGeom>
            <a:noFill/>
            <a:ln w="38100" cap="rnd" algn="ctr">
              <a:solidFill>
                <a:srgbClr val="595959"/>
              </a:solidFill>
              <a:round/>
              <a:headEnd/>
              <a:tailEnd/>
            </a:ln>
          </p:spPr>
        </p:cxnSp>
        <p:cxnSp>
          <p:nvCxnSpPr>
            <p:cNvPr id="6173" name="Straight Connector 53"/>
            <p:cNvCxnSpPr>
              <a:cxnSpLocks noChangeShapeType="1"/>
            </p:cNvCxnSpPr>
            <p:nvPr/>
          </p:nvCxnSpPr>
          <p:spPr bwMode="auto">
            <a:xfrm rot="5400000">
              <a:off x="1476697" y="5043650"/>
              <a:ext cx="0" cy="95094"/>
            </a:xfrm>
            <a:prstGeom prst="line">
              <a:avLst/>
            </a:prstGeom>
            <a:noFill/>
            <a:ln w="38100" cap="rnd" algn="ctr">
              <a:solidFill>
                <a:srgbClr val="595959"/>
              </a:solidFill>
              <a:round/>
              <a:headEnd/>
              <a:tailEnd/>
            </a:ln>
          </p:spPr>
        </p:cxnSp>
        <p:cxnSp>
          <p:nvCxnSpPr>
            <p:cNvPr id="6174" name="Straight Connector 54"/>
            <p:cNvCxnSpPr>
              <a:cxnSpLocks noChangeShapeType="1"/>
            </p:cNvCxnSpPr>
            <p:nvPr/>
          </p:nvCxnSpPr>
          <p:spPr bwMode="auto">
            <a:xfrm rot="5400000">
              <a:off x="1476697" y="5341425"/>
              <a:ext cx="0" cy="95094"/>
            </a:xfrm>
            <a:prstGeom prst="line">
              <a:avLst/>
            </a:prstGeom>
            <a:noFill/>
            <a:ln w="38100" cap="rnd" algn="ctr">
              <a:solidFill>
                <a:srgbClr val="595959"/>
              </a:solidFill>
              <a:round/>
              <a:headEnd/>
              <a:tailEnd/>
            </a:ln>
          </p:spPr>
        </p:cxnSp>
        <p:cxnSp>
          <p:nvCxnSpPr>
            <p:cNvPr id="6175" name="Straight Connector 55"/>
            <p:cNvCxnSpPr>
              <a:cxnSpLocks noChangeShapeType="1"/>
            </p:cNvCxnSpPr>
            <p:nvPr/>
          </p:nvCxnSpPr>
          <p:spPr bwMode="auto">
            <a:xfrm rot="5400000">
              <a:off x="1476697" y="2661451"/>
              <a:ext cx="0" cy="95094"/>
            </a:xfrm>
            <a:prstGeom prst="line">
              <a:avLst/>
            </a:prstGeom>
            <a:noFill/>
            <a:ln w="38100" cap="rnd" algn="ctr">
              <a:solidFill>
                <a:srgbClr val="595959"/>
              </a:solidFill>
              <a:round/>
              <a:headEnd/>
              <a:tailEnd/>
            </a:ln>
          </p:spPr>
        </p:cxnSp>
        <p:cxnSp>
          <p:nvCxnSpPr>
            <p:cNvPr id="6176" name="Straight Connector 56"/>
            <p:cNvCxnSpPr>
              <a:cxnSpLocks noChangeShapeType="1"/>
            </p:cNvCxnSpPr>
            <p:nvPr/>
          </p:nvCxnSpPr>
          <p:spPr bwMode="auto">
            <a:xfrm rot="5400000">
              <a:off x="1476697" y="3257001"/>
              <a:ext cx="0" cy="95094"/>
            </a:xfrm>
            <a:prstGeom prst="line">
              <a:avLst/>
            </a:prstGeom>
            <a:noFill/>
            <a:ln w="38100" cap="rnd" algn="ctr">
              <a:solidFill>
                <a:srgbClr val="595959"/>
              </a:solidFill>
              <a:round/>
              <a:headEnd/>
              <a:tailEnd/>
            </a:ln>
          </p:spPr>
        </p:cxnSp>
        <p:sp>
          <p:nvSpPr>
            <p:cNvPr id="74" name="TextBox 57"/>
            <p:cNvSpPr txBox="1"/>
            <p:nvPr/>
          </p:nvSpPr>
          <p:spPr>
            <a:xfrm>
              <a:off x="1024404" y="5260288"/>
              <a:ext cx="412780" cy="3397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10</a:t>
              </a:r>
              <a:endPara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75" name="TextBox 58"/>
            <p:cNvSpPr txBox="1"/>
            <p:nvPr/>
          </p:nvSpPr>
          <p:spPr>
            <a:xfrm>
              <a:off x="1024404" y="4664959"/>
              <a:ext cx="412780" cy="3397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3</a:t>
              </a:r>
              <a:r>
                <a:rPr lang="en-US" sz="16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0</a:t>
              </a:r>
              <a:endPara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76" name="TextBox 59"/>
            <p:cNvSpPr txBox="1"/>
            <p:nvPr/>
          </p:nvSpPr>
          <p:spPr>
            <a:xfrm>
              <a:off x="1024404" y="4069628"/>
              <a:ext cx="412780" cy="3381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5</a:t>
              </a:r>
              <a:r>
                <a:rPr lang="en-US" sz="16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0</a:t>
              </a:r>
              <a:endPara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77" name="TextBox 60"/>
            <p:cNvSpPr txBox="1"/>
            <p:nvPr/>
          </p:nvSpPr>
          <p:spPr>
            <a:xfrm>
              <a:off x="1024404" y="3474298"/>
              <a:ext cx="412780" cy="3381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7</a:t>
              </a:r>
              <a:r>
                <a:rPr lang="en-US" sz="16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0</a:t>
              </a:r>
              <a:endPara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78" name="TextBox 65"/>
            <p:cNvSpPr txBox="1"/>
            <p:nvPr/>
          </p:nvSpPr>
          <p:spPr>
            <a:xfrm>
              <a:off x="1024404" y="4963417"/>
              <a:ext cx="412780" cy="3381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20</a:t>
              </a:r>
              <a:endPara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79" name="TextBox 66"/>
            <p:cNvSpPr txBox="1"/>
            <p:nvPr/>
          </p:nvSpPr>
          <p:spPr>
            <a:xfrm>
              <a:off x="1024404" y="4368087"/>
              <a:ext cx="412780" cy="3381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40</a:t>
              </a:r>
              <a:endPara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0" name="TextBox 67"/>
            <p:cNvSpPr txBox="1"/>
            <p:nvPr/>
          </p:nvSpPr>
          <p:spPr>
            <a:xfrm>
              <a:off x="1024404" y="3772757"/>
              <a:ext cx="412780" cy="3381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6</a:t>
              </a:r>
              <a:r>
                <a:rPr lang="en-US" sz="16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0</a:t>
              </a:r>
              <a:endPara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1" name="TextBox 68"/>
            <p:cNvSpPr txBox="1"/>
            <p:nvPr/>
          </p:nvSpPr>
          <p:spPr>
            <a:xfrm>
              <a:off x="1024404" y="2878967"/>
              <a:ext cx="412780" cy="3381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9</a:t>
              </a:r>
              <a:r>
                <a:rPr lang="en-US" sz="16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0</a:t>
              </a:r>
              <a:endPara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2" name="TextBox 69"/>
            <p:cNvSpPr txBox="1"/>
            <p:nvPr/>
          </p:nvSpPr>
          <p:spPr>
            <a:xfrm>
              <a:off x="1024404" y="3175839"/>
              <a:ext cx="412780" cy="3397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8</a:t>
              </a:r>
              <a:r>
                <a:rPr lang="en-US" sz="16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0</a:t>
              </a:r>
              <a:endPara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3" name="TextBox 70"/>
            <p:cNvSpPr txBox="1"/>
            <p:nvPr/>
          </p:nvSpPr>
          <p:spPr>
            <a:xfrm>
              <a:off x="935498" y="2580509"/>
              <a:ext cx="525500" cy="3397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100</a:t>
              </a:r>
              <a:endPara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4" name="TextBox 73"/>
            <p:cNvSpPr txBox="1"/>
            <p:nvPr/>
          </p:nvSpPr>
          <p:spPr>
            <a:xfrm>
              <a:off x="1702315" y="5752428"/>
              <a:ext cx="555665" cy="3381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 Narrow" pitchFamily="34" charset="0"/>
                </a:rPr>
                <a:t>2014</a:t>
              </a:r>
              <a:endPara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itchFamily="34" charset="0"/>
              </a:endParaRPr>
            </a:p>
          </p:txBody>
        </p:sp>
        <p:sp>
          <p:nvSpPr>
            <p:cNvPr id="85" name="TextBox 74"/>
            <p:cNvSpPr txBox="1"/>
            <p:nvPr/>
          </p:nvSpPr>
          <p:spPr>
            <a:xfrm>
              <a:off x="2162723" y="5752428"/>
              <a:ext cx="555665" cy="3381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 Narrow" pitchFamily="34" charset="0"/>
                </a:rPr>
                <a:t>2015</a:t>
              </a:r>
              <a:endPara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itchFamily="34" charset="0"/>
              </a:endParaRPr>
            </a:p>
          </p:txBody>
        </p:sp>
        <p:sp>
          <p:nvSpPr>
            <p:cNvPr id="86" name="TextBox 75"/>
            <p:cNvSpPr txBox="1"/>
            <p:nvPr/>
          </p:nvSpPr>
          <p:spPr>
            <a:xfrm>
              <a:off x="2623131" y="5752428"/>
              <a:ext cx="555665" cy="3381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 Narrow" pitchFamily="34" charset="0"/>
                </a:rPr>
                <a:t>2016</a:t>
              </a:r>
              <a:endPara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itchFamily="34" charset="0"/>
              </a:endParaRPr>
            </a:p>
          </p:txBody>
        </p:sp>
        <p:sp>
          <p:nvSpPr>
            <p:cNvPr id="87" name="TextBox 76"/>
            <p:cNvSpPr txBox="1"/>
            <p:nvPr/>
          </p:nvSpPr>
          <p:spPr>
            <a:xfrm>
              <a:off x="3542359" y="5752428"/>
              <a:ext cx="557252" cy="3381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 Narrow" pitchFamily="34" charset="0"/>
                </a:rPr>
                <a:t>2018</a:t>
              </a:r>
              <a:endPara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itchFamily="34" charset="0"/>
              </a:endParaRPr>
            </a:p>
          </p:txBody>
        </p:sp>
        <p:sp>
          <p:nvSpPr>
            <p:cNvPr id="88" name="TextBox 77"/>
            <p:cNvSpPr txBox="1"/>
            <p:nvPr/>
          </p:nvSpPr>
          <p:spPr>
            <a:xfrm>
              <a:off x="3083539" y="5752428"/>
              <a:ext cx="555665" cy="3381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 Narrow" pitchFamily="34" charset="0"/>
                </a:rPr>
                <a:t>2017</a:t>
              </a:r>
              <a:endPara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itchFamily="34" charset="0"/>
              </a:endParaRPr>
            </a:p>
          </p:txBody>
        </p:sp>
        <p:sp>
          <p:nvSpPr>
            <p:cNvPr id="89" name="TextBox 78"/>
            <p:cNvSpPr txBox="1"/>
            <p:nvPr/>
          </p:nvSpPr>
          <p:spPr>
            <a:xfrm>
              <a:off x="4002767" y="5752428"/>
              <a:ext cx="557252" cy="3381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 Narrow" pitchFamily="34" charset="0"/>
                </a:rPr>
                <a:t>2019</a:t>
              </a:r>
              <a:endPara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itchFamily="34" charset="0"/>
              </a:endParaRPr>
            </a:p>
          </p:txBody>
        </p:sp>
        <p:sp>
          <p:nvSpPr>
            <p:cNvPr id="90" name="TextBox 79"/>
            <p:cNvSpPr txBox="1"/>
            <p:nvPr/>
          </p:nvSpPr>
          <p:spPr>
            <a:xfrm>
              <a:off x="4463175" y="5752428"/>
              <a:ext cx="557252" cy="3381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 Narrow" pitchFamily="34" charset="0"/>
                </a:rPr>
                <a:t>2020</a:t>
              </a:r>
              <a:endPara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itchFamily="34" charset="0"/>
              </a:endParaRPr>
            </a:p>
          </p:txBody>
        </p:sp>
        <p:sp>
          <p:nvSpPr>
            <p:cNvPr id="91" name="TextBox 80"/>
            <p:cNvSpPr txBox="1"/>
            <p:nvPr/>
          </p:nvSpPr>
          <p:spPr>
            <a:xfrm>
              <a:off x="4923583" y="5752428"/>
              <a:ext cx="557252" cy="3381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 Narrow" pitchFamily="34" charset="0"/>
                </a:rPr>
                <a:t>2021</a:t>
              </a:r>
              <a:endPara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itchFamily="34" charset="0"/>
              </a:endParaRPr>
            </a:p>
          </p:txBody>
        </p:sp>
      </p:grpSp>
      <p:sp>
        <p:nvSpPr>
          <p:cNvPr id="100" name="Rectangle 93"/>
          <p:cNvSpPr/>
          <p:nvPr/>
        </p:nvSpPr>
        <p:spPr>
          <a:xfrm>
            <a:off x="6223000" y="2679700"/>
            <a:ext cx="1860550" cy="328613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kern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Nội dung </a:t>
            </a:r>
            <a:endParaRPr lang="en-US" sz="2400" b="1" kern="0" dirty="0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Rectangle 94"/>
          <p:cNvSpPr/>
          <p:nvPr/>
        </p:nvSpPr>
        <p:spPr>
          <a:xfrm>
            <a:off x="6223000" y="3098800"/>
            <a:ext cx="1708150" cy="21971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91440" bIns="91440" anchor="ctr"/>
          <a:lstStyle/>
          <a:p>
            <a:pPr marL="176213" indent="-1762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i="1" kern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Thêm chữ</a:t>
            </a:r>
          </a:p>
          <a:p>
            <a:pPr marL="176213" indent="-1762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600" i="1" kern="0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  <a:p>
            <a:pPr marL="176213" indent="-1762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i="1" kern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Thêm chữ</a:t>
            </a:r>
          </a:p>
          <a:p>
            <a:pPr marL="176213" indent="-1762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600" i="1" kern="0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  <a:p>
            <a:pPr marL="176213" indent="-1762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i="1" kern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Thêm chữ</a:t>
            </a:r>
          </a:p>
          <a:p>
            <a:pPr marL="176213" indent="-1762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600" i="1" kern="0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  <a:p>
            <a:pPr marL="176213" indent="-1762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i="1" kern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Thêm chữ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i="1" kern="0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  <a:p>
            <a:pPr marL="176213" indent="-1762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i="1" kern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Thêm chữ</a:t>
            </a:r>
          </a:p>
        </p:txBody>
      </p:sp>
      <p:sp>
        <p:nvSpPr>
          <p:cNvPr id="102" name="Hình chữ nhật 101"/>
          <p:cNvSpPr/>
          <p:nvPr/>
        </p:nvSpPr>
        <p:spPr>
          <a:xfrm>
            <a:off x="5867400" y="2454275"/>
            <a:ext cx="2341563" cy="3030538"/>
          </a:xfrm>
          <a:prstGeom prst="rect">
            <a:avLst/>
          </a:prstGeom>
          <a:noFill/>
          <a:ln w="3175" cap="flat" cmpd="sng" algn="ctr">
            <a:solidFill>
              <a:srgbClr val="4F81BD">
                <a:shade val="50000"/>
              </a:srgbClr>
            </a:solidFill>
            <a:prstDash val="sysDash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white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re 3"/>
          <p:cNvSpPr txBox="1">
            <a:spLocks/>
          </p:cNvSpPr>
          <p:nvPr/>
        </p:nvSpPr>
        <p:spPr>
          <a:xfrm>
            <a:off x="663575" y="525463"/>
            <a:ext cx="5267325" cy="781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tiêu đỀ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172" name="Group 41"/>
          <p:cNvGrpSpPr>
            <a:grpSpLocks/>
          </p:cNvGrpSpPr>
          <p:nvPr/>
        </p:nvGrpSpPr>
        <p:grpSpPr bwMode="auto">
          <a:xfrm>
            <a:off x="4859338" y="4308475"/>
            <a:ext cx="3732212" cy="1497013"/>
            <a:chOff x="4583875" y="857232"/>
            <a:chExt cx="3917215" cy="1571636"/>
          </a:xfrm>
        </p:grpSpPr>
        <p:grpSp>
          <p:nvGrpSpPr>
            <p:cNvPr id="52" name="Группа 211"/>
            <p:cNvGrpSpPr/>
            <p:nvPr/>
          </p:nvGrpSpPr>
          <p:grpSpPr>
            <a:xfrm>
              <a:off x="4583875" y="857232"/>
              <a:ext cx="3917215" cy="1571636"/>
              <a:chOff x="642910" y="4000503"/>
              <a:chExt cx="2224648" cy="157163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4" name="Скругленный прямоугольник 212"/>
              <p:cNvSpPr/>
              <p:nvPr/>
            </p:nvSpPr>
            <p:spPr>
              <a:xfrm>
                <a:off x="642910" y="4000504"/>
                <a:ext cx="2214578" cy="1571635"/>
              </a:xfrm>
              <a:prstGeom prst="roundRect">
                <a:avLst>
                  <a:gd name="adj" fmla="val 4189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kern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" name="Скругленный прямоугольник 213"/>
              <p:cNvSpPr/>
              <p:nvPr/>
            </p:nvSpPr>
            <p:spPr>
              <a:xfrm>
                <a:off x="642910" y="4000503"/>
                <a:ext cx="2224648" cy="529332"/>
              </a:xfrm>
              <a:prstGeom prst="roundRect">
                <a:avLst>
                  <a:gd name="adj" fmla="val 15230"/>
                </a:avLst>
              </a:prstGeom>
              <a:gradFill rotWithShape="1">
                <a:gsLst>
                  <a:gs pos="0">
                    <a:srgbClr val="127D12"/>
                  </a:gs>
                  <a:gs pos="100000">
                    <a:srgbClr val="28D728"/>
                  </a:gs>
                </a:gsLst>
                <a:lin ang="2700000" scaled="1"/>
              </a:gradFill>
              <a:ln w="9525" cap="flat" cmpd="sng" algn="ctr">
                <a:noFill/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ker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3" name="TextBox 44"/>
            <p:cNvSpPr txBox="1">
              <a:spLocks noChangeArrowheads="1"/>
            </p:cNvSpPr>
            <p:nvPr/>
          </p:nvSpPr>
          <p:spPr bwMode="auto">
            <a:xfrm>
              <a:off x="6005136" y="947230"/>
              <a:ext cx="1307961" cy="356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defRPr/>
              </a:pPr>
              <a:r>
                <a:rPr lang="en-US" sz="1600" b="1" kern="0">
                  <a:solidFill>
                    <a:prstClr val="white"/>
                  </a:solidFill>
                  <a:latin typeface="Arial" charset="0"/>
                </a:rPr>
                <a:t>Nội dung</a:t>
              </a:r>
              <a:endParaRPr lang="ru-RU" sz="1600" kern="0">
                <a:solidFill>
                  <a:prstClr val="white"/>
                </a:solidFill>
                <a:latin typeface="Arial" charset="0"/>
              </a:endParaRPr>
            </a:p>
          </p:txBody>
        </p:sp>
        <p:sp>
          <p:nvSpPr>
            <p:cNvPr id="54" name="TextBox 44"/>
            <p:cNvSpPr txBox="1">
              <a:spLocks noChangeArrowheads="1"/>
            </p:cNvSpPr>
            <p:nvPr/>
          </p:nvSpPr>
          <p:spPr bwMode="auto">
            <a:xfrm>
              <a:off x="4785484" y="1575552"/>
              <a:ext cx="3500668" cy="613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buFont typeface="Arial" charset="0"/>
                <a:buChar char="•"/>
                <a:defRPr/>
              </a:pPr>
              <a:r>
                <a:rPr lang="en-US" sz="1600" i="1" kern="0">
                  <a:solidFill>
                    <a:prstClr val="black"/>
                  </a:solidFill>
                  <a:latin typeface="Arial" charset="0"/>
                </a:rPr>
                <a:t>Mô tả ngắn gọn</a:t>
              </a:r>
            </a:p>
            <a:p>
              <a:pPr algn="ctr">
                <a:buFont typeface="Arial" charset="0"/>
                <a:buChar char="•"/>
                <a:defRPr/>
              </a:pPr>
              <a:r>
                <a:rPr lang="en-US" sz="1600" i="1" kern="0">
                  <a:solidFill>
                    <a:prstClr val="black"/>
                  </a:solidFill>
                  <a:latin typeface="Arial" charset="0"/>
                </a:rPr>
                <a:t>Mô tả ngắn gọn</a:t>
              </a:r>
            </a:p>
          </p:txBody>
        </p:sp>
      </p:grpSp>
      <p:grpSp>
        <p:nvGrpSpPr>
          <p:cNvPr id="7173" name="Group 41"/>
          <p:cNvGrpSpPr>
            <a:grpSpLocks/>
          </p:cNvGrpSpPr>
          <p:nvPr/>
        </p:nvGrpSpPr>
        <p:grpSpPr bwMode="auto">
          <a:xfrm>
            <a:off x="4859338" y="2263775"/>
            <a:ext cx="3732212" cy="1497013"/>
            <a:chOff x="4583875" y="857232"/>
            <a:chExt cx="3917215" cy="1571636"/>
          </a:xfrm>
        </p:grpSpPr>
        <p:grpSp>
          <p:nvGrpSpPr>
            <p:cNvPr id="107" name="Группа 211"/>
            <p:cNvGrpSpPr/>
            <p:nvPr/>
          </p:nvGrpSpPr>
          <p:grpSpPr>
            <a:xfrm>
              <a:off x="4583875" y="857232"/>
              <a:ext cx="3917215" cy="1571636"/>
              <a:chOff x="642910" y="4000503"/>
              <a:chExt cx="2224648" cy="157163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0" name="Скругленный прямоугольник 212"/>
              <p:cNvSpPr/>
              <p:nvPr/>
            </p:nvSpPr>
            <p:spPr>
              <a:xfrm>
                <a:off x="642910" y="4000504"/>
                <a:ext cx="2214578" cy="1571635"/>
              </a:xfrm>
              <a:prstGeom prst="roundRect">
                <a:avLst>
                  <a:gd name="adj" fmla="val 4189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kern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1" name="Скругленный прямоугольник 213"/>
              <p:cNvSpPr/>
              <p:nvPr/>
            </p:nvSpPr>
            <p:spPr>
              <a:xfrm>
                <a:off x="642910" y="4000503"/>
                <a:ext cx="2224648" cy="474353"/>
              </a:xfrm>
              <a:prstGeom prst="roundRect">
                <a:avLst>
                  <a:gd name="adj" fmla="val 15230"/>
                </a:avLst>
              </a:prstGeom>
              <a:gradFill rotWithShape="1">
                <a:gsLst>
                  <a:gs pos="0">
                    <a:sysClr val="windowText" lastClr="000000">
                      <a:lumMod val="75000"/>
                      <a:lumOff val="2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2700000" scaled="1"/>
              </a:gradFill>
              <a:ln w="9525" cap="flat" cmpd="sng" algn="ctr">
                <a:noFill/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ker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08" name="TextBox 44"/>
            <p:cNvSpPr txBox="1">
              <a:spLocks noChangeArrowheads="1"/>
            </p:cNvSpPr>
            <p:nvPr/>
          </p:nvSpPr>
          <p:spPr bwMode="auto">
            <a:xfrm>
              <a:off x="5990140" y="917231"/>
              <a:ext cx="1921118" cy="354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defRPr/>
              </a:pPr>
              <a:r>
                <a:rPr lang="en-US" sz="1600" b="1" kern="0" smtClean="0">
                  <a:solidFill>
                    <a:prstClr val="white"/>
                  </a:solidFill>
                  <a:latin typeface="Arial" charset="0"/>
                </a:rPr>
                <a:t>Nội dung</a:t>
              </a:r>
              <a:endParaRPr lang="ru-RU" sz="1600" kern="0" smtClean="0">
                <a:solidFill>
                  <a:prstClr val="white"/>
                </a:solidFill>
                <a:latin typeface="Arial" charset="0"/>
              </a:endParaRPr>
            </a:p>
          </p:txBody>
        </p:sp>
        <p:sp>
          <p:nvSpPr>
            <p:cNvPr id="109" name="TextBox 44"/>
            <p:cNvSpPr txBox="1">
              <a:spLocks noChangeArrowheads="1"/>
            </p:cNvSpPr>
            <p:nvPr/>
          </p:nvSpPr>
          <p:spPr bwMode="auto">
            <a:xfrm>
              <a:off x="4788816" y="1572218"/>
              <a:ext cx="3499002" cy="614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buFont typeface="Arial" charset="0"/>
                <a:buChar char="•"/>
                <a:defRPr/>
              </a:pPr>
              <a:r>
                <a:rPr lang="en-US" sz="1600" i="1" kern="0" smtClean="0">
                  <a:solidFill>
                    <a:prstClr val="black"/>
                  </a:solidFill>
                  <a:latin typeface="Arial" charset="0"/>
                </a:rPr>
                <a:t>Mô tả ngắn gọn</a:t>
              </a:r>
            </a:p>
            <a:p>
              <a:pPr algn="ctr">
                <a:buFont typeface="Arial" charset="0"/>
                <a:buChar char="•"/>
                <a:defRPr/>
              </a:pPr>
              <a:r>
                <a:rPr lang="en-US" sz="1600" i="1" kern="0">
                  <a:solidFill>
                    <a:prstClr val="black"/>
                  </a:solidFill>
                  <a:latin typeface="Arial" charset="0"/>
                </a:rPr>
                <a:t>Mô tả ngắn </a:t>
              </a:r>
              <a:r>
                <a:rPr lang="en-US" sz="1600" i="1" kern="0" smtClean="0">
                  <a:solidFill>
                    <a:prstClr val="black"/>
                  </a:solidFill>
                  <a:latin typeface="Arial" charset="0"/>
                </a:rPr>
                <a:t>gọn</a:t>
              </a:r>
              <a:endParaRPr lang="en-US" sz="1600" i="1" kern="0">
                <a:solidFill>
                  <a:prstClr val="black"/>
                </a:solidFill>
                <a:latin typeface="Arial" charset="0"/>
              </a:endParaRPr>
            </a:p>
          </p:txBody>
        </p:sp>
      </p:grpSp>
      <p:pic>
        <p:nvPicPr>
          <p:cNvPr id="7174" name="Picture 3" descr="C:\Users\Administrator\Desktop\keynote_ic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5450" y="1878013"/>
            <a:ext cx="3927475" cy="392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re 3"/>
          <p:cNvSpPr txBox="1">
            <a:spLocks/>
          </p:cNvSpPr>
          <p:nvPr/>
        </p:nvSpPr>
        <p:spPr>
          <a:xfrm>
            <a:off x="663575" y="525463"/>
            <a:ext cx="5267325" cy="781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tiêu đỀ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196" name="Nhóm 3"/>
          <p:cNvGrpSpPr>
            <a:grpSpLocks/>
          </p:cNvGrpSpPr>
          <p:nvPr/>
        </p:nvGrpSpPr>
        <p:grpSpPr bwMode="auto">
          <a:xfrm>
            <a:off x="1617663" y="1708150"/>
            <a:ext cx="6008687" cy="4313238"/>
            <a:chOff x="1341688" y="1436173"/>
            <a:chExt cx="6513652" cy="4675900"/>
          </a:xfrm>
        </p:grpSpPr>
        <p:grpSp>
          <p:nvGrpSpPr>
            <p:cNvPr id="8197" name="Group 14"/>
            <p:cNvGrpSpPr>
              <a:grpSpLocks/>
            </p:cNvGrpSpPr>
            <p:nvPr/>
          </p:nvGrpSpPr>
          <p:grpSpPr bwMode="auto">
            <a:xfrm>
              <a:off x="6205505" y="2538095"/>
              <a:ext cx="1649835" cy="2971434"/>
              <a:chOff x="6376921" y="2667000"/>
              <a:chExt cx="2058096" cy="3706731"/>
            </a:xfrm>
          </p:grpSpPr>
          <p:sp>
            <p:nvSpPr>
              <p:cNvPr id="31" name="Oval 59"/>
              <p:cNvSpPr/>
              <p:nvPr/>
            </p:nvSpPr>
            <p:spPr>
              <a:xfrm rot="20991911">
                <a:off x="6456738" y="5381112"/>
                <a:ext cx="1978279" cy="99212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flat" cmpd="sng" algn="ctr">
                <a:noFill/>
                <a:prstDash val="solid"/>
              </a:ln>
              <a:effectLst>
                <a:softEdge rad="127000"/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grpSp>
            <p:nvGrpSpPr>
              <p:cNvPr id="8234" name="Group 10"/>
              <p:cNvGrpSpPr>
                <a:grpSpLocks/>
              </p:cNvGrpSpPr>
              <p:nvPr/>
            </p:nvGrpSpPr>
            <p:grpSpPr bwMode="auto">
              <a:xfrm>
                <a:off x="6376921" y="2667000"/>
                <a:ext cx="1524844" cy="3706731"/>
                <a:chOff x="6476996" y="2426981"/>
                <a:chExt cx="1524844" cy="3706731"/>
              </a:xfrm>
            </p:grpSpPr>
            <p:sp>
              <p:nvSpPr>
                <p:cNvPr id="33" name="Oval 7"/>
                <p:cNvSpPr/>
                <p:nvPr/>
              </p:nvSpPr>
              <p:spPr>
                <a:xfrm rot="16200000">
                  <a:off x="6756481" y="2146230"/>
                  <a:ext cx="966080" cy="1526346"/>
                </a:xfrm>
                <a:prstGeom prst="ellipse">
                  <a:avLst/>
                </a:prstGeom>
                <a:solidFill>
                  <a:srgbClr val="11AF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4" name="Oval 6"/>
                <p:cNvSpPr/>
                <p:nvPr/>
              </p:nvSpPr>
              <p:spPr>
                <a:xfrm rot="16200000">
                  <a:off x="6848796" y="2232101"/>
                  <a:ext cx="781451" cy="1354606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12CC28"/>
                    </a:gs>
                    <a:gs pos="0">
                      <a:srgbClr val="096B15"/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5" name="Oval 11"/>
                <p:cNvSpPr/>
                <p:nvPr/>
              </p:nvSpPr>
              <p:spPr>
                <a:xfrm rot="16200000">
                  <a:off x="6649139" y="2725878"/>
                  <a:ext cx="1180764" cy="1526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9FF7A9"/>
                    </a:gs>
                    <a:gs pos="0">
                      <a:srgbClr val="16E02E"/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6" name="Oval 11"/>
                <p:cNvSpPr/>
                <p:nvPr/>
              </p:nvSpPr>
              <p:spPr>
                <a:xfrm rot="16200000">
                  <a:off x="6649139" y="3412868"/>
                  <a:ext cx="1180764" cy="1526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52F065"/>
                    </a:gs>
                    <a:gs pos="0">
                      <a:srgbClr val="11AF24"/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7" name="Oval 11"/>
                <p:cNvSpPr/>
                <p:nvPr/>
              </p:nvSpPr>
              <p:spPr>
                <a:xfrm rot="16200000">
                  <a:off x="6649139" y="4097712"/>
                  <a:ext cx="1180764" cy="1526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19EB32"/>
                    </a:gs>
                    <a:gs pos="0">
                      <a:srgbClr val="0E961E"/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8" name="Oval 11"/>
                <p:cNvSpPr/>
                <p:nvPr/>
              </p:nvSpPr>
              <p:spPr>
                <a:xfrm rot="16200000">
                  <a:off x="6649139" y="4780409"/>
                  <a:ext cx="1180764" cy="1526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12CC28"/>
                    </a:gs>
                    <a:gs pos="0">
                      <a:srgbClr val="0C821A"/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8198" name="Group 13"/>
            <p:cNvGrpSpPr>
              <a:grpSpLocks/>
            </p:cNvGrpSpPr>
            <p:nvPr/>
          </p:nvGrpSpPr>
          <p:grpSpPr bwMode="auto">
            <a:xfrm>
              <a:off x="3897337" y="2527549"/>
              <a:ext cx="1672628" cy="2981979"/>
              <a:chOff x="3823798" y="2653352"/>
              <a:chExt cx="2086529" cy="3719886"/>
            </a:xfrm>
          </p:grpSpPr>
          <p:sp>
            <p:nvSpPr>
              <p:cNvPr id="23" name="Oval 58"/>
              <p:cNvSpPr/>
              <p:nvPr/>
            </p:nvSpPr>
            <p:spPr>
              <a:xfrm rot="20991911">
                <a:off x="3932048" y="5381112"/>
                <a:ext cx="1978279" cy="99212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flat" cmpd="sng" algn="ctr">
                <a:noFill/>
                <a:prstDash val="solid"/>
              </a:ln>
              <a:effectLst>
                <a:softEdge rad="127000"/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grpSp>
            <p:nvGrpSpPr>
              <p:cNvPr id="8224" name="Group 9"/>
              <p:cNvGrpSpPr>
                <a:grpSpLocks/>
              </p:cNvGrpSpPr>
              <p:nvPr/>
            </p:nvGrpSpPr>
            <p:grpSpPr bwMode="auto">
              <a:xfrm>
                <a:off x="3823798" y="2653352"/>
                <a:ext cx="1524844" cy="3706731"/>
                <a:chOff x="3886195" y="2413333"/>
                <a:chExt cx="1524844" cy="3706731"/>
              </a:xfrm>
            </p:grpSpPr>
            <p:sp>
              <p:nvSpPr>
                <p:cNvPr id="25" name="Oval 32"/>
                <p:cNvSpPr/>
                <p:nvPr/>
              </p:nvSpPr>
              <p:spPr>
                <a:xfrm rot="16200000">
                  <a:off x="4165136" y="2133929"/>
                  <a:ext cx="966080" cy="1524200"/>
                </a:xfrm>
                <a:prstGeom prst="ellipse">
                  <a:avLst/>
                </a:prstGeom>
                <a:solidFill>
                  <a:srgbClr val="EB3D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6" name="Oval 33"/>
                <p:cNvSpPr/>
                <p:nvPr/>
              </p:nvSpPr>
              <p:spPr>
                <a:xfrm rot="16200000">
                  <a:off x="4257451" y="2219800"/>
                  <a:ext cx="781452" cy="135245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811919"/>
                    </a:gs>
                    <a:gs pos="100000">
                      <a:srgbClr val="FF4F4F"/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7" name="Oval 11"/>
                <p:cNvSpPr/>
                <p:nvPr/>
              </p:nvSpPr>
              <p:spPr>
                <a:xfrm rot="16200000">
                  <a:off x="4057794" y="2713578"/>
                  <a:ext cx="1180765" cy="152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E5858"/>
                    </a:gs>
                    <a:gs pos="100000">
                      <a:srgbClr val="FFAFAF"/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8" name="Oval 11"/>
                <p:cNvSpPr/>
                <p:nvPr/>
              </p:nvSpPr>
              <p:spPr>
                <a:xfrm rot="16200000">
                  <a:off x="4057794" y="3400568"/>
                  <a:ext cx="1180765" cy="152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3D3D"/>
                    </a:gs>
                    <a:gs pos="100000">
                      <a:srgbClr val="FF7D7D"/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9" name="Oval 11"/>
                <p:cNvSpPr/>
                <p:nvPr/>
              </p:nvSpPr>
              <p:spPr>
                <a:xfrm rot="16200000">
                  <a:off x="4057794" y="4085412"/>
                  <a:ext cx="1180765" cy="152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E2424"/>
                    </a:gs>
                    <a:gs pos="100000">
                      <a:srgbClr val="FF4F4F"/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0" name="Oval 11"/>
                <p:cNvSpPr/>
                <p:nvPr/>
              </p:nvSpPr>
              <p:spPr>
                <a:xfrm rot="16200000">
                  <a:off x="4057794" y="4768109"/>
                  <a:ext cx="1180765" cy="152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41C1C"/>
                    </a:gs>
                    <a:gs pos="100000">
                      <a:srgbClr val="FF2F2F"/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8199" name="Group 12"/>
            <p:cNvGrpSpPr>
              <a:grpSpLocks/>
            </p:cNvGrpSpPr>
            <p:nvPr/>
          </p:nvGrpSpPr>
          <p:grpSpPr bwMode="auto">
            <a:xfrm>
              <a:off x="1528587" y="2527549"/>
              <a:ext cx="1733211" cy="2981979"/>
              <a:chOff x="1270675" y="2653352"/>
              <a:chExt cx="2162103" cy="3719886"/>
            </a:xfrm>
          </p:grpSpPr>
          <p:sp>
            <p:nvSpPr>
              <p:cNvPr id="15" name="Oval 57"/>
              <p:cNvSpPr/>
              <p:nvPr/>
            </p:nvSpPr>
            <p:spPr>
              <a:xfrm rot="20991911">
                <a:off x="1454499" y="5381112"/>
                <a:ext cx="1978279" cy="99212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flat" cmpd="sng" algn="ctr">
                <a:noFill/>
                <a:prstDash val="solid"/>
              </a:ln>
              <a:effectLst>
                <a:softEdge rad="127000"/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grpSp>
            <p:nvGrpSpPr>
              <p:cNvPr id="8214" name="Group 8"/>
              <p:cNvGrpSpPr>
                <a:grpSpLocks/>
              </p:cNvGrpSpPr>
              <p:nvPr/>
            </p:nvGrpSpPr>
            <p:grpSpPr bwMode="auto">
              <a:xfrm>
                <a:off x="1270675" y="2653352"/>
                <a:ext cx="1524844" cy="3706731"/>
                <a:chOff x="1370750" y="2413333"/>
                <a:chExt cx="1524844" cy="3706731"/>
              </a:xfrm>
            </p:grpSpPr>
            <p:sp>
              <p:nvSpPr>
                <p:cNvPr id="17" name="Oval 40"/>
                <p:cNvSpPr/>
                <p:nvPr/>
              </p:nvSpPr>
              <p:spPr>
                <a:xfrm rot="16200000">
                  <a:off x="1650658" y="2133929"/>
                  <a:ext cx="966080" cy="15242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8" name="Oval 41"/>
                <p:cNvSpPr/>
                <p:nvPr/>
              </p:nvSpPr>
              <p:spPr>
                <a:xfrm rot="16200000">
                  <a:off x="1742973" y="2219800"/>
                  <a:ext cx="781452" cy="135245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9" name="Oval 11"/>
                <p:cNvSpPr/>
                <p:nvPr/>
              </p:nvSpPr>
              <p:spPr>
                <a:xfrm rot="16200000">
                  <a:off x="1543316" y="2713578"/>
                  <a:ext cx="1180765" cy="152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43000"/>
                      </a:schemeClr>
                    </a:gs>
                    <a:gs pos="100000">
                      <a:schemeClr val="bg1">
                        <a:lumMod val="86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0" name="Oval 11"/>
                <p:cNvSpPr/>
                <p:nvPr/>
              </p:nvSpPr>
              <p:spPr>
                <a:xfrm rot="16200000">
                  <a:off x="1543316" y="3400568"/>
                  <a:ext cx="1180765" cy="152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35000"/>
                      </a:schemeClr>
                    </a:gs>
                    <a:gs pos="100000">
                      <a:schemeClr val="bg1">
                        <a:lumMod val="8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1" name="Oval 11"/>
                <p:cNvSpPr/>
                <p:nvPr/>
              </p:nvSpPr>
              <p:spPr>
                <a:xfrm rot="16200000">
                  <a:off x="1543316" y="4085412"/>
                  <a:ext cx="1180765" cy="152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25000"/>
                      </a:schemeClr>
                    </a:gs>
                    <a:gs pos="100000">
                      <a:schemeClr val="bg1">
                        <a:lumMod val="74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2" name="Oval 11"/>
                <p:cNvSpPr/>
                <p:nvPr/>
              </p:nvSpPr>
              <p:spPr>
                <a:xfrm rot="16200000">
                  <a:off x="1543316" y="4768109"/>
                  <a:ext cx="1180765" cy="152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2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sp>
          <p:nvSpPr>
            <p:cNvPr id="8" name="Rectangle 64"/>
            <p:cNvSpPr/>
            <p:nvPr/>
          </p:nvSpPr>
          <p:spPr>
            <a:xfrm>
              <a:off x="3710439" y="5662757"/>
              <a:ext cx="1596164" cy="449316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52000">
                  <a:srgbClr val="F86969"/>
                </a:gs>
                <a:gs pos="0">
                  <a:srgbClr val="F63C3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>
                  <a:latin typeface="Arial" pitchFamily="34" charset="0"/>
                  <a:cs typeface="Arial" pitchFamily="34" charset="0"/>
                </a:rPr>
                <a:t>Thêm chữ</a:t>
              </a:r>
              <a:endParaRPr lang="en-US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67"/>
            <p:cNvSpPr/>
            <p:nvPr/>
          </p:nvSpPr>
          <p:spPr>
            <a:xfrm>
              <a:off x="1341688" y="5662897"/>
              <a:ext cx="1597006" cy="449176"/>
            </a:xfrm>
            <a:prstGeom prst="rect">
              <a:avLst/>
            </a:prstGeom>
            <a:gradFill flip="none" rotWithShape="1">
              <a:gsLst>
                <a:gs pos="48000">
                  <a:srgbClr val="6F6F6F"/>
                </a:gs>
                <a:gs pos="100000">
                  <a:schemeClr val="bg1">
                    <a:alpha val="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>
                  <a:latin typeface="Arial" pitchFamily="34" charset="0"/>
                  <a:cs typeface="Arial" pitchFamily="34" charset="0"/>
                </a:rPr>
                <a:t>Thêm chữ</a:t>
              </a:r>
              <a:endParaRPr lang="en-US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68"/>
            <p:cNvSpPr/>
            <p:nvPr/>
          </p:nvSpPr>
          <p:spPr>
            <a:xfrm>
              <a:off x="6017577" y="5662757"/>
              <a:ext cx="1598220" cy="449316"/>
            </a:xfrm>
            <a:prstGeom prst="rect">
              <a:avLst/>
            </a:prstGeom>
            <a:gradFill flip="none" rotWithShape="1">
              <a:gsLst>
                <a:gs pos="54000">
                  <a:srgbClr val="36C150"/>
                </a:gs>
                <a:gs pos="100000">
                  <a:schemeClr val="bg1">
                    <a:alpha val="0"/>
                  </a:schemeClr>
                </a:gs>
                <a:gs pos="0">
                  <a:srgbClr val="1DD941">
                    <a:lumMod val="8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>
                  <a:latin typeface="Arial" pitchFamily="34" charset="0"/>
                  <a:cs typeface="Arial" pitchFamily="34" charset="0"/>
                </a:rPr>
                <a:t>Thêm chữ</a:t>
              </a:r>
              <a:endParaRPr lang="en-US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18900000">
              <a:off x="2475769" y="2066051"/>
              <a:ext cx="1619379" cy="1621162"/>
            </a:xfrm>
            <a:custGeom>
              <a:avLst/>
              <a:gdLst>
                <a:gd name="T0" fmla="*/ 422 w 422"/>
                <a:gd name="T1" fmla="*/ 422 h 422"/>
                <a:gd name="T2" fmla="*/ 0 w 422"/>
                <a:gd name="T3" fmla="*/ 0 h 422"/>
                <a:gd name="connsiteX0" fmla="*/ 10000 w 10000"/>
                <a:gd name="connsiteY0" fmla="*/ 10000 h 10000"/>
                <a:gd name="connsiteX1" fmla="*/ 0 w 10000"/>
                <a:gd name="connsiteY1" fmla="*/ 0 h 10000"/>
                <a:gd name="connsiteX0" fmla="*/ 10000 w 10000"/>
                <a:gd name="connsiteY0" fmla="*/ 10000 h 10000"/>
                <a:gd name="connsiteX1" fmla="*/ 0 w 10000"/>
                <a:gd name="connsiteY1" fmla="*/ 0 h 10000"/>
                <a:gd name="connsiteX0" fmla="*/ 10000 w 10000"/>
                <a:gd name="connsiteY0" fmla="*/ 10413 h 10413"/>
                <a:gd name="connsiteX1" fmla="*/ 0 w 10000"/>
                <a:gd name="connsiteY1" fmla="*/ 413 h 10413"/>
                <a:gd name="connsiteX0" fmla="*/ 10000 w 10000"/>
                <a:gd name="connsiteY0" fmla="*/ 10231 h 10231"/>
                <a:gd name="connsiteX1" fmla="*/ 0 w 10000"/>
                <a:gd name="connsiteY1" fmla="*/ 231 h 10231"/>
                <a:gd name="connsiteX0" fmla="*/ 10000 w 10114"/>
                <a:gd name="connsiteY0" fmla="*/ 10152 h 10152"/>
                <a:gd name="connsiteX1" fmla="*/ 0 w 10114"/>
                <a:gd name="connsiteY1" fmla="*/ 152 h 10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14" h="10152">
                  <a:moveTo>
                    <a:pt x="10000" y="10152"/>
                  </a:moveTo>
                  <a:cubicBezTo>
                    <a:pt x="10954" y="4519"/>
                    <a:pt x="5821" y="-990"/>
                    <a:pt x="0" y="152"/>
                  </a:cubicBezTo>
                </a:path>
              </a:pathLst>
            </a:custGeom>
            <a:noFill/>
            <a:ln w="57150" cap="rnd">
              <a:solidFill>
                <a:schemeClr val="tx1">
                  <a:lumMod val="85000"/>
                  <a:lumOff val="15000"/>
                </a:schemeClr>
              </a:solidFill>
              <a:prstDash val="sysDash"/>
              <a:round/>
              <a:headEnd type="arrow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8900000">
              <a:off x="4928069" y="2066051"/>
              <a:ext cx="1619378" cy="1621162"/>
            </a:xfrm>
            <a:custGeom>
              <a:avLst/>
              <a:gdLst>
                <a:gd name="T0" fmla="*/ 422 w 422"/>
                <a:gd name="T1" fmla="*/ 422 h 422"/>
                <a:gd name="T2" fmla="*/ 0 w 422"/>
                <a:gd name="T3" fmla="*/ 0 h 422"/>
                <a:gd name="connsiteX0" fmla="*/ 10000 w 10000"/>
                <a:gd name="connsiteY0" fmla="*/ 10000 h 10000"/>
                <a:gd name="connsiteX1" fmla="*/ 0 w 10000"/>
                <a:gd name="connsiteY1" fmla="*/ 0 h 10000"/>
                <a:gd name="connsiteX0" fmla="*/ 10000 w 10000"/>
                <a:gd name="connsiteY0" fmla="*/ 10000 h 10000"/>
                <a:gd name="connsiteX1" fmla="*/ 0 w 10000"/>
                <a:gd name="connsiteY1" fmla="*/ 0 h 10000"/>
                <a:gd name="connsiteX0" fmla="*/ 10000 w 10000"/>
                <a:gd name="connsiteY0" fmla="*/ 10413 h 10413"/>
                <a:gd name="connsiteX1" fmla="*/ 0 w 10000"/>
                <a:gd name="connsiteY1" fmla="*/ 413 h 10413"/>
                <a:gd name="connsiteX0" fmla="*/ 10000 w 10000"/>
                <a:gd name="connsiteY0" fmla="*/ 10231 h 10231"/>
                <a:gd name="connsiteX1" fmla="*/ 0 w 10000"/>
                <a:gd name="connsiteY1" fmla="*/ 231 h 10231"/>
                <a:gd name="connsiteX0" fmla="*/ 10000 w 10114"/>
                <a:gd name="connsiteY0" fmla="*/ 10152 h 10152"/>
                <a:gd name="connsiteX1" fmla="*/ 0 w 10114"/>
                <a:gd name="connsiteY1" fmla="*/ 152 h 10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14" h="10152">
                  <a:moveTo>
                    <a:pt x="10000" y="10152"/>
                  </a:moveTo>
                  <a:cubicBezTo>
                    <a:pt x="10954" y="4519"/>
                    <a:pt x="5821" y="-990"/>
                    <a:pt x="0" y="152"/>
                  </a:cubicBezTo>
                </a:path>
              </a:pathLst>
            </a:custGeom>
            <a:noFill/>
            <a:ln w="57150" cap="rnd">
              <a:solidFill>
                <a:schemeClr val="tx1">
                  <a:lumMod val="85000"/>
                  <a:lumOff val="15000"/>
                </a:schemeClr>
              </a:solidFill>
              <a:prstDash val="sysDash"/>
              <a:round/>
              <a:headEnd type="arrow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TextBox 73"/>
            <p:cNvSpPr txBox="1"/>
            <p:nvPr/>
          </p:nvSpPr>
          <p:spPr>
            <a:xfrm>
              <a:off x="2446514" y="1436173"/>
              <a:ext cx="1641750" cy="733137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smtClean="0">
                  <a:solidFill>
                    <a:schemeClr val="accent5">
                      <a:lumMod val="25000"/>
                    </a:schemeClr>
                  </a:solidFill>
                </a:rPr>
                <a:t>Nội dung</a:t>
              </a:r>
              <a:endParaRPr lang="en-US" sz="2400" dirty="0" smtClean="0">
                <a:solidFill>
                  <a:schemeClr val="accent5">
                    <a:lumMod val="25000"/>
                  </a:schemeClr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0" i="1" smtClean="0">
                  <a:solidFill>
                    <a:schemeClr val="accent5">
                      <a:lumMod val="25000"/>
                    </a:schemeClr>
                  </a:solidFill>
                </a:rPr>
                <a:t>Chú thích</a:t>
              </a:r>
              <a:endParaRPr lang="en-US" sz="1400" b="0" i="1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4" name="TextBox 73"/>
            <p:cNvSpPr txBox="1"/>
            <p:nvPr/>
          </p:nvSpPr>
          <p:spPr>
            <a:xfrm>
              <a:off x="4916022" y="1436173"/>
              <a:ext cx="1643472" cy="733137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smtClean="0">
                  <a:solidFill>
                    <a:schemeClr val="accent5">
                      <a:lumMod val="25000"/>
                    </a:schemeClr>
                  </a:solidFill>
                </a:rPr>
                <a:t>Nội dung</a:t>
              </a:r>
              <a:endParaRPr lang="en-US" sz="2400" dirty="0" smtClean="0">
                <a:solidFill>
                  <a:schemeClr val="accent5">
                    <a:lumMod val="25000"/>
                  </a:schemeClr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0" i="1" smtClean="0">
                  <a:solidFill>
                    <a:schemeClr val="accent5">
                      <a:lumMod val="25000"/>
                    </a:schemeClr>
                  </a:solidFill>
                </a:rPr>
                <a:t>Chú thích</a:t>
              </a:r>
              <a:endParaRPr lang="en-US" sz="1400" b="0" i="1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re 3"/>
          <p:cNvSpPr txBox="1">
            <a:spLocks/>
          </p:cNvSpPr>
          <p:nvPr/>
        </p:nvSpPr>
        <p:spPr>
          <a:xfrm>
            <a:off x="663575" y="525463"/>
            <a:ext cx="5267325" cy="781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tiêu đỀ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ound Same Side Corner Rectangle 12"/>
          <p:cNvSpPr/>
          <p:nvPr/>
        </p:nvSpPr>
        <p:spPr>
          <a:xfrm>
            <a:off x="981075" y="3052763"/>
            <a:ext cx="1144588" cy="322262"/>
          </a:xfrm>
          <a:prstGeom prst="round2Same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50800" dist="76200" dir="18900000" algn="bl" rotWithShape="0">
              <a:prstClr val="black">
                <a:alpha val="61000"/>
              </a:prst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>
                <a:solidFill>
                  <a:prstClr val="white"/>
                </a:solidFill>
                <a:latin typeface="Calibri"/>
                <a:cs typeface="+mn-cs"/>
              </a:rPr>
              <a:t>Giai đoạn 1</a:t>
            </a:r>
            <a:endParaRPr lang="en-US" sz="1600" b="1" kern="0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5" name="TextBox 18"/>
          <p:cNvSpPr txBox="1"/>
          <p:nvPr/>
        </p:nvSpPr>
        <p:spPr>
          <a:xfrm>
            <a:off x="993775" y="1844675"/>
            <a:ext cx="1160463" cy="954088"/>
          </a:xfrm>
          <a:prstGeom prst="rect">
            <a:avLst/>
          </a:prstGeom>
          <a:noFill/>
        </p:spPr>
        <p:txBody>
          <a:bodyPr lIns="45720" rIns="45720">
            <a:spAutoFit/>
          </a:bodyPr>
          <a:lstStyle/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  <a:latin typeface="Calibri"/>
                <a:cs typeface="+mn-cs"/>
              </a:rPr>
              <a:t>Mô tả ND </a:t>
            </a:r>
            <a:endParaRPr lang="en-US" sz="1400" dirty="0">
              <a:solidFill>
                <a:schemeClr val="accent5">
                  <a:lumMod val="25000"/>
                </a:schemeClr>
              </a:solidFill>
              <a:latin typeface="Calibri"/>
              <a:cs typeface="+mn-cs"/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  <a:latin typeface="+mn-lt"/>
                <a:cs typeface="+mn-cs"/>
              </a:rPr>
              <a:t>Mô tả ND</a:t>
            </a: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  <a:latin typeface="+mn-lt"/>
                <a:cs typeface="+mn-cs"/>
              </a:rPr>
              <a:t>Mô tả ND</a:t>
            </a: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  <a:latin typeface="+mn-lt"/>
                <a:cs typeface="+mn-cs"/>
              </a:rPr>
              <a:t>Mô tả ND</a:t>
            </a:r>
            <a:endParaRPr lang="en-US" sz="1400" dirty="0">
              <a:solidFill>
                <a:schemeClr val="accent5">
                  <a:lumMod val="2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Round Same Side Corner Rectangle 41"/>
          <p:cNvSpPr/>
          <p:nvPr/>
        </p:nvSpPr>
        <p:spPr>
          <a:xfrm>
            <a:off x="2176463" y="3052763"/>
            <a:ext cx="1146175" cy="322262"/>
          </a:xfrm>
          <a:prstGeom prst="round2Same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50800" dist="76200" dir="18900000" algn="bl" rotWithShape="0">
              <a:prstClr val="black">
                <a:alpha val="61000"/>
              </a:prst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>
                <a:solidFill>
                  <a:prstClr val="white"/>
                </a:solidFill>
                <a:latin typeface="+mn-lt"/>
                <a:cs typeface="+mn-cs"/>
              </a:rPr>
              <a:t>Giai đoạn 2</a:t>
            </a:r>
            <a:endParaRPr lang="en-US" sz="1600" b="1" kern="0" dirty="0">
              <a:solidFill>
                <a:prstClr val="white"/>
              </a:solidFill>
              <a:latin typeface="+mn-lt"/>
              <a:cs typeface="+mn-cs"/>
            </a:endParaRPr>
          </a:p>
        </p:txBody>
      </p:sp>
      <p:sp>
        <p:nvSpPr>
          <p:cNvPr id="8" name="Round Same Side Corner Rectangle 44"/>
          <p:cNvSpPr/>
          <p:nvPr/>
        </p:nvSpPr>
        <p:spPr>
          <a:xfrm>
            <a:off x="3373438" y="3052763"/>
            <a:ext cx="1144587" cy="322262"/>
          </a:xfrm>
          <a:prstGeom prst="round2Same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50800" dist="76200" dir="18900000" algn="bl" rotWithShape="0">
              <a:prstClr val="black">
                <a:alpha val="61000"/>
              </a:prst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>
                <a:solidFill>
                  <a:prstClr val="white"/>
                </a:solidFill>
                <a:latin typeface="+mn-lt"/>
                <a:cs typeface="+mn-cs"/>
              </a:rPr>
              <a:t>Giai đoạn 3</a:t>
            </a:r>
            <a:endParaRPr lang="en-US" sz="1600" b="1" kern="0" dirty="0">
              <a:solidFill>
                <a:prstClr val="white"/>
              </a:solidFill>
              <a:latin typeface="+mn-lt"/>
              <a:cs typeface="+mn-cs"/>
            </a:endParaRPr>
          </a:p>
        </p:txBody>
      </p:sp>
      <p:sp>
        <p:nvSpPr>
          <p:cNvPr id="9" name="Round Same Side Corner Rectangle 47"/>
          <p:cNvSpPr/>
          <p:nvPr/>
        </p:nvSpPr>
        <p:spPr>
          <a:xfrm>
            <a:off x="4568825" y="3052763"/>
            <a:ext cx="1146175" cy="322262"/>
          </a:xfrm>
          <a:prstGeom prst="round2SameRect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50800" dist="76200" dir="18900000" algn="bl" rotWithShape="0">
              <a:prstClr val="black">
                <a:alpha val="61000"/>
              </a:prst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>
                <a:solidFill>
                  <a:prstClr val="white"/>
                </a:solidFill>
                <a:latin typeface="+mn-lt"/>
                <a:cs typeface="+mn-cs"/>
              </a:rPr>
              <a:t>Giai đoạn 4</a:t>
            </a:r>
            <a:endParaRPr lang="en-US" sz="1600" b="1" kern="0" dirty="0">
              <a:solidFill>
                <a:prstClr val="white"/>
              </a:solidFill>
              <a:latin typeface="+mn-lt"/>
              <a:cs typeface="+mn-cs"/>
            </a:endParaRPr>
          </a:p>
        </p:txBody>
      </p:sp>
      <p:sp>
        <p:nvSpPr>
          <p:cNvPr id="11" name="Round Same Side Corner Rectangle 50"/>
          <p:cNvSpPr/>
          <p:nvPr/>
        </p:nvSpPr>
        <p:spPr>
          <a:xfrm>
            <a:off x="5764213" y="3052763"/>
            <a:ext cx="1146175" cy="322262"/>
          </a:xfrm>
          <a:prstGeom prst="round2Same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50800" dist="76200" dir="18900000" algn="bl" rotWithShape="0">
              <a:prstClr val="black">
                <a:alpha val="61000"/>
              </a:prst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>
                <a:solidFill>
                  <a:prstClr val="white"/>
                </a:solidFill>
                <a:latin typeface="+mn-lt"/>
                <a:cs typeface="+mn-cs"/>
              </a:rPr>
              <a:t>Giai đoạn 5</a:t>
            </a:r>
            <a:endParaRPr lang="en-US" sz="1600" b="1" kern="0" dirty="0">
              <a:solidFill>
                <a:prstClr val="white"/>
              </a:solidFill>
              <a:latin typeface="+mn-lt"/>
              <a:cs typeface="+mn-cs"/>
            </a:endParaRPr>
          </a:p>
        </p:txBody>
      </p:sp>
      <p:sp>
        <p:nvSpPr>
          <p:cNvPr id="13" name="Round Same Side Corner Rectangle 53"/>
          <p:cNvSpPr/>
          <p:nvPr/>
        </p:nvSpPr>
        <p:spPr>
          <a:xfrm>
            <a:off x="6961188" y="3052763"/>
            <a:ext cx="1144587" cy="322262"/>
          </a:xfrm>
          <a:prstGeom prst="round2Same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50800" dist="76200" dir="18900000" algn="bl" rotWithShape="0">
              <a:prstClr val="black">
                <a:alpha val="61000"/>
              </a:prst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>
                <a:solidFill>
                  <a:prstClr val="white"/>
                </a:solidFill>
                <a:latin typeface="+mn-lt"/>
                <a:cs typeface="+mn-cs"/>
              </a:rPr>
              <a:t>Giai đoạn 6</a:t>
            </a:r>
            <a:endParaRPr lang="en-US" sz="1600" b="1" kern="0" dirty="0">
              <a:solidFill>
                <a:prstClr val="white"/>
              </a:solidFill>
              <a:latin typeface="+mn-lt"/>
              <a:cs typeface="+mn-cs"/>
            </a:endParaRPr>
          </a:p>
        </p:txBody>
      </p:sp>
      <p:graphicFrame>
        <p:nvGraphicFramePr>
          <p:cNvPr id="15" name="Diagram 66"/>
          <p:cNvGraphicFramePr/>
          <p:nvPr/>
        </p:nvGraphicFramePr>
        <p:xfrm>
          <a:off x="683568" y="4409292"/>
          <a:ext cx="7580185" cy="1161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6" name="Đường kết nối Thẳng 15"/>
          <p:cNvCxnSpPr/>
          <p:nvPr/>
        </p:nvCxnSpPr>
        <p:spPr>
          <a:xfrm flipH="1">
            <a:off x="1177925" y="3375025"/>
            <a:ext cx="2195513" cy="1268413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dash"/>
          </a:ln>
          <a:effectLst/>
        </p:spPr>
      </p:cxnSp>
      <p:cxnSp>
        <p:nvCxnSpPr>
          <p:cNvPr id="17" name="Đường kết nối Thẳng 16"/>
          <p:cNvCxnSpPr/>
          <p:nvPr/>
        </p:nvCxnSpPr>
        <p:spPr>
          <a:xfrm>
            <a:off x="4518025" y="3375025"/>
            <a:ext cx="3314700" cy="1268413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dash"/>
          </a:ln>
          <a:effectLst/>
        </p:spPr>
      </p:cxnSp>
      <p:sp>
        <p:nvSpPr>
          <p:cNvPr id="18" name="TextBox 18"/>
          <p:cNvSpPr txBox="1"/>
          <p:nvPr/>
        </p:nvSpPr>
        <p:spPr>
          <a:xfrm>
            <a:off x="2168525" y="1844675"/>
            <a:ext cx="1162050" cy="954088"/>
          </a:xfrm>
          <a:prstGeom prst="rect">
            <a:avLst/>
          </a:prstGeom>
          <a:noFill/>
        </p:spPr>
        <p:txBody>
          <a:bodyPr lIns="45720" rIns="45720">
            <a:spAutoFit/>
          </a:bodyPr>
          <a:lstStyle/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  <a:latin typeface="Calibri"/>
                <a:cs typeface="+mn-cs"/>
              </a:rPr>
              <a:t>Mô tả ND </a:t>
            </a:r>
            <a:endParaRPr lang="en-US" sz="1400" dirty="0">
              <a:solidFill>
                <a:schemeClr val="accent5">
                  <a:lumMod val="25000"/>
                </a:schemeClr>
              </a:solidFill>
              <a:latin typeface="Calibri"/>
              <a:cs typeface="+mn-cs"/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  <a:latin typeface="+mn-lt"/>
                <a:cs typeface="+mn-cs"/>
              </a:rPr>
              <a:t>Mô tả ND</a:t>
            </a: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  <a:latin typeface="+mn-lt"/>
                <a:cs typeface="+mn-cs"/>
              </a:rPr>
              <a:t>Mô tả ND</a:t>
            </a: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  <a:latin typeface="+mn-lt"/>
                <a:cs typeface="+mn-cs"/>
              </a:rPr>
              <a:t>Mô tả ND</a:t>
            </a:r>
            <a:endParaRPr lang="en-US" sz="1400" dirty="0">
              <a:solidFill>
                <a:schemeClr val="accent5">
                  <a:lumMod val="2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54538" y="1844675"/>
            <a:ext cx="1160462" cy="954088"/>
          </a:xfrm>
          <a:prstGeom prst="rect">
            <a:avLst/>
          </a:prstGeom>
          <a:noFill/>
        </p:spPr>
        <p:txBody>
          <a:bodyPr lIns="45720" rIns="45720">
            <a:spAutoFit/>
          </a:bodyPr>
          <a:lstStyle/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  <a:latin typeface="Calibri"/>
                <a:cs typeface="+mn-cs"/>
              </a:rPr>
              <a:t>Mô tả ND </a:t>
            </a:r>
            <a:endParaRPr lang="en-US" sz="1400" dirty="0">
              <a:solidFill>
                <a:schemeClr val="accent5">
                  <a:lumMod val="25000"/>
                </a:schemeClr>
              </a:solidFill>
              <a:latin typeface="Calibri"/>
              <a:cs typeface="+mn-cs"/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  <a:latin typeface="+mn-lt"/>
                <a:cs typeface="+mn-cs"/>
              </a:rPr>
              <a:t>Mô tả ND</a:t>
            </a: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  <a:latin typeface="+mn-lt"/>
                <a:cs typeface="+mn-cs"/>
              </a:rPr>
              <a:t>Mô tả ND</a:t>
            </a: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  <a:latin typeface="+mn-lt"/>
                <a:cs typeface="+mn-cs"/>
              </a:rPr>
              <a:t>Mô tả ND</a:t>
            </a:r>
            <a:endParaRPr lang="en-US" sz="1400" dirty="0">
              <a:solidFill>
                <a:schemeClr val="accent5">
                  <a:lumMod val="2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0" name="TextBox 18"/>
          <p:cNvSpPr txBox="1"/>
          <p:nvPr/>
        </p:nvSpPr>
        <p:spPr>
          <a:xfrm>
            <a:off x="5708650" y="1844675"/>
            <a:ext cx="1160463" cy="954088"/>
          </a:xfrm>
          <a:prstGeom prst="rect">
            <a:avLst/>
          </a:prstGeom>
          <a:noFill/>
        </p:spPr>
        <p:txBody>
          <a:bodyPr lIns="45720" rIns="45720">
            <a:spAutoFit/>
          </a:bodyPr>
          <a:lstStyle/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  <a:latin typeface="Calibri"/>
                <a:cs typeface="+mn-cs"/>
              </a:rPr>
              <a:t>Mô tả ND </a:t>
            </a:r>
            <a:endParaRPr lang="en-US" sz="1400" dirty="0">
              <a:solidFill>
                <a:schemeClr val="accent5">
                  <a:lumMod val="25000"/>
                </a:schemeClr>
              </a:solidFill>
              <a:latin typeface="Calibri"/>
              <a:cs typeface="+mn-cs"/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  <a:latin typeface="+mn-lt"/>
                <a:cs typeface="+mn-cs"/>
              </a:rPr>
              <a:t>Mô tả ND</a:t>
            </a: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  <a:latin typeface="+mn-lt"/>
                <a:cs typeface="+mn-cs"/>
              </a:rPr>
              <a:t>Mô tả ND</a:t>
            </a: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  <a:latin typeface="+mn-lt"/>
                <a:cs typeface="+mn-cs"/>
              </a:rPr>
              <a:t>Mô tả ND</a:t>
            </a:r>
            <a:endParaRPr lang="en-US" sz="1400" dirty="0">
              <a:solidFill>
                <a:schemeClr val="accent5">
                  <a:lumMod val="2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1" name="TextBox 18"/>
          <p:cNvSpPr txBox="1"/>
          <p:nvPr/>
        </p:nvSpPr>
        <p:spPr>
          <a:xfrm>
            <a:off x="6910388" y="1844675"/>
            <a:ext cx="1160462" cy="954088"/>
          </a:xfrm>
          <a:prstGeom prst="rect">
            <a:avLst/>
          </a:prstGeom>
          <a:noFill/>
        </p:spPr>
        <p:txBody>
          <a:bodyPr lIns="45720" rIns="45720">
            <a:spAutoFit/>
          </a:bodyPr>
          <a:lstStyle/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  <a:latin typeface="Calibri"/>
                <a:cs typeface="+mn-cs"/>
              </a:rPr>
              <a:t>Mô tả ND </a:t>
            </a:r>
            <a:endParaRPr lang="en-US" sz="1400" dirty="0">
              <a:solidFill>
                <a:schemeClr val="accent5">
                  <a:lumMod val="25000"/>
                </a:schemeClr>
              </a:solidFill>
              <a:latin typeface="Calibri"/>
              <a:cs typeface="+mn-cs"/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  <a:latin typeface="+mn-lt"/>
                <a:cs typeface="+mn-cs"/>
              </a:rPr>
              <a:t>Mô tả ND</a:t>
            </a: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  <a:latin typeface="+mn-lt"/>
                <a:cs typeface="+mn-cs"/>
              </a:rPr>
              <a:t>Mô tả ND</a:t>
            </a: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  <a:latin typeface="+mn-lt"/>
                <a:cs typeface="+mn-cs"/>
              </a:rPr>
              <a:t>Mô tả ND</a:t>
            </a:r>
            <a:endParaRPr lang="en-US" sz="1400" dirty="0">
              <a:solidFill>
                <a:schemeClr val="accent5">
                  <a:lumMod val="2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re 3"/>
          <p:cNvSpPr txBox="1">
            <a:spLocks/>
          </p:cNvSpPr>
          <p:nvPr/>
        </p:nvSpPr>
        <p:spPr>
          <a:xfrm>
            <a:off x="663575" y="525463"/>
            <a:ext cx="5267325" cy="781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tiêu đỀ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244" name="Content Placeholder 3"/>
          <p:cNvGraphicFramePr>
            <a:graphicFrameLocks noGrp="1"/>
          </p:cNvGraphicFramePr>
          <p:nvPr>
            <p:ph idx="1"/>
          </p:nvPr>
        </p:nvGraphicFramePr>
        <p:xfrm>
          <a:off x="406400" y="1549400"/>
          <a:ext cx="8331200" cy="462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r:id="rId3" imgW="8327858" imgH="4627265" progId="Excel.Chart.8">
                  <p:embed/>
                </p:oleObj>
              </mc:Choice>
              <mc:Fallback>
                <p:oleObj r:id="rId3" imgW="8327858" imgH="4627265" progId="Excel.Chart.8">
                  <p:embed/>
                  <p:pic>
                    <p:nvPicPr>
                      <p:cNvPr id="0" name="Content Placeholder 3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1549400"/>
                        <a:ext cx="8331200" cy="4627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 txBox="1">
            <a:spLocks/>
          </p:cNvSpPr>
          <p:nvPr/>
        </p:nvSpPr>
        <p:spPr>
          <a:xfrm>
            <a:off x="1716088" y="4197350"/>
            <a:ext cx="6056312" cy="131988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79000"/>
                </a:schemeClr>
              </a:gs>
              <a:gs pos="74000">
                <a:srgbClr val="ABB0BF">
                  <a:lumMod val="21000"/>
                  <a:lumOff val="79000"/>
                </a:srgbClr>
              </a:gs>
              <a:gs pos="29000">
                <a:srgbClr val="ABB0C1">
                  <a:lumMod val="0"/>
                  <a:lumOff val="100000"/>
                </a:srgbClr>
              </a:gs>
              <a:gs pos="100000">
                <a:schemeClr val="accent1">
                  <a:tint val="23500"/>
                  <a:satMod val="160000"/>
                  <a:lumMod val="43000"/>
                </a:schemeClr>
              </a:gs>
            </a:gsLst>
            <a:lin ang="0" scaled="1"/>
            <a:tileRect/>
          </a:gra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3600" b="1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8" name="Picture 2" descr="C:\Users\Administrator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3733800"/>
            <a:ext cx="1265237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563888" y="4356393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"CẢM ƠN</a:t>
            </a:r>
            <a:r>
              <a:rPr lang="en-US" sz="3200" b="1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!"</a:t>
            </a:r>
            <a:endParaRPr lang="en-US" sz="3200" b="1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1880" y="4925442"/>
            <a:ext cx="2664296" cy="375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http://blogcongdong.com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7386A"/>
      </a:accent1>
      <a:accent2>
        <a:srgbClr val="6A1738"/>
      </a:accent2>
      <a:accent3>
        <a:srgbClr val="380017"/>
      </a:accent3>
      <a:accent4>
        <a:srgbClr val="E8C795"/>
      </a:accent4>
      <a:accent5>
        <a:srgbClr val="95E8C7"/>
      </a:accent5>
      <a:accent6>
        <a:srgbClr val="C795E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176</Words>
  <Application>Microsoft Office PowerPoint</Application>
  <PresentationFormat>On-screen Show (4:3)</PresentationFormat>
  <Paragraphs>81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Narrow</vt:lpstr>
      <vt:lpstr>Calibri</vt:lpstr>
      <vt:lpstr>Walter Turncoat</vt:lpstr>
      <vt:lpstr>Office Theme</vt:lpstr>
      <vt:lpstr>Microsoft Excel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jontypearce</dc:creator>
  <cp:lastModifiedBy>Loc Pham</cp:lastModifiedBy>
  <cp:revision>9</cp:revision>
  <dcterms:created xsi:type="dcterms:W3CDTF">2012-04-28T17:18:27Z</dcterms:created>
  <dcterms:modified xsi:type="dcterms:W3CDTF">2016-11-26T09:28:44Z</dcterms:modified>
</cp:coreProperties>
</file>