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Tino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0010F9-A540-4365-A674-49318B6ACA38}">
  <a:tblStyle styleId="{0A0010F9-A540-4365-A674-49318B6ACA3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3117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7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3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3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162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43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0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58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80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310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967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31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75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97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801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7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72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36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8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1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8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97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62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l="45142" b="9288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 r="35069" b="2780"/>
          <a:stretch/>
        </p:blipFill>
        <p:spPr>
          <a:xfrm rot="5400000">
            <a:off x="2296512" y="2182212"/>
            <a:ext cx="1579174" cy="43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5626393" y="2481475"/>
            <a:ext cx="3517606" cy="2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5465074" y="-1026424"/>
            <a:ext cx="2662025" cy="469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Shape 13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14" name="Shape 14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1375">
            <a:off x="7110166" y="2730952"/>
            <a:ext cx="970521" cy="138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 pla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l="43534"/>
          <a:stretch/>
        </p:blipFill>
        <p:spPr>
          <a:xfrm rot="-5400000" flipH="1">
            <a:off x="5076912" y="-1318612"/>
            <a:ext cx="1162050" cy="37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l="45142" t="-12064" b="21353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 r="35069" b="2780"/>
          <a:stretch/>
        </p:blipFill>
        <p:spPr>
          <a:xfrm rot="5400000">
            <a:off x="266495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5972175" y="2743150"/>
            <a:ext cx="3171824" cy="24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6379650" y="-773625"/>
            <a:ext cx="2000250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7">
            <a:alphaModFix/>
          </a:blip>
          <a:srcRect r="40695" b="12701"/>
          <a:stretch/>
        </p:blipFill>
        <p:spPr>
          <a:xfrm>
            <a:off x="7548050" y="1476375"/>
            <a:ext cx="1595950" cy="36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 plants small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l="43534"/>
          <a:stretch/>
        </p:blipFill>
        <p:spPr>
          <a:xfrm rot="-5400000" flipH="1">
            <a:off x="6449075" y="-876950"/>
            <a:ext cx="769993" cy="250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l="45142" t="-12064" b="21353"/>
          <a:stretch/>
        </p:blipFill>
        <p:spPr>
          <a:xfrm rot="5400000">
            <a:off x="721662" y="-740712"/>
            <a:ext cx="1261775" cy="27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r="35069" b="2780"/>
          <a:stretch/>
        </p:blipFill>
        <p:spPr>
          <a:xfrm rot="5400000">
            <a:off x="1477664" y="3663564"/>
            <a:ext cx="789204" cy="217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6973325" y="3500784"/>
            <a:ext cx="2170675" cy="164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7312293" y="-515832"/>
            <a:ext cx="1325399" cy="233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2962275"/>
            <a:ext cx="1406426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r="40695" b="12701"/>
          <a:stretch/>
        </p:blipFill>
        <p:spPr>
          <a:xfrm>
            <a:off x="8051793" y="2633848"/>
            <a:ext cx="1092207" cy="25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hoto as backgroun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9525" y="-9525"/>
            <a:ext cx="9153599" cy="5153100"/>
          </a:xfrm>
          <a:prstGeom prst="frame">
            <a:avLst>
              <a:gd name="adj1" fmla="val 6469"/>
            </a:avLst>
          </a:prstGeom>
          <a:solidFill>
            <a:srgbClr val="FFFFFF">
              <a:alpha val="5037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r="17197" b="18533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l="49259" b="18374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r="35069" b="17702"/>
          <a:stretch/>
        </p:blipFill>
        <p:spPr>
          <a:xfrm rot="5400000">
            <a:off x="1426387" y="1569262"/>
            <a:ext cx="2147850" cy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r="26809"/>
          <a:stretch/>
        </p:blipFill>
        <p:spPr>
          <a:xfrm rot="-5400000">
            <a:off x="5569537" y="-997537"/>
            <a:ext cx="2586450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Shape 22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23" name="Shape 2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24050" y="1659550"/>
            <a:ext cx="52959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 r="17197" b="18533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 l="49259" b="18374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r="17197" b="18533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l="49259" b="18374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1638168" y="1095794"/>
            <a:ext cx="5867786" cy="2951911"/>
            <a:chOff x="615225" y="581250"/>
            <a:chExt cx="7913399" cy="3981000"/>
          </a:xfrm>
        </p:grpSpPr>
        <p:sp>
          <p:nvSpPr>
            <p:cNvPr id="33" name="Shape 3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>
            <a:off x="4276500" y="3703848"/>
            <a:ext cx="590999" cy="590999"/>
          </a:xfrm>
          <a:prstGeom prst="ellipse">
            <a:avLst/>
          </a:pr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750400" y="1164100"/>
            <a:ext cx="3643200" cy="2816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3593400" y="3748272"/>
            <a:ext cx="1957200" cy="3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l="17184" b="50541"/>
          <a:stretch/>
        </p:blipFill>
        <p:spPr>
          <a:xfrm>
            <a:off x="-9524" y="2599625"/>
            <a:ext cx="3138200" cy="254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r="34288" b="26905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l="50049" t="-17056" r="-4964" b="19199"/>
          <a:stretch/>
        </p:blipFill>
        <p:spPr>
          <a:xfrm rot="5400000">
            <a:off x="1031774" y="-1060350"/>
            <a:ext cx="2527500" cy="462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4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43" name="Shape 4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◉"/>
              <a:defRPr/>
            </a:lvl1pPr>
            <a:lvl2pPr lvl="1">
              <a:spcBef>
                <a:spcPts val="0"/>
              </a:spcBef>
              <a:buChar char="◎"/>
              <a:defRPr/>
            </a:lvl2pPr>
            <a:lvl3pPr lvl="2">
              <a:spcBef>
                <a:spcPts val="0"/>
              </a:spcBef>
              <a:buChar char="○"/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r="36415" b="23112"/>
          <a:stretch/>
        </p:blipFill>
        <p:spPr>
          <a:xfrm>
            <a:off x="7397875" y="1847850"/>
            <a:ext cx="1746124" cy="32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 l="11090" r="-11089" b="16541"/>
          <a:stretch/>
        </p:blipFill>
        <p:spPr>
          <a:xfrm>
            <a:off x="-19050" y="3355500"/>
            <a:ext cx="1746125" cy="1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r="34288" b="26905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52" name="Shape 52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91650" y="2115773"/>
            <a:ext cx="3281699" cy="21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70800" y="2115773"/>
            <a:ext cx="3281699" cy="21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l="57520" b="21764"/>
          <a:stretch/>
        </p:blipFill>
        <p:spPr>
          <a:xfrm>
            <a:off x="0" y="2380575"/>
            <a:ext cx="1528900" cy="27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r="35069" b="72214"/>
          <a:stretch/>
        </p:blipFill>
        <p:spPr>
          <a:xfrm>
            <a:off x="7005675" y="3455207"/>
            <a:ext cx="2147850" cy="168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l="45000" b="3157"/>
          <a:stretch/>
        </p:blipFill>
        <p:spPr>
          <a:xfrm>
            <a:off x="-11013" y="1333538"/>
            <a:ext cx="11812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-5401" t="-6270" r="32211" b="6270"/>
          <a:stretch/>
        </p:blipFill>
        <p:spPr>
          <a:xfrm rot="-5400000" flipH="1">
            <a:off x="6293387" y="2292887"/>
            <a:ext cx="2062674" cy="3638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Shape 6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63" name="Shape 6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76100" y="2127925"/>
            <a:ext cx="2168400" cy="23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3455676" y="2127925"/>
            <a:ext cx="2168400" cy="23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5735253" y="2127925"/>
            <a:ext cx="2168400" cy="23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l="-13090" t="-8865" r="39793" b="42702"/>
          <a:stretch/>
        </p:blipFill>
        <p:spPr>
          <a:xfrm rot="-5400000">
            <a:off x="6943724" y="-90783"/>
            <a:ext cx="2133600" cy="23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l="49259" b="18374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Shape 7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73" name="Shape 7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r="17197" b="18533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r="17197" b="18533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0" name="Shape 80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85825" y="3949100"/>
            <a:ext cx="73724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49259" b="18374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r="40695" b="12701"/>
          <a:stretch/>
        </p:blipFill>
        <p:spPr>
          <a:xfrm>
            <a:off x="7727980" y="1889850"/>
            <a:ext cx="1416019" cy="32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43534" b="9942"/>
          <a:stretch/>
        </p:blipFill>
        <p:spPr>
          <a:xfrm rot="-5400000" flipH="1">
            <a:off x="6860725" y="-1130750"/>
            <a:ext cx="1162050" cy="34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r="35069" b="2780"/>
          <a:stretch/>
        </p:blipFill>
        <p:spPr>
          <a:xfrm rot="5400000">
            <a:off x="123620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9" name="Shape 89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l="45142" t="-12064" b="21353"/>
          <a:stretch/>
        </p:blipFill>
        <p:spPr>
          <a:xfrm rot="5400000">
            <a:off x="949199" y="-968250"/>
            <a:ext cx="1654425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l="11090" r="-11089" b="16541"/>
          <a:stretch/>
        </p:blipFill>
        <p:spPr>
          <a:xfrm flipH="1">
            <a:off x="7639049" y="3602475"/>
            <a:ext cx="1504949" cy="154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2"/>
              </a:buClr>
              <a:buFont typeface="Tinos"/>
              <a:buChar char="◉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Font typeface="Tinos"/>
              <a:buChar char="◎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41"/><Relationship Id="rId5" Type="http://schemas.openxmlformats.org/officeDocument/2006/relationships/hyperlink" Target="#slide=id.g35ed75ccf_0134"/><Relationship Id="rId4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odiversitylibrary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Playfair+Display:400,700,400italic,700italic|Tinos:400,400italic,700,700itali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962150" y="1171525"/>
            <a:ext cx="5219699" cy="228656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025833" y="2643457"/>
            <a:ext cx="299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http</a:t>
            </a:r>
            <a:r>
              <a:rPr lang="en-US"/>
              <a:t>://</a:t>
            </a:r>
            <a:r>
              <a:rPr lang="en-US" smtClean="0"/>
              <a:t>www.phamlocblog.com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51600" y="675625"/>
            <a:ext cx="2958300" cy="379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CC0000"/>
                </a:solidFill>
              </a:rPr>
              <a:t>thousand </a:t>
            </a:r>
            <a:r>
              <a:rPr lang="en" sz="3600"/>
              <a:t>words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l="28070" r="14665"/>
          <a:stretch/>
        </p:blipFill>
        <p:spPr>
          <a:xfrm>
            <a:off x="4641075" y="743525"/>
            <a:ext cx="3721876" cy="365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 idx="4294967295"/>
          </p:nvPr>
        </p:nvSpPr>
        <p:spPr>
          <a:xfrm>
            <a:off x="323850" y="342900"/>
            <a:ext cx="8477399" cy="44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0" i="1">
                <a:solidFill>
                  <a:srgbClr val="FFFFFF"/>
                </a:solidFill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638396" y="1941025"/>
            <a:ext cx="1867199" cy="1867199"/>
          </a:xfrm>
          <a:prstGeom prst="ellipse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2043375" y="1941025"/>
            <a:ext cx="1867199" cy="1867199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233417" y="1941025"/>
            <a:ext cx="1867199" cy="1867199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2228850" y="1869281"/>
          <a:ext cx="4686300" cy="2004100"/>
        </p:xfrm>
        <a:graphic>
          <a:graphicData uri="http://schemas.openxmlformats.org/drawingml/2006/table">
            <a:tbl>
              <a:tblPr>
                <a:noFill/>
                <a:tableStyleId>{0A0010F9-A540-4365-A674-49318B6ACA38}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685951" y="1500525"/>
            <a:ext cx="5829299" cy="277694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31F1C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2105025" y="233362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257550" y="345757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076700" y="221932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0" y="361957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048375" y="2490750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619875" y="3695700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447925" y="1592975"/>
            <a:ext cx="685799" cy="668099"/>
          </a:xfrm>
          <a:prstGeom prst="wedgeEllipseCallout">
            <a:avLst>
              <a:gd name="adj1" fmla="val 0"/>
              <a:gd name="adj2" fmla="val 72265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our office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2543175" y="1735750"/>
            <a:ext cx="40577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A64D79"/>
                </a:solidFill>
              </a:rPr>
              <a:t>89,526,124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3419625" y="2611450"/>
            <a:ext cx="23048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 idx="4294967295"/>
          </p:nvPr>
        </p:nvSpPr>
        <p:spPr>
          <a:xfrm>
            <a:off x="685800" y="724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27BA0"/>
                </a:solidFill>
              </a:rPr>
              <a:t>89,526,124$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ctrTitle" idx="4294967295"/>
          </p:nvPr>
        </p:nvSpPr>
        <p:spPr>
          <a:xfrm>
            <a:off x="685800" y="33530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100%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185,244 users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1" name="Shape 231"/>
          <p:cNvSpPr/>
          <p:nvPr/>
        </p:nvSpPr>
        <p:spPr>
          <a:xfrm>
            <a:off x="1571100" y="2107075"/>
            <a:ext cx="2044500" cy="1234199"/>
          </a:xfrm>
          <a:prstGeom prst="homePlate">
            <a:avLst>
              <a:gd name="adj" fmla="val 30129"/>
            </a:avLst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first</a:t>
            </a:r>
          </a:p>
        </p:txBody>
      </p:sp>
      <p:sp>
        <p:nvSpPr>
          <p:cNvPr id="232" name="Shape 232"/>
          <p:cNvSpPr/>
          <p:nvPr/>
        </p:nvSpPr>
        <p:spPr>
          <a:xfrm>
            <a:off x="3486251" y="2107075"/>
            <a:ext cx="2084100" cy="1234199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second</a:t>
            </a:r>
          </a:p>
        </p:txBody>
      </p:sp>
      <p:sp>
        <p:nvSpPr>
          <p:cNvPr id="233" name="Shape 233"/>
          <p:cNvSpPr/>
          <p:nvPr/>
        </p:nvSpPr>
        <p:spPr>
          <a:xfrm>
            <a:off x="5440724" y="2107075"/>
            <a:ext cx="2084100" cy="1234199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last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F1C232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251600" y="2609850"/>
            <a:ext cx="21405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spectrum, yellow is found between green and orange.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3501801" y="2609850"/>
            <a:ext cx="21405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5752003" y="2609850"/>
            <a:ext cx="21405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242" name="Shape 242"/>
          <p:cNvSpPr txBox="1">
            <a:spLocks noGrp="1"/>
          </p:cNvSpPr>
          <p:nvPr>
            <p:ph type="body" idx="4"/>
          </p:nvPr>
        </p:nvSpPr>
        <p:spPr>
          <a:xfrm>
            <a:off x="1251600" y="3352800"/>
            <a:ext cx="2140500" cy="80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spectrum, yellow is found between green and orange.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5"/>
          </p:nvPr>
        </p:nvSpPr>
        <p:spPr>
          <a:xfrm>
            <a:off x="3501801" y="3352800"/>
            <a:ext cx="2140500" cy="80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6"/>
          </p:nvPr>
        </p:nvSpPr>
        <p:spPr>
          <a:xfrm>
            <a:off x="5752003" y="3352800"/>
            <a:ext cx="2140500" cy="80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885825" y="3796700"/>
            <a:ext cx="7372499" cy="51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675" y="874825"/>
            <a:ext cx="3676649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27BA0"/>
                </a:solidFill>
              </a:rPr>
              <a:t>Instructions</a:t>
            </a:r>
            <a:r>
              <a:rPr lang="en"/>
              <a:t> for use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323975" y="1962150"/>
            <a:ext cx="6496200" cy="54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/>
              <a:t>You have to be signed in to your Google account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1323975" y="2568750"/>
            <a:ext cx="2981100" cy="16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lang="en" sz="1100" b="1" i="1"/>
              <a:t>File</a:t>
            </a:r>
            <a:r>
              <a:rPr lang="en" sz="1100"/>
              <a:t> menu and select </a:t>
            </a:r>
            <a:r>
              <a:rPr lang="en" sz="1100" b="1" i="1"/>
              <a:t>Make a copy</a:t>
            </a:r>
            <a:r>
              <a:rPr lang="en" sz="11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will get a copy of this document on your Google Drive and will be able to edit, add or delete slides.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1323975" y="4515525"/>
            <a:ext cx="64962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More info on how to use this template at </a:t>
            </a:r>
            <a:r>
              <a:rPr lang="en" sz="900" b="1" u="sng">
                <a:hlinkClick r:id="rId3"/>
              </a:rPr>
              <a:t>www.slidescarnival.com/help-use-presentation-template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4"/>
              </a:rPr>
              <a:t>Creative Commons Attribution license</a:t>
            </a:r>
            <a:r>
              <a:rPr lang="en" sz="900"/>
              <a:t>. If you use the graphic assets (photos, icons and typographies) provided with this presentation you must keep the </a:t>
            </a:r>
            <a:r>
              <a:rPr lang="en" sz="900" u="sng">
                <a:hlinkClick r:id="rId5"/>
              </a:rPr>
              <a:t>Credits slide</a:t>
            </a:r>
            <a:r>
              <a:rPr lang="en" sz="900"/>
              <a:t>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endParaRPr sz="900"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26" name="Shape 126"/>
          <p:cNvSpPr txBox="1">
            <a:spLocks noGrp="1"/>
          </p:cNvSpPr>
          <p:nvPr>
            <p:ph type="body" idx="4"/>
          </p:nvPr>
        </p:nvSpPr>
        <p:spPr>
          <a:xfrm>
            <a:off x="4499399" y="2568750"/>
            <a:ext cx="3320399" cy="16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lang="en" sz="1100" b="1" i="1"/>
              <a:t>File</a:t>
            </a:r>
            <a:r>
              <a:rPr lang="en" sz="1100"/>
              <a:t> menu and select </a:t>
            </a:r>
            <a:r>
              <a:rPr lang="en" sz="1100" b="1" i="1"/>
              <a:t>Download as Microsoft PowerPoint</a:t>
            </a:r>
            <a:r>
              <a:rPr lang="en" sz="11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r:id="rId6"/>
              </a:rPr>
              <a:t>Presentation design slide</a:t>
            </a:r>
            <a:r>
              <a:rPr lang="en" sz="110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438525" y="297350"/>
            <a:ext cx="2266968" cy="454886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540466" y="678831"/>
            <a:ext cx="2063099" cy="366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Android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532137" y="395599"/>
            <a:ext cx="2079725" cy="4376766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679150" y="1009650"/>
            <a:ext cx="1774200" cy="31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iPhone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007970" y="359900"/>
            <a:ext cx="3128059" cy="442386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223815" y="766949"/>
            <a:ext cx="2708400" cy="362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Tablet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866476" y="465468"/>
            <a:ext cx="5411047" cy="421256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092912" y="689177"/>
            <a:ext cx="4958099" cy="3166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Desktop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1275150" y="1507150"/>
            <a:ext cx="6593700" cy="8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1275150" y="2389078"/>
            <a:ext cx="6593700" cy="146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i="1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251600" y="2122450"/>
            <a:ext cx="5777699" cy="232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Plant illustrations from Köhler's Medizinal-Pflanzen in naturgetreuen at </a:t>
            </a:r>
            <a:r>
              <a:rPr lang="en" u="sng">
                <a:hlinkClick r:id="rId4"/>
              </a:rPr>
              <a:t>BHL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251600" y="1998175"/>
            <a:ext cx="6095400" cy="18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</a:t>
            </a:r>
            <a:r>
              <a:rPr lang="en" sz="1200" b="1"/>
              <a:t>Playfair display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</a:t>
            </a:r>
            <a:r>
              <a:rPr lang="en" sz="1200" b="1"/>
              <a:t>Tinos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hlinkClick r:id="rId3"/>
              </a:rPr>
              <a:t>https://www.google.com/fonts#UsePlace:use/Collection:Playfair+Display:400,700,400italic,700italic|Tinos:400,400italic,700,700italic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809750" y="4552650"/>
            <a:ext cx="55374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25" y="36830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5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Shape 299"/>
          <p:cNvGrpSpPr/>
          <p:nvPr/>
        </p:nvGrpSpPr>
        <p:grpSpPr>
          <a:xfrm>
            <a:off x="2634251" y="723909"/>
            <a:ext cx="250407" cy="316687"/>
            <a:chOff x="584925" y="238125"/>
            <a:chExt cx="415200" cy="525100"/>
          </a:xfrm>
        </p:grpSpPr>
        <p:sp>
          <p:nvSpPr>
            <p:cNvPr id="300" name="Shape 30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031935" y="769925"/>
            <a:ext cx="268093" cy="223177"/>
            <a:chOff x="1244325" y="314425"/>
            <a:chExt cx="444525" cy="370050"/>
          </a:xfrm>
        </p:grpSpPr>
        <p:sp>
          <p:nvSpPr>
            <p:cNvPr id="307" name="Shape 30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3444365" y="768825"/>
            <a:ext cx="256317" cy="225378"/>
            <a:chOff x="1928175" y="312600"/>
            <a:chExt cx="425000" cy="373700"/>
          </a:xfrm>
        </p:grpSpPr>
        <p:sp>
          <p:nvSpPr>
            <p:cNvPr id="310" name="Shape 31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2" name="Shape 312"/>
          <p:cNvSpPr/>
          <p:nvPr/>
        </p:nvSpPr>
        <p:spPr>
          <a:xfrm>
            <a:off x="3874050" y="760723"/>
            <a:ext cx="209908" cy="241571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294924" y="761461"/>
            <a:ext cx="181201" cy="2400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4" name="Shape 314"/>
          <p:cNvGrpSpPr/>
          <p:nvPr/>
        </p:nvGrpSpPr>
        <p:grpSpPr>
          <a:xfrm>
            <a:off x="4644820" y="757049"/>
            <a:ext cx="294614" cy="248944"/>
            <a:chOff x="3918650" y="293075"/>
            <a:chExt cx="488500" cy="412775"/>
          </a:xfrm>
        </p:grpSpPr>
        <p:sp>
          <p:nvSpPr>
            <p:cNvPr id="315" name="Shape 3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5077499" y="738262"/>
            <a:ext cx="242325" cy="286502"/>
            <a:chOff x="4636075" y="261925"/>
            <a:chExt cx="401800" cy="475050"/>
          </a:xfrm>
        </p:grpSpPr>
        <p:sp>
          <p:nvSpPr>
            <p:cNvPr id="319" name="Shape 31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5466255" y="760346"/>
            <a:ext cx="277667" cy="24232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5890207" y="762206"/>
            <a:ext cx="243049" cy="238254"/>
            <a:chOff x="5983625" y="301625"/>
            <a:chExt cx="403000" cy="395050"/>
          </a:xfrm>
        </p:grpSpPr>
        <p:sp>
          <p:nvSpPr>
            <p:cNvPr id="325" name="Shape 325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6298581" y="760351"/>
            <a:ext cx="239370" cy="239008"/>
            <a:chOff x="6660750" y="298550"/>
            <a:chExt cx="396900" cy="396300"/>
          </a:xfrm>
        </p:grpSpPr>
        <p:sp>
          <p:nvSpPr>
            <p:cNvPr id="346" name="Shape 34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2634251" y="1136700"/>
            <a:ext cx="250407" cy="303072"/>
            <a:chOff x="584925" y="922575"/>
            <a:chExt cx="415200" cy="502525"/>
          </a:xfrm>
        </p:grpSpPr>
        <p:sp>
          <p:nvSpPr>
            <p:cNvPr id="349" name="Shape 3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3033413" y="1129705"/>
            <a:ext cx="265152" cy="315964"/>
            <a:chOff x="1246775" y="910975"/>
            <a:chExt cx="439650" cy="523900"/>
          </a:xfrm>
        </p:grpSpPr>
        <p:sp>
          <p:nvSpPr>
            <p:cNvPr id="353" name="Shape 353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3443264" y="1180516"/>
            <a:ext cx="258518" cy="215065"/>
            <a:chOff x="1926350" y="995225"/>
            <a:chExt cx="428650" cy="356600"/>
          </a:xfrm>
        </p:grpSpPr>
        <p:sp>
          <p:nvSpPr>
            <p:cNvPr id="357" name="Shape 35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3852685" y="1162451"/>
            <a:ext cx="252638" cy="25116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259583" y="1174980"/>
            <a:ext cx="251884" cy="22611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669783" y="1176819"/>
            <a:ext cx="244526" cy="22242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84400" y="1179021"/>
            <a:ext cx="228333" cy="21802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5" name="Shape 365"/>
          <p:cNvGrpSpPr/>
          <p:nvPr/>
        </p:nvGrpSpPr>
        <p:grpSpPr>
          <a:xfrm>
            <a:off x="5479254" y="1164322"/>
            <a:ext cx="251884" cy="252246"/>
            <a:chOff x="5302225" y="968375"/>
            <a:chExt cx="417650" cy="418250"/>
          </a:xfrm>
        </p:grpSpPr>
        <p:sp>
          <p:nvSpPr>
            <p:cNvPr id="366" name="Shape 36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5855589" y="1135962"/>
            <a:ext cx="312285" cy="304173"/>
            <a:chOff x="5926225" y="921350"/>
            <a:chExt cx="517800" cy="504350"/>
          </a:xfrm>
        </p:grpSpPr>
        <p:sp>
          <p:nvSpPr>
            <p:cNvPr id="369" name="Shape 3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6272436" y="1141857"/>
            <a:ext cx="291659" cy="292397"/>
            <a:chOff x="6617400" y="931125"/>
            <a:chExt cx="483600" cy="484825"/>
          </a:xfrm>
        </p:grpSpPr>
        <p:sp>
          <p:nvSpPr>
            <p:cNvPr id="372" name="Shape 372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2618781" y="1595886"/>
            <a:ext cx="281346" cy="197394"/>
            <a:chOff x="559275" y="1683950"/>
            <a:chExt cx="466500" cy="327300"/>
          </a:xfrm>
        </p:grpSpPr>
        <p:sp>
          <p:nvSpPr>
            <p:cNvPr id="375" name="Shape 375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025316" y="1556865"/>
            <a:ext cx="281346" cy="275450"/>
            <a:chOff x="1233350" y="1619250"/>
            <a:chExt cx="466500" cy="456725"/>
          </a:xfrm>
        </p:grpSpPr>
        <p:sp>
          <p:nvSpPr>
            <p:cNvPr id="378" name="Shape 37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3440686" y="1562745"/>
            <a:ext cx="263675" cy="263675"/>
            <a:chOff x="1922075" y="1629000"/>
            <a:chExt cx="437200" cy="437200"/>
          </a:xfrm>
        </p:grpSpPr>
        <p:sp>
          <p:nvSpPr>
            <p:cNvPr id="383" name="Shape 38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846120" y="1561645"/>
            <a:ext cx="265876" cy="265876"/>
            <a:chOff x="2594325" y="1627175"/>
            <a:chExt cx="440850" cy="440850"/>
          </a:xfrm>
        </p:grpSpPr>
        <p:sp>
          <p:nvSpPr>
            <p:cNvPr id="386" name="Shape 38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9" name="Shape 389"/>
          <p:cNvSpPr/>
          <p:nvPr/>
        </p:nvSpPr>
        <p:spPr>
          <a:xfrm>
            <a:off x="4264362" y="1573406"/>
            <a:ext cx="242325" cy="24231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4684233" y="1541758"/>
            <a:ext cx="215789" cy="305651"/>
            <a:chOff x="3984000" y="1594200"/>
            <a:chExt cx="357800" cy="506800"/>
          </a:xfrm>
        </p:grpSpPr>
        <p:sp>
          <p:nvSpPr>
            <p:cNvPr id="391" name="Shape 39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056511" y="1607299"/>
            <a:ext cx="284301" cy="174567"/>
            <a:chOff x="4601275" y="1702875"/>
            <a:chExt cx="471400" cy="289450"/>
          </a:xfrm>
        </p:grpSpPr>
        <p:sp>
          <p:nvSpPr>
            <p:cNvPr id="394" name="Shape 394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5476676" y="1564585"/>
            <a:ext cx="257041" cy="259996"/>
            <a:chOff x="5297950" y="1632050"/>
            <a:chExt cx="426200" cy="431100"/>
          </a:xfrm>
        </p:grpSpPr>
        <p:sp>
          <p:nvSpPr>
            <p:cNvPr id="400" name="Shape 40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882472" y="1556865"/>
            <a:ext cx="258518" cy="275450"/>
            <a:chOff x="5970800" y="1619250"/>
            <a:chExt cx="428650" cy="456725"/>
          </a:xfrm>
        </p:grpSpPr>
        <p:sp>
          <p:nvSpPr>
            <p:cNvPr id="403" name="Shape 40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6277231" y="1553548"/>
            <a:ext cx="289804" cy="264399"/>
            <a:chOff x="6625350" y="1613750"/>
            <a:chExt cx="480525" cy="438400"/>
          </a:xfrm>
        </p:grpSpPr>
        <p:sp>
          <p:nvSpPr>
            <p:cNvPr id="409" name="Shape 40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2650082" y="1983649"/>
            <a:ext cx="218744" cy="234952"/>
            <a:chOff x="611175" y="2326900"/>
            <a:chExt cx="362700" cy="389575"/>
          </a:xfrm>
        </p:grpSpPr>
        <p:sp>
          <p:nvSpPr>
            <p:cNvPr id="415" name="Shape 41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9" name="Shape 419"/>
          <p:cNvSpPr/>
          <p:nvPr/>
        </p:nvSpPr>
        <p:spPr>
          <a:xfrm>
            <a:off x="3050695" y="1985809"/>
            <a:ext cx="230534" cy="2305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457216" y="1985809"/>
            <a:ext cx="230534" cy="2305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863737" y="1985809"/>
            <a:ext cx="230534" cy="2305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2" name="Shape 422"/>
          <p:cNvGrpSpPr/>
          <p:nvPr/>
        </p:nvGrpSpPr>
        <p:grpSpPr>
          <a:xfrm>
            <a:off x="4324092" y="1946091"/>
            <a:ext cx="123002" cy="307128"/>
            <a:chOff x="3386850" y="2264625"/>
            <a:chExt cx="203950" cy="509250"/>
          </a:xfrm>
        </p:grpSpPr>
        <p:sp>
          <p:nvSpPr>
            <p:cNvPr id="423" name="Shape 42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5148213" y="1985126"/>
            <a:ext cx="100898" cy="229057"/>
            <a:chOff x="4753325" y="2329350"/>
            <a:chExt cx="167300" cy="379800"/>
          </a:xfrm>
        </p:grpSpPr>
        <p:sp>
          <p:nvSpPr>
            <p:cNvPr id="426" name="Shape 426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4739824" y="1947553"/>
            <a:ext cx="104607" cy="304188"/>
            <a:chOff x="4076175" y="2267050"/>
            <a:chExt cx="173450" cy="504375"/>
          </a:xfrm>
        </p:grpSpPr>
        <p:sp>
          <p:nvSpPr>
            <p:cNvPr id="429" name="Shape 42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1" name="Shape 431"/>
          <p:cNvSpPr/>
          <p:nvPr/>
        </p:nvSpPr>
        <p:spPr>
          <a:xfrm>
            <a:off x="5489820" y="1979552"/>
            <a:ext cx="230534" cy="24304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5885050" y="1984011"/>
            <a:ext cx="253362" cy="234213"/>
            <a:chOff x="5975075" y="2327500"/>
            <a:chExt cx="420100" cy="388350"/>
          </a:xfrm>
        </p:grpSpPr>
        <p:sp>
          <p:nvSpPr>
            <p:cNvPr id="433" name="Shape 43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6340557" y="1977015"/>
            <a:ext cx="155418" cy="253362"/>
            <a:chOff x="6730350" y="2315900"/>
            <a:chExt cx="257700" cy="420100"/>
          </a:xfrm>
        </p:grpSpPr>
        <p:sp>
          <p:nvSpPr>
            <p:cNvPr id="436" name="Shape 43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720042" y="2364039"/>
            <a:ext cx="78825" cy="287241"/>
            <a:chOff x="727175" y="2957625"/>
            <a:chExt cx="130700" cy="476275"/>
          </a:xfrm>
        </p:grpSpPr>
        <p:sp>
          <p:nvSpPr>
            <p:cNvPr id="442" name="Shape 442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3451698" y="2352574"/>
            <a:ext cx="241571" cy="31006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076477" y="2352574"/>
            <a:ext cx="178969" cy="31006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3839486" y="2373236"/>
            <a:ext cx="279144" cy="268831"/>
            <a:chOff x="2583325" y="2972875"/>
            <a:chExt cx="462850" cy="445750"/>
          </a:xfrm>
        </p:grpSpPr>
        <p:sp>
          <p:nvSpPr>
            <p:cNvPr id="447" name="Shape 4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236446" y="2413388"/>
            <a:ext cx="298293" cy="188544"/>
            <a:chOff x="3241525" y="3039450"/>
            <a:chExt cx="494600" cy="312625"/>
          </a:xfrm>
        </p:grpSpPr>
        <p:sp>
          <p:nvSpPr>
            <p:cNvPr id="450" name="Shape 45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070408" y="2379456"/>
            <a:ext cx="256317" cy="25630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450894" y="2393501"/>
            <a:ext cx="308606" cy="228318"/>
            <a:chOff x="5255200" y="3006475"/>
            <a:chExt cx="511700" cy="378575"/>
          </a:xfrm>
        </p:grpSpPr>
        <p:sp>
          <p:nvSpPr>
            <p:cNvPr id="454" name="Shape 45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667286" y="2380247"/>
            <a:ext cx="249683" cy="254824"/>
            <a:chOff x="3955900" y="2984500"/>
            <a:chExt cx="414000" cy="422525"/>
          </a:xfrm>
        </p:grpSpPr>
        <p:sp>
          <p:nvSpPr>
            <p:cNvPr id="457" name="Shape 45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2621348" y="2804388"/>
            <a:ext cx="279129" cy="21948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914388" y="2367666"/>
            <a:ext cx="194439" cy="279883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6322886" y="2376553"/>
            <a:ext cx="190760" cy="271048"/>
            <a:chOff x="6701050" y="2978375"/>
            <a:chExt cx="316300" cy="449425"/>
          </a:xfrm>
        </p:grpSpPr>
        <p:sp>
          <p:nvSpPr>
            <p:cNvPr id="463" name="Shape 463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030095" y="2822863"/>
            <a:ext cx="271787" cy="182663"/>
            <a:chOff x="1241275" y="3718400"/>
            <a:chExt cx="450650" cy="302875"/>
          </a:xfrm>
        </p:grpSpPr>
        <p:sp>
          <p:nvSpPr>
            <p:cNvPr id="466" name="Shape 466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440324" y="2808871"/>
            <a:ext cx="264399" cy="211009"/>
            <a:chOff x="1921475" y="3695200"/>
            <a:chExt cx="438400" cy="349875"/>
          </a:xfrm>
        </p:grpSpPr>
        <p:sp>
          <p:nvSpPr>
            <p:cNvPr id="471" name="Shape 47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849437" y="2805554"/>
            <a:ext cx="259242" cy="217281"/>
            <a:chOff x="2599825" y="3689700"/>
            <a:chExt cx="429850" cy="360275"/>
          </a:xfrm>
        </p:grpSpPr>
        <p:sp>
          <p:nvSpPr>
            <p:cNvPr id="475" name="Shape 475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4268486" y="2783088"/>
            <a:ext cx="234213" cy="244526"/>
            <a:chOff x="3294650" y="3652450"/>
            <a:chExt cx="388350" cy="405450"/>
          </a:xfrm>
        </p:grpSpPr>
        <p:sp>
          <p:nvSpPr>
            <p:cNvPr id="478" name="Shape 47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655510" y="2814027"/>
            <a:ext cx="273234" cy="200334"/>
            <a:chOff x="3936375" y="3703750"/>
            <a:chExt cx="453050" cy="332175"/>
          </a:xfrm>
        </p:grpSpPr>
        <p:sp>
          <p:nvSpPr>
            <p:cNvPr id="482" name="Shape 482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5062045" y="2814027"/>
            <a:ext cx="273234" cy="200334"/>
            <a:chOff x="4610450" y="3703750"/>
            <a:chExt cx="453050" cy="332175"/>
          </a:xfrm>
        </p:grpSpPr>
        <p:sp>
          <p:nvSpPr>
            <p:cNvPr id="488" name="Shape 48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5478154" y="2793778"/>
            <a:ext cx="254086" cy="240832"/>
            <a:chOff x="5300400" y="3670175"/>
            <a:chExt cx="421300" cy="399325"/>
          </a:xfrm>
        </p:grpSpPr>
        <p:sp>
          <p:nvSpPr>
            <p:cNvPr id="491" name="Shape 49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5870197" y="2772726"/>
            <a:ext cx="282823" cy="282808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6294902" y="2790823"/>
            <a:ext cx="246728" cy="246743"/>
            <a:chOff x="6654650" y="3665275"/>
            <a:chExt cx="409100" cy="409125"/>
          </a:xfrm>
        </p:grpSpPr>
        <p:sp>
          <p:nvSpPr>
            <p:cNvPr id="498" name="Shape 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2625777" y="3187044"/>
            <a:ext cx="267354" cy="267369"/>
            <a:chOff x="570875" y="4322250"/>
            <a:chExt cx="443300" cy="443325"/>
          </a:xfrm>
        </p:grpSpPr>
        <p:sp>
          <p:nvSpPr>
            <p:cNvPr id="501" name="Shape 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3021235" y="3238894"/>
            <a:ext cx="289457" cy="163515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6" name="Shape 506"/>
          <p:cNvGrpSpPr/>
          <p:nvPr/>
        </p:nvGrpSpPr>
        <p:grpSpPr>
          <a:xfrm>
            <a:off x="3475304" y="3167172"/>
            <a:ext cx="194439" cy="307113"/>
            <a:chOff x="1979475" y="4289300"/>
            <a:chExt cx="322400" cy="509225"/>
          </a:xfrm>
        </p:grpSpPr>
        <p:sp>
          <p:nvSpPr>
            <p:cNvPr id="507" name="Shape 50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3864530" y="3171213"/>
            <a:ext cx="229419" cy="299032"/>
            <a:chOff x="2624850" y="4296000"/>
            <a:chExt cx="380400" cy="495825"/>
          </a:xfrm>
        </p:grpSpPr>
        <p:sp>
          <p:nvSpPr>
            <p:cNvPr id="511" name="Shape 51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4" name="Shape 514"/>
          <p:cNvSpPr/>
          <p:nvPr/>
        </p:nvSpPr>
        <p:spPr>
          <a:xfrm>
            <a:off x="4669421" y="3198020"/>
            <a:ext cx="245250" cy="245265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4262900" y="3213489"/>
            <a:ext cx="245250" cy="21432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5074826" y="3196919"/>
            <a:ext cx="247482" cy="24746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5463423" y="3200675"/>
            <a:ext cx="283547" cy="240109"/>
            <a:chOff x="5275975" y="4344850"/>
            <a:chExt cx="470150" cy="398125"/>
          </a:xfrm>
        </p:grpSpPr>
        <p:sp>
          <p:nvSpPr>
            <p:cNvPr id="518" name="Shape 51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5884189" y="3193240"/>
            <a:ext cx="254839" cy="25482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6287529" y="3181164"/>
            <a:ext cx="261474" cy="279129"/>
            <a:chOff x="6642425" y="4312500"/>
            <a:chExt cx="433550" cy="462825"/>
          </a:xfrm>
        </p:grpSpPr>
        <p:sp>
          <p:nvSpPr>
            <p:cNvPr id="523" name="Shape 523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6" name="Shape 526"/>
          <p:cNvSpPr/>
          <p:nvPr/>
        </p:nvSpPr>
        <p:spPr>
          <a:xfrm>
            <a:off x="2591526" y="3628108"/>
            <a:ext cx="335836" cy="198133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7" name="Shape 527"/>
          <p:cNvGrpSpPr/>
          <p:nvPr/>
        </p:nvGrpSpPr>
        <p:grpSpPr>
          <a:xfrm>
            <a:off x="3031935" y="3595434"/>
            <a:ext cx="268093" cy="263675"/>
            <a:chOff x="1244325" y="4999400"/>
            <a:chExt cx="444525" cy="437200"/>
          </a:xfrm>
        </p:grpSpPr>
        <p:sp>
          <p:nvSpPr>
            <p:cNvPr id="528" name="Shape 52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462413" y="3586960"/>
            <a:ext cx="220221" cy="280607"/>
            <a:chOff x="1958100" y="4985350"/>
            <a:chExt cx="365150" cy="465275"/>
          </a:xfrm>
        </p:grpSpPr>
        <p:sp>
          <p:nvSpPr>
            <p:cNvPr id="534" name="Shape 534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3852739" y="3597635"/>
            <a:ext cx="252638" cy="259619"/>
            <a:chOff x="2605300" y="5003050"/>
            <a:chExt cx="418900" cy="430475"/>
          </a:xfrm>
        </p:grpSpPr>
        <p:sp>
          <p:nvSpPr>
            <p:cNvPr id="538" name="Shape 5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4234607" y="3603168"/>
            <a:ext cx="301972" cy="248205"/>
            <a:chOff x="3238475" y="5012225"/>
            <a:chExt cx="500700" cy="411550"/>
          </a:xfrm>
        </p:grpSpPr>
        <p:sp>
          <p:nvSpPr>
            <p:cNvPr id="542" name="Shape 542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032945" y="3576647"/>
            <a:ext cx="331433" cy="301233"/>
            <a:chOff x="4562200" y="4968250"/>
            <a:chExt cx="549550" cy="499475"/>
          </a:xfrm>
        </p:grpSpPr>
        <p:sp>
          <p:nvSpPr>
            <p:cNvPr id="548" name="Shape 5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4677237" y="3593594"/>
            <a:ext cx="229781" cy="266977"/>
            <a:chOff x="3972400" y="4996350"/>
            <a:chExt cx="381000" cy="442675"/>
          </a:xfrm>
        </p:grpSpPr>
        <p:sp>
          <p:nvSpPr>
            <p:cNvPr id="554" name="Shape 554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5442435" y="3571129"/>
            <a:ext cx="325538" cy="312270"/>
            <a:chOff x="5241175" y="4959100"/>
            <a:chExt cx="539775" cy="517775"/>
          </a:xfrm>
        </p:grpSpPr>
        <p:sp>
          <p:nvSpPr>
            <p:cNvPr id="557" name="Shape 55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5868358" y="3647994"/>
            <a:ext cx="286502" cy="158358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4" name="Shape 564"/>
          <p:cNvGrpSpPr/>
          <p:nvPr/>
        </p:nvGrpSpPr>
        <p:grpSpPr>
          <a:xfrm>
            <a:off x="6313312" y="3617522"/>
            <a:ext cx="208808" cy="240109"/>
            <a:chOff x="6685175" y="5036025"/>
            <a:chExt cx="346225" cy="398125"/>
          </a:xfrm>
        </p:grpSpPr>
        <p:sp>
          <p:nvSpPr>
            <p:cNvPr id="565" name="Shape 565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 txBox="1"/>
          <p:nvPr/>
        </p:nvSpPr>
        <p:spPr>
          <a:xfrm>
            <a:off x="3151450" y="4010150"/>
            <a:ext cx="2830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900" i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Resize them without losing quality, change fill color and opacity and change line color, width and style</a:t>
            </a:r>
            <a:r>
              <a:rPr lang="en" sz="900" i="1">
                <a:latin typeface="Tinos"/>
                <a:ea typeface="Tinos"/>
                <a:cs typeface="Tinos"/>
                <a:sym typeface="Tinos"/>
              </a:rPr>
              <a:t>.</a:t>
            </a:r>
          </a:p>
          <a:p>
            <a:pPr lvl="0" algn="ctr" rtl="0">
              <a:spcBef>
                <a:spcPts val="0"/>
              </a:spcBef>
              <a:buNone/>
            </a:pPr>
            <a:endParaRPr sz="900">
              <a:latin typeface="Tinos"/>
              <a:ea typeface="Tinos"/>
              <a:cs typeface="Tinos"/>
              <a:sym typeface="Tino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900">
                <a:latin typeface="Tinos"/>
                <a:ea typeface="Tinos"/>
                <a:cs typeface="Tinos"/>
                <a:sym typeface="Tinos"/>
              </a:rPr>
              <a:t>Isn’t that nice? :)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Tinos"/>
              <a:ea typeface="Tinos"/>
              <a:cs typeface="Tinos"/>
              <a:sym typeface="Tinos"/>
            </a:endParaRPr>
          </a:p>
          <a:p>
            <a:pPr lvl="0" algn="ctr" rtl="0">
              <a:spcBef>
                <a:spcPts val="0"/>
              </a:spcBef>
              <a:buNone/>
            </a:pPr>
            <a:endParaRPr sz="9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 idx="4294967295"/>
          </p:nvPr>
        </p:nvSpPr>
        <p:spPr>
          <a:xfrm>
            <a:off x="1275150" y="1354750"/>
            <a:ext cx="6593700" cy="8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4125"/>
                </a:solidFill>
              </a:rPr>
              <a:t>Hello!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4294967295"/>
          </p:nvPr>
        </p:nvSpPr>
        <p:spPr>
          <a:xfrm>
            <a:off x="1275150" y="2236678"/>
            <a:ext cx="6593700" cy="146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i="1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924050" y="1659550"/>
            <a:ext cx="52959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A9999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50400" y="1164100"/>
            <a:ext cx="3643200" cy="2816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</a:t>
            </a:r>
            <a:r>
              <a:rPr lang="en" b="1">
                <a:solidFill>
                  <a:srgbClr val="6AA84F"/>
                </a:solidFill>
              </a:rPr>
              <a:t>philosophical thoughts</a:t>
            </a:r>
            <a:r>
              <a:rPr lang="en"/>
              <a:t>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</a:t>
            </a:r>
            <a:r>
              <a:rPr lang="en">
                <a:solidFill>
                  <a:srgbClr val="E06666"/>
                </a:solidFill>
              </a:rPr>
              <a:t>title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 idx="4294967295"/>
          </p:nvPr>
        </p:nvSpPr>
        <p:spPr>
          <a:xfrm>
            <a:off x="2209650" y="2573950"/>
            <a:ext cx="4724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1C232"/>
                </a:solidFill>
              </a:rPr>
              <a:t>Big </a:t>
            </a:r>
            <a:r>
              <a:rPr lang="en" sz="6000"/>
              <a:t>concept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4294967295"/>
          </p:nvPr>
        </p:nvSpPr>
        <p:spPr>
          <a:xfrm>
            <a:off x="2209650" y="3716351"/>
            <a:ext cx="4724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658450"/>
            <a:ext cx="2266950" cy="2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267850" y="2562224"/>
            <a:ext cx="3281699" cy="16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6AA84F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747000" y="2562224"/>
            <a:ext cx="3281699" cy="16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</a:t>
            </a:r>
            <a:r>
              <a:rPr lang="en">
                <a:solidFill>
                  <a:srgbClr val="F1C232"/>
                </a:solidFill>
              </a:rPr>
              <a:t>three</a:t>
            </a:r>
            <a:r>
              <a:rPr lang="en"/>
              <a:t> columns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176100" y="2581275"/>
            <a:ext cx="2168400" cy="188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3455675" y="2581275"/>
            <a:ext cx="2168400" cy="188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5735251" y="2581275"/>
            <a:ext cx="2168400" cy="188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a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905</Words>
  <Application>Microsoft Office PowerPoint</Application>
  <PresentationFormat>On-screen Show (16:9)</PresentationFormat>
  <Paragraphs>120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Playfair Display</vt:lpstr>
      <vt:lpstr>Tinos</vt:lpstr>
      <vt:lpstr>Constance template</vt:lpstr>
      <vt:lpstr>Slide PowerPoint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</dc:title>
  <cp:lastModifiedBy>Loc Pham</cp:lastModifiedBy>
  <cp:revision>3</cp:revision>
  <dcterms:modified xsi:type="dcterms:W3CDTF">2016-11-26T09:39:13Z</dcterms:modified>
</cp:coreProperties>
</file>