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57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914"/>
    <a:srgbClr val="669900"/>
    <a:srgbClr val="323232"/>
    <a:srgbClr val="2E2E2E"/>
    <a:srgbClr val="FEF4EC"/>
    <a:srgbClr val="7B4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453A6AF-E601-4BBC-893D-52B13E60A63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17AEABC-5F36-4EAF-AF35-165161D9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4C80-5432-4EB2-AED0-DD43F6AD664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A91A-B839-4BE8-BF73-9E87EBE77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02D92-65AE-4300-B049-A148E3C3872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198BD-5DD4-4013-8C3C-0C622659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FA4F3-B5C9-4959-891D-E44D7C165923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DA61-7E69-4C70-8BE5-B683EB2BE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F02AE-B19C-4243-8448-8F5E0955D864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6F56E-350E-4D39-8F71-0C2410324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4E20-419A-4CB4-AC1C-0C4EBD4D6E8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17B5B-2ACC-4627-B6B2-7926263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4F77-C6A8-4C0C-B951-03BF1311C89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6A8A-986D-4EAB-8482-D18D8ED8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D94B-2A83-4E4F-AA4D-DFEA2090F153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F0C1A-5CA4-4152-A831-37BE886F8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9610-BF9E-4DF1-BD28-E8228F414F5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417C-F83E-495B-815F-08A662C1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5BC50-4E6B-4C43-B1D1-0DD4476BE741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E606B-2A48-43C0-AFCE-F235F7A03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08AB-F72A-44B5-AAF1-6CAEC1813B6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BDFC6-0300-4261-B96E-3320C88C2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0006-00CA-4422-A7C0-7EA6EA49891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BD74B-6F63-4C38-A520-93A327A2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E83654-0A3A-43D1-8AEE-0BF00FEAF47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3F270D-965A-41F8-8920-D47FD6A45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s://www.facebook.com/powerpointdepnh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6"/>
          <p:cNvGrpSpPr>
            <a:grpSpLocks/>
          </p:cNvGrpSpPr>
          <p:nvPr/>
        </p:nvGrpSpPr>
        <p:grpSpPr bwMode="auto">
          <a:xfrm>
            <a:off x="228600" y="617538"/>
            <a:ext cx="8512175" cy="7470775"/>
            <a:chOff x="-576263" y="-47626"/>
            <a:chExt cx="10125076" cy="8886826"/>
          </a:xfrm>
        </p:grpSpPr>
        <p:pic>
          <p:nvPicPr>
            <p:cNvPr id="512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" name="Picture 18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3614738" y="6335713"/>
            <a:ext cx="2044700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752600" y="-76200"/>
            <a:ext cx="57816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B491A"/>
                </a:solidFill>
                <a:latin typeface="Arial" charset="0"/>
              </a:rPr>
              <a:t>“</a:t>
            </a:r>
            <a:r>
              <a:rPr lang="en-US" sz="4000" b="1" dirty="0" smtClean="0">
                <a:solidFill>
                  <a:srgbClr val="7B491A"/>
                </a:solidFill>
                <a:latin typeface="Verdana" pitchFamily="34" charset="0"/>
              </a:rPr>
              <a:t>SLIDE POWERPOINT</a:t>
            </a:r>
            <a:r>
              <a:rPr lang="en-US" sz="4000" b="1" dirty="0" smtClean="0">
                <a:solidFill>
                  <a:srgbClr val="7B491A"/>
                </a:solidFill>
                <a:latin typeface="Arial" charset="0"/>
              </a:rPr>
              <a:t>”</a:t>
            </a:r>
            <a:endParaRPr lang="en-US" sz="4000" b="1" dirty="0">
              <a:solidFill>
                <a:srgbClr val="7B491A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0" y="1143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http</a:t>
            </a:r>
            <a:r>
              <a:rPr lang="en-US" smtClean="0"/>
              <a:t>://www.phamlocblog.com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gray">
          <a:xfrm>
            <a:off x="3150613" y="1400628"/>
            <a:ext cx="2787618" cy="1295400"/>
          </a:xfrm>
          <a:prstGeom prst="roundRect">
            <a:avLst>
              <a:gd name="adj" fmla="val 9114"/>
            </a:avLst>
          </a:prstGeom>
          <a:gradFill rotWithShape="1">
            <a:gsLst>
              <a:gs pos="0">
                <a:srgbClr val="FFFFFF"/>
              </a:gs>
              <a:gs pos="100000">
                <a:srgbClr val="3891A7">
                  <a:lumMod val="20000"/>
                  <a:lumOff val="80000"/>
                </a:srgbClr>
              </a:gs>
            </a:gsLst>
            <a:lin ang="5400000" scaled="0"/>
          </a:gradFill>
          <a:ln>
            <a:solidFill>
              <a:srgbClr val="3891A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/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solidFill>
                <a:srgbClr val="FEB80A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7" name="Group 26"/>
          <p:cNvGrpSpPr>
            <a:grpSpLocks/>
          </p:cNvGrpSpPr>
          <p:nvPr/>
        </p:nvGrpSpPr>
        <p:grpSpPr bwMode="auto">
          <a:xfrm>
            <a:off x="3252788" y="1493838"/>
            <a:ext cx="1016000" cy="1108075"/>
            <a:chOff x="661" y="1098"/>
            <a:chExt cx="747" cy="823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gray">
            <a:xfrm>
              <a:off x="661" y="1098"/>
              <a:ext cx="747" cy="823"/>
            </a:xfrm>
            <a:prstGeom prst="rect">
              <a:avLst/>
            </a:prstGeom>
            <a:gradFill rotWithShape="1">
              <a:gsLst>
                <a:gs pos="0">
                  <a:srgbClr val="3891A7">
                    <a:lumMod val="20000"/>
                    <a:lumOff val="80000"/>
                  </a:srgbClr>
                </a:gs>
                <a:gs pos="100000">
                  <a:srgbClr val="DDDDDD">
                    <a:gamma/>
                    <a:tint val="27059"/>
                    <a:invGamma/>
                    <a:alpha val="80000"/>
                  </a:srgbClr>
                </a:gs>
              </a:gsLst>
              <a:lin ang="5400000" scaled="1"/>
            </a:gradFill>
            <a:ln w="9525">
              <a:solidFill>
                <a:srgbClr val="3891A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215" name="Picture 28"/>
            <p:cNvPicPr>
              <a:picLocks noChangeAspect="1" noChangeArrowheads="1"/>
            </p:cNvPicPr>
            <p:nvPr/>
          </p:nvPicPr>
          <p:blipFill>
            <a:blip r:embed="rId2"/>
            <a:srcRect l="14229" r="22554" b="76788"/>
            <a:stretch>
              <a:fillRect/>
            </a:stretch>
          </p:blipFill>
          <p:spPr bwMode="gray">
            <a:xfrm>
              <a:off x="661" y="1161"/>
              <a:ext cx="74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35"/>
          <p:cNvSpPr>
            <a:spLocks noChangeArrowheads="1"/>
          </p:cNvSpPr>
          <p:nvPr/>
        </p:nvSpPr>
        <p:spPr bwMode="gray">
          <a:xfrm>
            <a:off x="4387850" y="1635125"/>
            <a:ext cx="13890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3891A7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Manager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gray">
          <a:xfrm>
            <a:off x="4338638" y="2014538"/>
            <a:ext cx="161925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5F5F5F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 Họ tên</a:t>
            </a:r>
          </a:p>
        </p:txBody>
      </p:sp>
      <p:cxnSp>
        <p:nvCxnSpPr>
          <p:cNvPr id="10" name="Shape 37"/>
          <p:cNvCxnSpPr>
            <a:stCxn id="4" idx="2"/>
            <a:endCxn id="0" idx="0"/>
          </p:cNvCxnSpPr>
          <p:nvPr/>
        </p:nvCxnSpPr>
        <p:spPr bwMode="auto">
          <a:xfrm rot="16200000" flipH="1">
            <a:off x="5072063" y="2168525"/>
            <a:ext cx="1063625" cy="2117725"/>
          </a:xfrm>
          <a:prstGeom prst="bentConnector3">
            <a:avLst>
              <a:gd name="adj1" fmla="val 7642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" name="Shape 37"/>
          <p:cNvCxnSpPr>
            <a:stCxn id="4" idx="2"/>
            <a:endCxn id="0" idx="0"/>
          </p:cNvCxnSpPr>
          <p:nvPr/>
        </p:nvCxnSpPr>
        <p:spPr bwMode="auto">
          <a:xfrm rot="5400000">
            <a:off x="2919413" y="2133600"/>
            <a:ext cx="1063625" cy="2187575"/>
          </a:xfrm>
          <a:prstGeom prst="bentConnector3">
            <a:avLst>
              <a:gd name="adj1" fmla="val 76419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6152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16200000" flipH="1">
            <a:off x="6931819" y="3901282"/>
            <a:ext cx="554037" cy="1092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C58D01"/>
            </a:solidFill>
            <a:miter lim="800000"/>
            <a:headEnd/>
            <a:tailEnd/>
          </a:ln>
        </p:spPr>
      </p:cxnSp>
      <p:cxnSp>
        <p:nvCxnSpPr>
          <p:cNvPr id="6153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5400000">
            <a:off x="5869782" y="3931444"/>
            <a:ext cx="554037" cy="1031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C58D01"/>
            </a:solidFill>
            <a:miter lim="800000"/>
            <a:headEnd/>
            <a:tailEnd/>
          </a:ln>
        </p:spPr>
      </p:cxnSp>
      <p:cxnSp>
        <p:nvCxnSpPr>
          <p:cNvPr id="6154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16200000" flipH="1">
            <a:off x="2626519" y="3901282"/>
            <a:ext cx="554037" cy="1092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637F26"/>
            </a:solidFill>
            <a:miter lim="800000"/>
            <a:headEnd/>
            <a:tailEnd/>
          </a:ln>
        </p:spPr>
      </p:cxnSp>
      <p:cxnSp>
        <p:nvCxnSpPr>
          <p:cNvPr id="6155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5400000">
            <a:off x="1564482" y="3931444"/>
            <a:ext cx="554037" cy="1031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637F26"/>
            </a:solidFill>
            <a:miter lim="800000"/>
            <a:headEnd/>
            <a:tailEnd/>
          </a:ln>
        </p:spPr>
      </p:cxnSp>
      <p:sp>
        <p:nvSpPr>
          <p:cNvPr id="16" name="Rounded Rectangle 15"/>
          <p:cNvSpPr/>
          <p:nvPr/>
        </p:nvSpPr>
        <p:spPr bwMode="gray">
          <a:xfrm>
            <a:off x="5656495" y="3759575"/>
            <a:ext cx="2011836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1350803" y="3759575"/>
            <a:ext cx="2011836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84AA33"/>
              </a:gs>
              <a:gs pos="55000">
                <a:srgbClr val="84AA33">
                  <a:lumMod val="75000"/>
                </a:srgbClr>
              </a:gs>
              <a:gs pos="57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4695559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 Same Side Corner Rectangle 18"/>
          <p:cNvSpPr/>
          <p:nvPr/>
        </p:nvSpPr>
        <p:spPr bwMode="gray">
          <a:xfrm>
            <a:off x="4690836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FEB80A"/>
              </a:gs>
              <a:gs pos="50000">
                <a:srgbClr val="FEB80A">
                  <a:lumMod val="75000"/>
                </a:srgbClr>
              </a:gs>
              <a:gs pos="51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FEB80A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6819634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 Same Side Corner Rectangle 20"/>
          <p:cNvSpPr/>
          <p:nvPr/>
        </p:nvSpPr>
        <p:spPr bwMode="gray">
          <a:xfrm>
            <a:off x="6814911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FEB80A"/>
              </a:gs>
              <a:gs pos="50000">
                <a:srgbClr val="FEB80A">
                  <a:lumMod val="75000"/>
                </a:srgbClr>
              </a:gs>
              <a:gs pos="51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FEB80A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gray">
          <a:xfrm>
            <a:off x="390259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 bwMode="gray">
          <a:xfrm>
            <a:off x="385536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84AA33"/>
              </a:gs>
              <a:gs pos="50000">
                <a:srgbClr val="84AA33">
                  <a:lumMod val="75000"/>
                </a:srgbClr>
              </a:gs>
              <a:gs pos="51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84AA33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gray">
          <a:xfrm>
            <a:off x="2514334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 Same Side Corner Rectangle 24"/>
          <p:cNvSpPr/>
          <p:nvPr/>
        </p:nvSpPr>
        <p:spPr bwMode="gray">
          <a:xfrm>
            <a:off x="2509611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84AA33"/>
              </a:gs>
              <a:gs pos="50000">
                <a:srgbClr val="84AA33">
                  <a:lumMod val="75000"/>
                </a:srgbClr>
              </a:gs>
              <a:gs pos="51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84AA33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6119586" y="2908040"/>
            <a:ext cx="2011680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hape 118"/>
          <p:cNvCxnSpPr>
            <a:stCxn id="0" idx="3"/>
            <a:endCxn id="0" idx="1"/>
          </p:cNvCxnSpPr>
          <p:nvPr/>
        </p:nvCxnSpPr>
        <p:spPr>
          <a:xfrm>
            <a:off x="2987675" y="3113088"/>
            <a:ext cx="3132138" cy="15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28" name="Rounded Rectangle 27"/>
          <p:cNvSpPr/>
          <p:nvPr/>
        </p:nvSpPr>
        <p:spPr bwMode="gray">
          <a:xfrm>
            <a:off x="976086" y="2908040"/>
            <a:ext cx="2011680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447675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447675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gray">
          <a:xfrm>
            <a:off x="569913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gray">
          <a:xfrm>
            <a:off x="569913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gray">
          <a:xfrm>
            <a:off x="569913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571750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2571750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gray">
          <a:xfrm>
            <a:off x="2693988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gray">
          <a:xfrm>
            <a:off x="2693988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gray">
          <a:xfrm>
            <a:off x="2693988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4752975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752975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gray">
          <a:xfrm>
            <a:off x="4875213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gray">
          <a:xfrm>
            <a:off x="4875213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gray">
          <a:xfrm>
            <a:off x="4875213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6877050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6877050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gray">
          <a:xfrm>
            <a:off x="6999288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gray">
          <a:xfrm>
            <a:off x="6999288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gray">
          <a:xfrm>
            <a:off x="6999288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04925" y="2900363"/>
            <a:ext cx="13001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1763" y="2900363"/>
            <a:ext cx="130016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16075" y="3759200"/>
            <a:ext cx="13001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150" y="3751263"/>
            <a:ext cx="130016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209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grpSp>
        <p:nvGrpSpPr>
          <p:cNvPr id="6211" name="Group 54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6212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13" name="Picture 56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pic>
        <p:nvPicPr>
          <p:cNvPr id="7171" name="Picture 2" descr="C:\Users\dell\Desktop\poke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38" y="2400300"/>
            <a:ext cx="76962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C:\Users\dell\Desktop\pokets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5150" y="2176463"/>
            <a:ext cx="3306763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9"/>
          <p:cNvSpPr txBox="1">
            <a:spLocks noChangeArrowheads="1"/>
          </p:cNvSpPr>
          <p:nvPr/>
        </p:nvSpPr>
        <p:spPr bwMode="auto">
          <a:xfrm rot="1283650">
            <a:off x="6837363" y="2928938"/>
            <a:ext cx="11064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charset="0"/>
                <a:ea typeface="Verdana" pitchFamily="34" charset="0"/>
              </a:rPr>
              <a:t>PowerPoint Đẹp</a:t>
            </a:r>
          </a:p>
        </p:txBody>
      </p:sp>
      <p:sp>
        <p:nvSpPr>
          <p:cNvPr id="7174" name="TextBox 14"/>
          <p:cNvSpPr txBox="1">
            <a:spLocks noChangeArrowheads="1"/>
          </p:cNvSpPr>
          <p:nvPr/>
        </p:nvSpPr>
        <p:spPr bwMode="auto">
          <a:xfrm rot="1283650">
            <a:off x="6896100" y="3100388"/>
            <a:ext cx="820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Verdana" pitchFamily="34" charset="0"/>
              </a:rPr>
              <a:t>0919 50 3399</a:t>
            </a:r>
          </a:p>
        </p:txBody>
      </p:sp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1162050" y="3257550"/>
            <a:ext cx="4894263" cy="2324100"/>
            <a:chOff x="1268413" y="2506663"/>
            <a:chExt cx="6413500" cy="3044825"/>
          </a:xfrm>
        </p:grpSpPr>
        <p:sp>
          <p:nvSpPr>
            <p:cNvPr id="7181" name="Rectangle 89"/>
            <p:cNvSpPr>
              <a:spLocks noChangeArrowheads="1"/>
            </p:cNvSpPr>
            <p:nvPr/>
          </p:nvSpPr>
          <p:spPr bwMode="auto">
            <a:xfrm>
              <a:off x="1768475" y="2781300"/>
              <a:ext cx="2212975" cy="2508250"/>
            </a:xfrm>
            <a:prstGeom prst="rect">
              <a:avLst/>
            </a:prstGeom>
            <a:solidFill>
              <a:srgbClr val="3B73CD"/>
            </a:solidFill>
            <a:ln w="19050" algn="ctr">
              <a:solidFill>
                <a:srgbClr val="397DC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2" name="Group 91"/>
            <p:cNvGrpSpPr>
              <a:grpSpLocks/>
            </p:cNvGrpSpPr>
            <p:nvPr/>
          </p:nvGrpSpPr>
          <p:grpSpPr bwMode="auto">
            <a:xfrm>
              <a:off x="1268413" y="2506663"/>
              <a:ext cx="2873375" cy="3044825"/>
              <a:chOff x="986" y="1742"/>
              <a:chExt cx="1652" cy="1877"/>
            </a:xfrm>
          </p:grpSpPr>
          <p:sp>
            <p:nvSpPr>
              <p:cNvPr id="7196" name="Rectangle 92"/>
              <p:cNvSpPr>
                <a:spLocks noChangeArrowheads="1"/>
              </p:cNvSpPr>
              <p:nvPr/>
            </p:nvSpPr>
            <p:spPr bwMode="auto">
              <a:xfrm rot="-423853">
                <a:off x="988" y="1742"/>
                <a:ext cx="1650" cy="1870"/>
              </a:xfrm>
              <a:prstGeom prst="rect">
                <a:avLst/>
              </a:prstGeom>
              <a:solidFill>
                <a:srgbClr val="669900">
                  <a:alpha val="16078"/>
                </a:srgb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Rectangle 93"/>
              <p:cNvSpPr>
                <a:spLocks noChangeArrowheads="1"/>
              </p:cNvSpPr>
              <p:nvPr/>
            </p:nvSpPr>
            <p:spPr bwMode="auto">
              <a:xfrm>
                <a:off x="986" y="1749"/>
                <a:ext cx="1650" cy="1870"/>
              </a:xfrm>
              <a:prstGeom prst="rect">
                <a:avLst/>
              </a:prstGeom>
              <a:solidFill>
                <a:srgbClr val="6699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3" name="Group 94"/>
            <p:cNvGrpSpPr>
              <a:grpSpLocks/>
            </p:cNvGrpSpPr>
            <p:nvPr/>
          </p:nvGrpSpPr>
          <p:grpSpPr bwMode="auto">
            <a:xfrm>
              <a:off x="4802188" y="2508250"/>
              <a:ext cx="2879725" cy="3041650"/>
              <a:chOff x="3063" y="1742"/>
              <a:chExt cx="1656" cy="1877"/>
            </a:xfrm>
          </p:grpSpPr>
          <p:sp>
            <p:nvSpPr>
              <p:cNvPr id="7194" name="Rectangle 95"/>
              <p:cNvSpPr>
                <a:spLocks noChangeArrowheads="1"/>
              </p:cNvSpPr>
              <p:nvPr/>
            </p:nvSpPr>
            <p:spPr bwMode="ltGray">
              <a:xfrm rot="-423853">
                <a:off x="3063" y="1742"/>
                <a:ext cx="1650" cy="1870"/>
              </a:xfrm>
              <a:prstGeom prst="rect">
                <a:avLst/>
              </a:prstGeom>
              <a:solidFill>
                <a:srgbClr val="FF9933">
                  <a:alpha val="20000"/>
                </a:srgb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5" name="Rectangle 96"/>
              <p:cNvSpPr>
                <a:spLocks noChangeArrowheads="1"/>
              </p:cNvSpPr>
              <p:nvPr/>
            </p:nvSpPr>
            <p:spPr bwMode="ltGray">
              <a:xfrm>
                <a:off x="3069" y="1749"/>
                <a:ext cx="1650" cy="1870"/>
              </a:xfrm>
              <a:prstGeom prst="rect">
                <a:avLst/>
              </a:prstGeom>
              <a:solidFill>
                <a:srgbClr val="F48914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AutoShape 97"/>
            <p:cNvSpPr>
              <a:spLocks noChangeArrowheads="1"/>
            </p:cNvSpPr>
            <p:nvPr/>
          </p:nvSpPr>
          <p:spPr bwMode="auto">
            <a:xfrm>
              <a:off x="4089400" y="2660650"/>
              <a:ext cx="2970213" cy="563563"/>
            </a:xfrm>
            <a:prstGeom prst="rightArrow">
              <a:avLst>
                <a:gd name="adj1" fmla="val 57324"/>
                <a:gd name="adj2" fmla="val 88475"/>
              </a:avLst>
            </a:prstGeom>
            <a:solidFill>
              <a:srgbClr val="669900"/>
            </a:solidFill>
            <a:ln w="9525" algn="ctr">
              <a:noFill/>
              <a:miter lim="800000"/>
              <a:headEnd/>
              <a:tailEnd/>
            </a:ln>
            <a:effectLst>
              <a:outerShdw dist="91581" dir="337859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AutoShape 98"/>
            <p:cNvSpPr>
              <a:spLocks noChangeArrowheads="1"/>
            </p:cNvSpPr>
            <p:nvPr/>
          </p:nvSpPr>
          <p:spPr bwMode="gray">
            <a:xfrm>
              <a:off x="1346200" y="3314700"/>
              <a:ext cx="2687638" cy="1420813"/>
            </a:xfrm>
            <a:prstGeom prst="roundRect">
              <a:avLst>
                <a:gd name="adj" fmla="val 15181"/>
              </a:avLst>
            </a:prstGeom>
            <a:solidFill>
              <a:srgbClr val="FFFF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AutoShape 99"/>
            <p:cNvSpPr>
              <a:spLocks noChangeArrowheads="1"/>
            </p:cNvSpPr>
            <p:nvPr/>
          </p:nvSpPr>
          <p:spPr bwMode="gray">
            <a:xfrm>
              <a:off x="4918075" y="3352800"/>
              <a:ext cx="2687638" cy="1377950"/>
            </a:xfrm>
            <a:prstGeom prst="roundRect">
              <a:avLst>
                <a:gd name="adj" fmla="val 15181"/>
              </a:avLst>
            </a:prstGeom>
            <a:solidFill>
              <a:srgbClr val="FFFF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00"/>
            <p:cNvSpPr>
              <a:spLocks noChangeArrowheads="1"/>
            </p:cNvSpPr>
            <p:nvPr/>
          </p:nvSpPr>
          <p:spPr bwMode="white">
            <a:xfrm>
              <a:off x="1840704" y="2589243"/>
              <a:ext cx="1752328" cy="604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EBE453"/>
                  </a:solidFill>
                </a:rPr>
                <a:t>Nội dung</a:t>
              </a:r>
            </a:p>
          </p:txBody>
        </p:sp>
        <p:sp>
          <p:nvSpPr>
            <p:cNvPr id="7188" name="Rectangle 101"/>
            <p:cNvSpPr>
              <a:spLocks noChangeArrowheads="1"/>
            </p:cNvSpPr>
            <p:nvPr/>
          </p:nvSpPr>
          <p:spPr bwMode="auto">
            <a:xfrm>
              <a:off x="5383147" y="4803306"/>
              <a:ext cx="1752328" cy="604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2D1"/>
                  </a:solidFill>
                </a:rPr>
                <a:t>Nội dung</a:t>
              </a:r>
            </a:p>
          </p:txBody>
        </p:sp>
        <p:sp>
          <p:nvSpPr>
            <p:cNvPr id="7189" name="Text Box 9"/>
            <p:cNvSpPr txBox="1">
              <a:spLocks noChangeArrowheads="1"/>
            </p:cNvSpPr>
            <p:nvPr/>
          </p:nvSpPr>
          <p:spPr bwMode="black">
            <a:xfrm>
              <a:off x="1290639" y="3598863"/>
              <a:ext cx="2690812" cy="766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</a:pPr>
              <a:r>
                <a:rPr lang="en-US" sz="1600" b="1">
                  <a:solidFill>
                    <a:srgbClr val="669900"/>
                  </a:solidFill>
                  <a:latin typeface="Arial" charset="0"/>
                </a:rPr>
                <a:t> Chèn nội dung của bạn vào đây.</a:t>
              </a:r>
            </a:p>
          </p:txBody>
        </p:sp>
        <p:sp>
          <p:nvSpPr>
            <p:cNvPr id="7190" name="Text Box 9"/>
            <p:cNvSpPr txBox="1">
              <a:spLocks noChangeArrowheads="1"/>
            </p:cNvSpPr>
            <p:nvPr/>
          </p:nvSpPr>
          <p:spPr bwMode="black">
            <a:xfrm>
              <a:off x="5020916" y="3654303"/>
              <a:ext cx="2532995" cy="766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</a:pPr>
              <a:r>
                <a:rPr lang="en-US" sz="1600" b="1">
                  <a:solidFill>
                    <a:srgbClr val="F38415"/>
                  </a:solidFill>
                  <a:latin typeface="Arial" charset="0"/>
                </a:rPr>
                <a:t> Chèn nội dung của bạn vào đây.</a:t>
              </a:r>
            </a:p>
          </p:txBody>
        </p:sp>
        <p:sp>
          <p:nvSpPr>
            <p:cNvPr id="7191" name="Text Box 29"/>
            <p:cNvSpPr txBox="1">
              <a:spLocks noChangeArrowheads="1"/>
            </p:cNvSpPr>
            <p:nvPr/>
          </p:nvSpPr>
          <p:spPr bwMode="gray">
            <a:xfrm>
              <a:off x="3478915" y="2733767"/>
              <a:ext cx="2765425" cy="403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12713" indent="-112713" algn="r">
                <a:spcBef>
                  <a:spcPct val="50000"/>
                </a:spcBef>
                <a:buSzPct val="80000"/>
                <a:buFontTx/>
                <a:buChar char="•"/>
              </a:pPr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Mối liên quan</a:t>
              </a:r>
            </a:p>
          </p:txBody>
        </p:sp>
        <p:sp>
          <p:nvSpPr>
            <p:cNvPr id="7192" name="AutoShape 105"/>
            <p:cNvSpPr>
              <a:spLocks noChangeArrowheads="1"/>
            </p:cNvSpPr>
            <p:nvPr/>
          </p:nvSpPr>
          <p:spPr bwMode="ltGray">
            <a:xfrm flipH="1">
              <a:off x="1893888" y="4762500"/>
              <a:ext cx="2998787" cy="663575"/>
            </a:xfrm>
            <a:prstGeom prst="rightArrow">
              <a:avLst>
                <a:gd name="adj1" fmla="val 54139"/>
                <a:gd name="adj2" fmla="val 59042"/>
              </a:avLst>
            </a:prstGeom>
            <a:solidFill>
              <a:srgbClr val="F48914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29"/>
            <p:cNvSpPr txBox="1">
              <a:spLocks noChangeArrowheads="1"/>
            </p:cNvSpPr>
            <p:nvPr/>
          </p:nvSpPr>
          <p:spPr bwMode="auto">
            <a:xfrm>
              <a:off x="1643504" y="4891180"/>
              <a:ext cx="2720975" cy="403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12713" indent="-112713" algn="r">
                <a:spcBef>
                  <a:spcPct val="50000"/>
                </a:spcBef>
                <a:buSzPct val="80000"/>
                <a:buFontTx/>
                <a:buChar char="•"/>
              </a:pPr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Mối liên quan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5538" y="1574800"/>
            <a:ext cx="4365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BlogCongDong.Com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chia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sẻ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với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các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bạn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mẫu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slide PowerPoint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đẹp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cs typeface="+mn-cs"/>
            </a:endParaRPr>
          </a:p>
        </p:txBody>
      </p:sp>
      <p:grpSp>
        <p:nvGrpSpPr>
          <p:cNvPr id="7178" name="Group 38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7179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0" name="Picture 40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77850" y="1908175"/>
          <a:ext cx="401955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4017612" imgH="2395936" progId="Excel.Chart.8">
                  <p:embed/>
                </p:oleObj>
              </mc:Choice>
              <mc:Fallback>
                <p:oleObj r:id="rId3" imgW="4017612" imgH="2395936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908175"/>
                        <a:ext cx="401955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683000" y="1679575"/>
          <a:ext cx="5341938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5" imgW="5340559" imgH="2865368" progId="Excel.Chart.8">
                  <p:embed/>
                </p:oleObj>
              </mc:Choice>
              <mc:Fallback>
                <p:oleObj r:id="rId5" imgW="5340559" imgH="286536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679575"/>
                        <a:ext cx="5341938" cy="286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1775"/>
          <p:cNvGraphicFramePr>
            <a:graphicFrameLocks noGrp="1"/>
          </p:cNvGraphicFramePr>
          <p:nvPr/>
        </p:nvGraphicFramePr>
        <p:xfrm>
          <a:off x="914400" y="4702175"/>
          <a:ext cx="7381875" cy="1584960"/>
        </p:xfrm>
        <a:graphic>
          <a:graphicData uri="http://schemas.openxmlformats.org/drawingml/2006/table">
            <a:tbl>
              <a:tblPr firstRow="1" firstCol="1"/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Nội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dung</a:t>
                      </a:r>
                    </a:p>
                  </a:txBody>
                  <a:tcPr anchor="ctr" horzOverflow="overflow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1,296,113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2,761,811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446,735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3,960,561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1,296,113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2,761,811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5400675" y="1585913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đồ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gray">
          <a:xfrm rot="5400000">
            <a:off x="5204619" y="1704182"/>
            <a:ext cx="168275" cy="14128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28398" dir="6993903" algn="ctr" rotWithShape="0">
              <a:srgbClr val="EEECE1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gray">
          <a:xfrm rot="5400000">
            <a:off x="1180306" y="1708944"/>
            <a:ext cx="168275" cy="14128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28398" dir="6993903" algn="ctr" rotWithShape="0">
              <a:srgbClr val="EEECE1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1374775" y="1590675"/>
            <a:ext cx="1905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đồ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33" name="Text Box 6"/>
          <p:cNvSpPr txBox="1">
            <a:spLocks noChangeArrowheads="1"/>
          </p:cNvSpPr>
          <p:nvPr/>
        </p:nvSpPr>
        <p:spPr bwMode="auto">
          <a:xfrm>
            <a:off x="2057400" y="641350"/>
            <a:ext cx="4343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grpSp>
        <p:nvGrpSpPr>
          <p:cNvPr id="8235" name="Group 14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823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7" name="Picture 16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749800" y="2386013"/>
            <a:ext cx="3970338" cy="2687637"/>
          </a:xfrm>
          <a:prstGeom prst="roundRect">
            <a:avLst>
              <a:gd name="adj" fmla="val 77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19" name="Picture 4" descr="C:\Users\dell\Desktop\Plastic Web Boxes 2nd.png"/>
          <p:cNvPicPr>
            <a:picLocks noChangeAspect="1" noChangeArrowheads="1"/>
          </p:cNvPicPr>
          <p:nvPr/>
        </p:nvPicPr>
        <p:blipFill>
          <a:blip r:embed="rId2"/>
          <a:srcRect t="10539" b="28935"/>
          <a:stretch>
            <a:fillRect/>
          </a:stretch>
        </p:blipFill>
        <p:spPr bwMode="auto">
          <a:xfrm>
            <a:off x="-376238" y="1941513"/>
            <a:ext cx="5715001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D:\Phuong Mai EU\INBOUND VN\Khách hàng\PowerPoint Đẹp\PowerPoint Dep\New Picture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30007" y="1872795"/>
            <a:ext cx="658813" cy="638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878388" y="2509838"/>
            <a:ext cx="3711575" cy="2438400"/>
          </a:xfrm>
          <a:prstGeom prst="roundRect">
            <a:avLst>
              <a:gd name="adj" fmla="val 7739"/>
            </a:avLst>
          </a:prstGeom>
          <a:solidFill>
            <a:srgbClr val="FEF4EC"/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074738" y="2422525"/>
            <a:ext cx="213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charset="0"/>
              </a:rPr>
              <a:t>NỘI DUNG CHÍNH</a:t>
            </a:r>
          </a:p>
        </p:txBody>
      </p:sp>
      <p:sp>
        <p:nvSpPr>
          <p:cNvPr id="9224" name="TextBox 15"/>
          <p:cNvSpPr txBox="1">
            <a:spLocks noChangeArrowheads="1"/>
          </p:cNvSpPr>
          <p:nvPr/>
        </p:nvSpPr>
        <p:spPr bwMode="auto">
          <a:xfrm>
            <a:off x="631825" y="3308350"/>
            <a:ext cx="33512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BlogCongDong.Com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chia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sẻ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với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bạn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mẫu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slide PowerPoint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đẹp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5" name="TextBox 16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217738" y="4729163"/>
            <a:ext cx="1274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charset="0"/>
              </a:rPr>
              <a:t>Xem ngay</a:t>
            </a: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5237163" y="3536950"/>
            <a:ext cx="2960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>
                <a:latin typeface="Arial" charset="0"/>
              </a:rPr>
              <a:t>Đây là văn bản mẫu.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>
                <a:latin typeface="Arial" charset="0"/>
              </a:rPr>
              <a:t>Hãy thay thế văn bản này bằng văn bản chính thức của bạn.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7500" y="3384550"/>
            <a:ext cx="264795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73675" y="2835275"/>
            <a:ext cx="1673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chữ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TextBox 22"/>
          <p:cNvSpPr txBox="1">
            <a:spLocks noChangeArrowheads="1"/>
          </p:cNvSpPr>
          <p:nvPr/>
        </p:nvSpPr>
        <p:spPr bwMode="auto">
          <a:xfrm>
            <a:off x="1876425" y="5729288"/>
            <a:ext cx="1992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i="1">
                <a:latin typeface="Arial" charset="0"/>
              </a:rPr>
              <a:t>Chèn Hyperlink của bạn vào chữ “Xem ngay”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46388" y="5392738"/>
            <a:ext cx="0" cy="2778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32" name="Group 28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9233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30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819275" y="338138"/>
            <a:ext cx="5781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6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XIN CHÂN THÀNH CẢM ƠN!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28600" y="617538"/>
            <a:ext cx="8512175" cy="7470775"/>
            <a:chOff x="-576263" y="-47626"/>
            <a:chExt cx="10125076" cy="8886826"/>
          </a:xfrm>
        </p:grpSpPr>
        <p:pic>
          <p:nvPicPr>
            <p:cNvPr id="1024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5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3614738" y="6335713"/>
            <a:ext cx="2044700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196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Loc Pham</cp:lastModifiedBy>
  <cp:revision>15</cp:revision>
  <dcterms:created xsi:type="dcterms:W3CDTF">2013-11-27T05:42:46Z</dcterms:created>
  <dcterms:modified xsi:type="dcterms:W3CDTF">2016-11-26T10:52:21Z</dcterms:modified>
</cp:coreProperties>
</file>