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87" r:id="rId5"/>
    <p:sldId id="262" r:id="rId6"/>
    <p:sldId id="263" r:id="rId7"/>
    <p:sldId id="264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88" r:id="rId16"/>
    <p:sldId id="277" r:id="rId17"/>
    <p:sldId id="278" r:id="rId18"/>
    <p:sldId id="280" r:id="rId19"/>
    <p:sldId id="282" r:id="rId20"/>
    <p:sldId id="28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903"/>
    <a:srgbClr val="FFFFFF"/>
    <a:srgbClr val="B2B2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>
      <p:cViewPr varScale="1">
        <p:scale>
          <a:sx n="64" d="100"/>
          <a:sy n="64" d="100"/>
        </p:scale>
        <p:origin x="1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72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2EE3E31-E158-44FA-A8A5-3B0DD2D336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7501F58-5771-4174-9B0F-F3C4D4E4DE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EF66A8B0-90F5-493B-A22D-F051B0F11ED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3D4F4415-EDB4-44B0-A428-0DC2A046F2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6543CC-B910-417E-B797-932EC37046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1EA39A5-62F1-4481-927D-AFD07F693E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95A8FA1-8015-4D65-951F-CD644A07ABC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920A7739-816F-407D-B5BF-869CB417074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8150CC8B-E56C-4BC0-A872-3F3A14B323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C46E76D0-F300-4942-BEA7-5C1DBE2406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FE81D85D-7005-4134-9E8B-04D977403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4F9CED-9E09-4B92-8B2D-94CB882E01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6632E9-AE39-4DFC-9B12-34125F75B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3146F-B1F9-40B5-A4F8-A37A9D7A6AB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B8E19AF-47C4-4372-AAE0-9D0EF82DA7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5052C18-C088-48D1-B3B3-AF7C17838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B05D14-055A-4E90-A55F-BB4ED40974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1B2AE-5EED-4465-9B8E-809CEA7B7CB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031CC53-2F84-4913-89F6-01829888492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8A33150-3B75-40FC-BAF3-56F9DCDD2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9D623B-DF99-40EF-88F8-9A2493958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A428C-CDEB-415C-97EB-CE5D3590B78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91F83BDC-58B9-48E9-91F8-AB4D1A88E1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A49ACB0-2B72-4989-8B53-D8110AF5F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C40488-EED5-419C-9D81-A015A51E6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A9578-AD35-486B-B981-CD1681F4DCD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B0234EE-4196-42D2-8D9A-B3F68B09FA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CB93463-8113-4745-8D6C-E899B1BE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DD77A5-D67A-4195-A331-F2A252BE83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F78E4E-1E61-4B4B-84A4-571C33B2EEA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0A7AA56-8D0B-4DE7-BF0E-52F50EA262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F6DD70E-2CCE-4C54-BAD9-6F7211CD1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35C034-79DA-4C0F-8925-5D3415FCB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8158-412E-4355-AE0F-E2225FF0410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0E90194D-AB86-4F2A-936F-2AA58DBBF5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6768585-7E6F-4239-ACA3-44F892426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D45B3D-5541-41FC-9C02-51CBED4E7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A7F33-599D-4ABF-B91A-56A23044328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3938A7BB-B6D9-47F9-B92A-1BFB67F411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0383BFB-D8F5-4CF4-8B00-D5E6B6A5B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9C7F7F-EA44-41FE-AC9C-4B8F18348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EE0A0-9633-4C2B-9C52-B9CD33FAE35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82972D3-96DE-42E6-AC41-45F1821355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62B637F-C6E5-491C-808D-A7B96A61C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3B7D10-8264-4882-8968-E2C5CED3FF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A70BE-F262-47AD-8418-6233B90CB14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A33FC309-F7F3-4CBE-AFB0-41B7055EF5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B0B2DC1-053F-48AB-A626-4F9E99CE1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4691674-468C-4E2B-B8B5-4D5B63D9F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59141-1105-4E3A-A64A-5640A2E65F8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D239B5BF-3E65-4C50-8282-EF01F420C3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2ED2DD9-DCFD-4899-82E1-3733731B3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DF14BC-DF45-4478-8F3D-94AE3D45E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DCECB9-1E8E-4DC8-BB57-F181A4AF5EF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180677F4-54CD-4FD9-AE09-26462A4353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B6042BD-F6EA-4B8F-BEF7-C98606A0A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C4FC8E-FBFC-404D-97B8-AABFD27104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B01C5-E18D-41E6-B944-68163155B52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7BEDF56-1337-40C3-83E9-106C5A9E90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B312E16-CE42-4B62-B2CD-DF74A2615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3BCF7F-FA6C-4711-8D98-6F124A8A74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DF930-4D6D-4DE3-9BA8-0D8C8A5E9B4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98BC69F-9DA0-4731-B19C-95AC024DEB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B5F7EA8-8BBD-4EF7-A6F0-CA2107110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4D7991-F4FD-4365-9E94-FDC08CB92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03490-84C2-4964-B5B8-EB098B1A643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D8E45BA-4289-4CCA-BE7D-EBB063009E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817BD90-0EA4-464A-9FE7-4509AE6EC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B31B90-B6AC-4C6C-AB8B-F58FCF23D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EB2DC4-0A4D-4B60-BED1-736E978CE9F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235E1DE-5E6E-4934-A319-C2051323F4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294589A-1854-43B0-BCD7-C7E0C209A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6E7499-2F48-4B49-8F3D-4702C5D09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57603-883C-4BBF-AB45-8B6CC9BE214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3DBD824-92C8-481D-9165-A97D312B43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3245B79-7328-4EB7-B224-0C001DA09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098034-F31D-45B3-BB18-5383316A0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DB96F-9D6E-4B04-8BDB-D6536FE542A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5C2FB6C-8E5F-4195-A7F0-CAD47EB353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FA4EBC0-79CE-4CF9-B612-F13C0838D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11C6E0-92DB-4CCD-BCDC-EB6553A76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D7006-F2F9-4A68-B169-CAB870BB940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0B164E68-E02F-490C-9775-F186E11F9A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D4475F2-0AFA-4FE7-BA44-E3BBAB547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Rectangle 70">
            <a:extLst>
              <a:ext uri="{FF2B5EF4-FFF2-40B4-BE49-F238E27FC236}">
                <a16:creationId xmlns:a16="http://schemas.microsoft.com/office/drawing/2014/main" id="{9E36B553-9605-4643-A868-650067F212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2109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53" name="Group 181">
            <a:extLst>
              <a:ext uri="{FF2B5EF4-FFF2-40B4-BE49-F238E27FC236}">
                <a16:creationId xmlns:a16="http://schemas.microsoft.com/office/drawing/2014/main" id="{8E33C104-946A-45CD-9A14-56E2B7762B1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-6350" y="0"/>
            <a:ext cx="461963" cy="6858000"/>
            <a:chOff x="768" y="1700"/>
            <a:chExt cx="405" cy="2620"/>
          </a:xfrm>
        </p:grpSpPr>
        <p:sp>
          <p:nvSpPr>
            <p:cNvPr id="3254" name="Rectangle 182">
              <a:extLst>
                <a:ext uri="{FF2B5EF4-FFF2-40B4-BE49-F238E27FC236}">
                  <a16:creationId xmlns:a16="http://schemas.microsoft.com/office/drawing/2014/main" id="{ACD30A95-EA0A-41EE-806C-DAE21BA0E2E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Rectangle 183">
              <a:extLst>
                <a:ext uri="{FF2B5EF4-FFF2-40B4-BE49-F238E27FC236}">
                  <a16:creationId xmlns:a16="http://schemas.microsoft.com/office/drawing/2014/main" id="{E419E524-E470-456F-8D5A-D3D9BFECAF6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67" name="Group 195">
            <a:extLst>
              <a:ext uri="{FF2B5EF4-FFF2-40B4-BE49-F238E27FC236}">
                <a16:creationId xmlns:a16="http://schemas.microsoft.com/office/drawing/2014/main" id="{83EFE9E2-7B79-4426-9D0E-473359F705B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0"/>
            <a:ext cx="547688" cy="6858000"/>
            <a:chOff x="768" y="1700"/>
            <a:chExt cx="405" cy="2620"/>
          </a:xfrm>
        </p:grpSpPr>
        <p:sp>
          <p:nvSpPr>
            <p:cNvPr id="3268" name="Rectangle 196">
              <a:extLst>
                <a:ext uri="{FF2B5EF4-FFF2-40B4-BE49-F238E27FC236}">
                  <a16:creationId xmlns:a16="http://schemas.microsoft.com/office/drawing/2014/main" id="{3065FAB2-DF75-4493-B0EE-0674AC684E1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9" name="Rectangle 197">
              <a:extLst>
                <a:ext uri="{FF2B5EF4-FFF2-40B4-BE49-F238E27FC236}">
                  <a16:creationId xmlns:a16="http://schemas.microsoft.com/office/drawing/2014/main" id="{F5EBD198-E0FA-4CFE-BAD5-034DD958F45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37" name="Rectangle 165">
            <a:extLst>
              <a:ext uri="{FF2B5EF4-FFF2-40B4-BE49-F238E27FC236}">
                <a16:creationId xmlns:a16="http://schemas.microsoft.com/office/drawing/2014/main" id="{D5A61FB3-97EC-4595-BD9F-F401E01C19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64363" y="6350"/>
            <a:ext cx="2179637" cy="98425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0F470A5-8390-44CE-B71E-633332A58C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791200" y="4114800"/>
            <a:ext cx="2971800" cy="762000"/>
          </a:xfrm>
        </p:spPr>
        <p:txBody>
          <a:bodyPr/>
          <a:lstStyle>
            <a:lvl1pPr marL="0" indent="0" algn="dist">
              <a:buFontTx/>
              <a:buNone/>
              <a:defRPr sz="1400" i="1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F62B3DE-2239-48F0-888E-DA6BB5C3D56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103563" y="6445250"/>
            <a:ext cx="1144587" cy="2762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B338F62-2681-4DFF-B0F9-26473DEAF8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445250"/>
            <a:ext cx="1206500" cy="2762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CAC6D7E-CDBC-4F47-B81E-D921A87F60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096000" y="6445250"/>
            <a:ext cx="1100138" cy="276225"/>
          </a:xfrm>
        </p:spPr>
        <p:txBody>
          <a:bodyPr/>
          <a:lstStyle>
            <a:lvl1pPr>
              <a:defRPr/>
            </a:lvl1pPr>
          </a:lstStyle>
          <a:p>
            <a:fld id="{70E31887-C9DC-4591-B508-03048A1088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138" name="Rectangle 66">
            <a:extLst>
              <a:ext uri="{FF2B5EF4-FFF2-40B4-BE49-F238E27FC236}">
                <a16:creationId xmlns:a16="http://schemas.microsoft.com/office/drawing/2014/main" id="{C76343C5-9BDB-41D0-BD4B-C9751B18EC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76500" y="1289050"/>
            <a:ext cx="6667500" cy="1701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" name="Rectangle 164">
            <a:extLst>
              <a:ext uri="{FF2B5EF4-FFF2-40B4-BE49-F238E27FC236}">
                <a16:creationId xmlns:a16="http://schemas.microsoft.com/office/drawing/2014/main" id="{65D48B87-787F-4E51-BDED-E76DC04B78C6}"/>
              </a:ext>
            </a:extLst>
          </p:cNvPr>
          <p:cNvSpPr>
            <a:spLocks noChangeArrowheads="1"/>
          </p:cNvSpPr>
          <p:nvPr/>
        </p:nvSpPr>
        <p:spPr bwMode="gray">
          <a:xfrm rot="-5400000">
            <a:off x="4041775" y="-1854200"/>
            <a:ext cx="990600" cy="469900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D5FED544-E623-4AF8-A3A1-6E73D80FDA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2722563"/>
            <a:ext cx="7772400" cy="1470025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grpSp>
        <p:nvGrpSpPr>
          <p:cNvPr id="3271" name="Group 199">
            <a:extLst>
              <a:ext uri="{FF2B5EF4-FFF2-40B4-BE49-F238E27FC236}">
                <a16:creationId xmlns:a16="http://schemas.microsoft.com/office/drawing/2014/main" id="{36194AC6-CF37-40DA-BD53-1DDA4A6C278C}"/>
              </a:ext>
            </a:extLst>
          </p:cNvPr>
          <p:cNvGrpSpPr>
            <a:grpSpLocks/>
          </p:cNvGrpSpPr>
          <p:nvPr/>
        </p:nvGrpSpPr>
        <p:grpSpPr bwMode="auto">
          <a:xfrm>
            <a:off x="2859088" y="0"/>
            <a:ext cx="547687" cy="990600"/>
            <a:chOff x="768" y="1700"/>
            <a:chExt cx="405" cy="2620"/>
          </a:xfrm>
        </p:grpSpPr>
        <p:sp>
          <p:nvSpPr>
            <p:cNvPr id="3272" name="Rectangle 200">
              <a:extLst>
                <a:ext uri="{FF2B5EF4-FFF2-40B4-BE49-F238E27FC236}">
                  <a16:creationId xmlns:a16="http://schemas.microsoft.com/office/drawing/2014/main" id="{E80BAAD7-F360-4E3E-9EE5-A11BAC79A68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Rectangle 201">
              <a:extLst>
                <a:ext uri="{FF2B5EF4-FFF2-40B4-BE49-F238E27FC236}">
                  <a16:creationId xmlns:a16="http://schemas.microsoft.com/office/drawing/2014/main" id="{587F9004-7268-491F-8840-E91861A7EAF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5" name="Group 203">
            <a:extLst>
              <a:ext uri="{FF2B5EF4-FFF2-40B4-BE49-F238E27FC236}">
                <a16:creationId xmlns:a16="http://schemas.microsoft.com/office/drawing/2014/main" id="{F2419BB7-6153-4D39-BC11-A24682D55CE5}"/>
              </a:ext>
            </a:extLst>
          </p:cNvPr>
          <p:cNvGrpSpPr>
            <a:grpSpLocks/>
          </p:cNvGrpSpPr>
          <p:nvPr/>
        </p:nvGrpSpPr>
        <p:grpSpPr bwMode="auto">
          <a:xfrm>
            <a:off x="4405313" y="0"/>
            <a:ext cx="547687" cy="990600"/>
            <a:chOff x="768" y="1700"/>
            <a:chExt cx="405" cy="2620"/>
          </a:xfrm>
        </p:grpSpPr>
        <p:sp>
          <p:nvSpPr>
            <p:cNvPr id="3276" name="Rectangle 204">
              <a:extLst>
                <a:ext uri="{FF2B5EF4-FFF2-40B4-BE49-F238E27FC236}">
                  <a16:creationId xmlns:a16="http://schemas.microsoft.com/office/drawing/2014/main" id="{96A6CAD7-FF2C-46EC-97CA-5073DF37803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Rectangle 205">
              <a:extLst>
                <a:ext uri="{FF2B5EF4-FFF2-40B4-BE49-F238E27FC236}">
                  <a16:creationId xmlns:a16="http://schemas.microsoft.com/office/drawing/2014/main" id="{C756EA01-A9A4-40EB-AB59-2DA19509239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9" name="Group 207">
            <a:extLst>
              <a:ext uri="{FF2B5EF4-FFF2-40B4-BE49-F238E27FC236}">
                <a16:creationId xmlns:a16="http://schemas.microsoft.com/office/drawing/2014/main" id="{605402FF-8C2D-43F1-8CDE-8B6F0965A154}"/>
              </a:ext>
            </a:extLst>
          </p:cNvPr>
          <p:cNvGrpSpPr>
            <a:grpSpLocks/>
          </p:cNvGrpSpPr>
          <p:nvPr/>
        </p:nvGrpSpPr>
        <p:grpSpPr bwMode="auto">
          <a:xfrm>
            <a:off x="6005513" y="0"/>
            <a:ext cx="547687" cy="990600"/>
            <a:chOff x="768" y="1700"/>
            <a:chExt cx="405" cy="2620"/>
          </a:xfrm>
        </p:grpSpPr>
        <p:sp>
          <p:nvSpPr>
            <p:cNvPr id="3280" name="Rectangle 208">
              <a:extLst>
                <a:ext uri="{FF2B5EF4-FFF2-40B4-BE49-F238E27FC236}">
                  <a16:creationId xmlns:a16="http://schemas.microsoft.com/office/drawing/2014/main" id="{6DC7D78A-88B8-4548-9806-B82A426D408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Rectangle 209">
              <a:extLst>
                <a:ext uri="{FF2B5EF4-FFF2-40B4-BE49-F238E27FC236}">
                  <a16:creationId xmlns:a16="http://schemas.microsoft.com/office/drawing/2014/main" id="{E8D84653-1747-4E94-9718-F55D62D25AF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7" name="Group 215">
            <a:extLst>
              <a:ext uri="{FF2B5EF4-FFF2-40B4-BE49-F238E27FC236}">
                <a16:creationId xmlns:a16="http://schemas.microsoft.com/office/drawing/2014/main" id="{6F4010CC-B221-4292-A1C9-00950B305788}"/>
              </a:ext>
            </a:extLst>
          </p:cNvPr>
          <p:cNvGrpSpPr>
            <a:grpSpLocks/>
          </p:cNvGrpSpPr>
          <p:nvPr/>
        </p:nvGrpSpPr>
        <p:grpSpPr bwMode="auto">
          <a:xfrm>
            <a:off x="7529513" y="0"/>
            <a:ext cx="547687" cy="990600"/>
            <a:chOff x="768" y="1700"/>
            <a:chExt cx="405" cy="2620"/>
          </a:xfrm>
        </p:grpSpPr>
        <p:sp>
          <p:nvSpPr>
            <p:cNvPr id="3288" name="Rectangle 216">
              <a:extLst>
                <a:ext uri="{FF2B5EF4-FFF2-40B4-BE49-F238E27FC236}">
                  <a16:creationId xmlns:a16="http://schemas.microsoft.com/office/drawing/2014/main" id="{72096FCE-34C9-4AB9-BB9E-FFF0A8D4B44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Rectangle 217">
              <a:extLst>
                <a:ext uri="{FF2B5EF4-FFF2-40B4-BE49-F238E27FC236}">
                  <a16:creationId xmlns:a16="http://schemas.microsoft.com/office/drawing/2014/main" id="{529B7937-BBBC-446B-BC9C-9140140C74A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1" name="Group 229">
            <a:extLst>
              <a:ext uri="{FF2B5EF4-FFF2-40B4-BE49-F238E27FC236}">
                <a16:creationId xmlns:a16="http://schemas.microsoft.com/office/drawing/2014/main" id="{630C4EB0-B708-4412-8C69-F8963D72C17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75494" y="1302543"/>
            <a:ext cx="547688" cy="2120901"/>
            <a:chOff x="768" y="1700"/>
            <a:chExt cx="405" cy="2620"/>
          </a:xfrm>
        </p:grpSpPr>
        <p:sp>
          <p:nvSpPr>
            <p:cNvPr id="3302" name="Rectangle 230">
              <a:extLst>
                <a:ext uri="{FF2B5EF4-FFF2-40B4-BE49-F238E27FC236}">
                  <a16:creationId xmlns:a16="http://schemas.microsoft.com/office/drawing/2014/main" id="{0D405532-9EB8-40DE-9399-13087A9FE7F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" name="Rectangle 231">
              <a:extLst>
                <a:ext uri="{FF2B5EF4-FFF2-40B4-BE49-F238E27FC236}">
                  <a16:creationId xmlns:a16="http://schemas.microsoft.com/office/drawing/2014/main" id="{E0F556E8-1900-496D-83DE-2981CF3703E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5" name="Group 233">
            <a:extLst>
              <a:ext uri="{FF2B5EF4-FFF2-40B4-BE49-F238E27FC236}">
                <a16:creationId xmlns:a16="http://schemas.microsoft.com/office/drawing/2014/main" id="{AFD3AD30-AB69-44FA-9C01-1C51F7D687F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75494" y="2770981"/>
            <a:ext cx="547687" cy="2120901"/>
            <a:chOff x="768" y="1700"/>
            <a:chExt cx="405" cy="2620"/>
          </a:xfrm>
        </p:grpSpPr>
        <p:sp>
          <p:nvSpPr>
            <p:cNvPr id="3306" name="Rectangle 234">
              <a:extLst>
                <a:ext uri="{FF2B5EF4-FFF2-40B4-BE49-F238E27FC236}">
                  <a16:creationId xmlns:a16="http://schemas.microsoft.com/office/drawing/2014/main" id="{F4515D17-35FE-4164-A6D7-0D0270A4362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Rectangle 235">
              <a:extLst>
                <a:ext uri="{FF2B5EF4-FFF2-40B4-BE49-F238E27FC236}">
                  <a16:creationId xmlns:a16="http://schemas.microsoft.com/office/drawing/2014/main" id="{05716A76-6971-4A30-A5F9-B135D9A36C9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9" name="Group 237">
            <a:extLst>
              <a:ext uri="{FF2B5EF4-FFF2-40B4-BE49-F238E27FC236}">
                <a16:creationId xmlns:a16="http://schemas.microsoft.com/office/drawing/2014/main" id="{DB0C3451-A7E9-4BC5-9151-877521DD854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75494" y="4218781"/>
            <a:ext cx="547687" cy="2120901"/>
            <a:chOff x="768" y="1700"/>
            <a:chExt cx="405" cy="2620"/>
          </a:xfrm>
        </p:grpSpPr>
        <p:sp>
          <p:nvSpPr>
            <p:cNvPr id="3310" name="Rectangle 238">
              <a:extLst>
                <a:ext uri="{FF2B5EF4-FFF2-40B4-BE49-F238E27FC236}">
                  <a16:creationId xmlns:a16="http://schemas.microsoft.com/office/drawing/2014/main" id="{58629B2F-82DB-4D51-8686-6B775177C0D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Rectangle 239">
              <a:extLst>
                <a:ext uri="{FF2B5EF4-FFF2-40B4-BE49-F238E27FC236}">
                  <a16:creationId xmlns:a16="http://schemas.microsoft.com/office/drawing/2014/main" id="{6C6C5E00-138A-4198-A81E-55133C3DB18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8" name="Group 256">
            <a:extLst>
              <a:ext uri="{FF2B5EF4-FFF2-40B4-BE49-F238E27FC236}">
                <a16:creationId xmlns:a16="http://schemas.microsoft.com/office/drawing/2014/main" id="{F8FCF6E5-48CC-4009-A0EA-8BB67D214BB1}"/>
              </a:ext>
            </a:extLst>
          </p:cNvPr>
          <p:cNvGrpSpPr>
            <a:grpSpLocks/>
          </p:cNvGrpSpPr>
          <p:nvPr/>
        </p:nvGrpSpPr>
        <p:grpSpPr bwMode="auto">
          <a:xfrm>
            <a:off x="-11113" y="6462713"/>
            <a:ext cx="2120901" cy="395287"/>
            <a:chOff x="-7" y="4071"/>
            <a:chExt cx="1336" cy="249"/>
          </a:xfrm>
        </p:grpSpPr>
        <p:sp>
          <p:nvSpPr>
            <p:cNvPr id="3314" name="Rectangle 242">
              <a:extLst>
                <a:ext uri="{FF2B5EF4-FFF2-40B4-BE49-F238E27FC236}">
                  <a16:creationId xmlns:a16="http://schemas.microsoft.com/office/drawing/2014/main" id="{FD4EF4D3-DBB6-4BB1-AFE1-CB0B21EB9F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5400000">
              <a:off x="620" y="3444"/>
              <a:ext cx="81" cy="1336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Rectangle 243">
              <a:extLst>
                <a:ext uri="{FF2B5EF4-FFF2-40B4-BE49-F238E27FC236}">
                  <a16:creationId xmlns:a16="http://schemas.microsoft.com/office/drawing/2014/main" id="{BDEAD57A-CBF5-40E0-BEC4-F63E94FF897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5400000">
              <a:off x="598" y="3589"/>
              <a:ext cx="126" cy="1336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6" name="Group 254">
            <a:extLst>
              <a:ext uri="{FF2B5EF4-FFF2-40B4-BE49-F238E27FC236}">
                <a16:creationId xmlns:a16="http://schemas.microsoft.com/office/drawing/2014/main" id="{751AB6F2-EF1D-4C7D-8353-F6BF3ECAA376}"/>
              </a:ext>
            </a:extLst>
          </p:cNvPr>
          <p:cNvGrpSpPr>
            <a:grpSpLocks/>
          </p:cNvGrpSpPr>
          <p:nvPr/>
        </p:nvGrpSpPr>
        <p:grpSpPr bwMode="auto">
          <a:xfrm>
            <a:off x="-11113" y="623888"/>
            <a:ext cx="9155113" cy="547687"/>
            <a:chOff x="-7" y="403"/>
            <a:chExt cx="5767" cy="345"/>
          </a:xfrm>
        </p:grpSpPr>
        <p:grpSp>
          <p:nvGrpSpPr>
            <p:cNvPr id="3291" name="Group 219">
              <a:extLst>
                <a:ext uri="{FF2B5EF4-FFF2-40B4-BE49-F238E27FC236}">
                  <a16:creationId xmlns:a16="http://schemas.microsoft.com/office/drawing/2014/main" id="{74B8C78C-4501-4F1F-8DFE-96F42579D71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5400000">
              <a:off x="488" y="-92"/>
              <a:ext cx="345" cy="1336"/>
              <a:chOff x="768" y="1700"/>
              <a:chExt cx="405" cy="2620"/>
            </a:xfrm>
          </p:grpSpPr>
          <p:sp>
            <p:nvSpPr>
              <p:cNvPr id="3292" name="Rectangle 220">
                <a:extLst>
                  <a:ext uri="{FF2B5EF4-FFF2-40B4-BE49-F238E27FC236}">
                    <a16:creationId xmlns:a16="http://schemas.microsoft.com/office/drawing/2014/main" id="{D7CCA9B9-7D6B-4C09-82CB-9BB77E0F92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768" y="1700"/>
                <a:ext cx="95" cy="2620"/>
              </a:xfrm>
              <a:prstGeom prst="rect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3" name="Rectangle 221">
                <a:extLst>
                  <a:ext uri="{FF2B5EF4-FFF2-40B4-BE49-F238E27FC236}">
                    <a16:creationId xmlns:a16="http://schemas.microsoft.com/office/drawing/2014/main" id="{BE8BE639-65FF-4DAB-8DD5-314F4490017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912" y="1700"/>
                <a:ext cx="261" cy="2620"/>
              </a:xfrm>
              <a:prstGeom prst="rect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17" name="Group 245">
              <a:extLst>
                <a:ext uri="{FF2B5EF4-FFF2-40B4-BE49-F238E27FC236}">
                  <a16:creationId xmlns:a16="http://schemas.microsoft.com/office/drawing/2014/main" id="{3A2AB348-A388-48CE-A3EA-F23D46A2AC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5400000">
              <a:off x="3397" y="-1615"/>
              <a:ext cx="345" cy="4381"/>
              <a:chOff x="768" y="1700"/>
              <a:chExt cx="405" cy="2620"/>
            </a:xfrm>
          </p:grpSpPr>
          <p:sp>
            <p:nvSpPr>
              <p:cNvPr id="3318" name="Rectangle 246">
                <a:extLst>
                  <a:ext uri="{FF2B5EF4-FFF2-40B4-BE49-F238E27FC236}">
                    <a16:creationId xmlns:a16="http://schemas.microsoft.com/office/drawing/2014/main" id="{1ECBC700-D895-4009-9274-B80BAB3678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768" y="1700"/>
                <a:ext cx="95" cy="2620"/>
              </a:xfrm>
              <a:prstGeom prst="rect">
                <a:avLst/>
              </a:prstGeom>
              <a:solidFill>
                <a:srgbClr val="FFFFFF">
                  <a:alpha val="3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9" name="Rectangle 247">
                <a:extLst>
                  <a:ext uri="{FF2B5EF4-FFF2-40B4-BE49-F238E27FC236}">
                    <a16:creationId xmlns:a16="http://schemas.microsoft.com/office/drawing/2014/main" id="{1CDC550A-BBC7-4E86-80DA-65013D1CD57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912" y="1700"/>
                <a:ext cx="261" cy="2620"/>
              </a:xfrm>
              <a:prstGeom prst="rect">
                <a:avLst/>
              </a:prstGeom>
              <a:solidFill>
                <a:srgbClr val="FFFFFF">
                  <a:alpha val="3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35" name="Rectangle 163">
            <a:extLst>
              <a:ext uri="{FF2B5EF4-FFF2-40B4-BE49-F238E27FC236}">
                <a16:creationId xmlns:a16="http://schemas.microsoft.com/office/drawing/2014/main" id="{D2F52DC7-CCA8-4C98-8284-9520635ED4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" y="990600"/>
            <a:ext cx="84582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C971033C-E7E8-4BA4-B4BF-F6B9DA9E05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1066800"/>
            <a:ext cx="8382000" cy="1509713"/>
          </a:xfrm>
          <a:prstGeom prst="rect">
            <a:avLst/>
          </a:prstGeom>
          <a:blipFill dpi="0" rotWithShape="0">
            <a:blip r:embed="rId2"/>
            <a:srcRect/>
            <a:stretch>
              <a:fillRect b="-1520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E1E4C06B-9B84-4DFA-8AAB-2FD659222B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459663" y="6248400"/>
            <a:ext cx="13033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200">
                <a:latin typeface="Arial Black" panose="020B0A04020102020204" pitchFamily="34" charset="0"/>
              </a:rPr>
              <a:t>L/O/G/O</a:t>
            </a:r>
          </a:p>
        </p:txBody>
      </p:sp>
      <p:pic>
        <p:nvPicPr>
          <p:cNvPr id="3104" name="Picture 32" descr="2">
            <a:extLst>
              <a:ext uri="{FF2B5EF4-FFF2-40B4-BE49-F238E27FC236}">
                <a16:creationId xmlns:a16="http://schemas.microsoft.com/office/drawing/2014/main" id="{1E16D1AD-2896-4A11-BC30-E286F8D22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b="12524"/>
          <a:stretch>
            <a:fillRect/>
          </a:stretch>
        </p:blipFill>
        <p:spPr bwMode="gray">
          <a:xfrm>
            <a:off x="0" y="3302000"/>
            <a:ext cx="40386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4F73-461A-4874-9E5D-8BDFE644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103C8-FBBE-4E05-8CF8-EAD3DDC8C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EB295-9C0D-42B0-8693-0057C59E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76CB-B1E5-42AD-A2F8-A0385463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2D12-D1CC-4C6B-BD82-505F1E05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3622-198B-4D4C-B944-88236B2C4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30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4D920-2E0C-4CA0-8EE4-13C5A9092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34188" y="457200"/>
            <a:ext cx="1852612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FBC89-0C9D-488C-96E2-68135DA7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76350" y="457200"/>
            <a:ext cx="5405438" cy="56689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682A9-592C-4922-81EA-43D17FD0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60FAF-A6FD-452D-87F4-FD2A6D09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50F4-E0D1-48D7-89E3-3378B779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0B7CB-C433-4BA8-B472-F2E69B0C3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53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ECFB-6264-4D70-8C67-E4B050C5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457200"/>
            <a:ext cx="649605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5F248A1-8EE7-4844-ABBA-107B2367369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276350" y="1600200"/>
            <a:ext cx="7410450" cy="452596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5910-A7FF-4447-A3CF-7AE93295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4AFFB-38FA-46BA-8C18-026BE171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85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7C96-547E-4DC3-A062-B359D819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E559DB3-B5B1-422F-BFBD-8C6E7BF6E7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89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DE29-8748-4225-8002-AD6A13A9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457200"/>
            <a:ext cx="649605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9E974-25C0-4C8A-8CF1-C8FD64CE76E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76350" y="1600200"/>
            <a:ext cx="3629025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1FBB8-56BF-4A00-859D-CCCEB48B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7775" y="1600200"/>
            <a:ext cx="3629025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1F22-D1AE-4B71-A261-E94AC4EA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81CD0-4A42-4242-AD9D-91D1BB81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85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34E45-1C40-4335-8E1F-6D878459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F5F682B-05D9-46FB-9CDE-8154A106E7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40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4EBC-BB4E-4FD5-8283-DF4A0727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A7C9-60AD-430B-A467-F570BFA6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94B6-F65D-4601-AEBF-369753E8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2219-4B79-4FAD-8A59-E0C6A133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F399-2444-4985-BD06-C094AFB8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FE5CA-DDEF-4279-8CBF-0BAC29426A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12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B55E-6483-4E2B-892D-1345C3FE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D0E09-BBD2-47E9-91CA-0C81C3E4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0D4F8-D70C-491A-BDB6-29B75628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667B-B664-4BB4-82AF-E9F7368D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243CC-4AB2-472C-93D6-FC3D669C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E900C-7948-46BA-B49D-474FC35A3C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8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CA85-6AE3-4C18-BCFF-530BB1D8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80A3-A9D4-4D8A-A6E8-8903C6E67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6350" y="1600200"/>
            <a:ext cx="3629025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6031C-A092-4487-A32D-EAF0AFDAD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7775" y="1600200"/>
            <a:ext cx="3629025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9AA2-FBE1-4D2B-9F09-B4A72FE8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03489-197E-40FA-9CD8-5AE6C7B9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409BE-8F43-4401-8020-1D9B0CFA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EC7B3-D2B3-4100-80A0-F4B33A6BDD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45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5FF4-6052-4D8B-9151-4BC161B3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A6F6-B11D-4ED8-BE4E-05B0E1F9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AAB57-C316-4DA8-B3E6-C20A9F86D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F6E21-114E-47A9-BC74-FEB23E01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F71F7-CFC6-47A3-8D03-592DEEA2C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8E8A7-F4FE-488F-BE5E-908F4D0A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E1D67-D8AB-4D64-B414-D7586BD7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7390C-0F9E-4ED3-A159-98A49D05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CBEF0-6E8B-4F6E-A0D9-611D30F4D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99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75FC-6E3E-45F4-8954-66FAE05F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4EA79-595C-4D12-9573-45E99913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45BDC-5CBB-4565-8087-1B6A9985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2824B-12FF-4CB0-93AE-A4FCCB5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9EF81-65FA-46C7-9329-A46BE6F351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C274A-1AB8-478C-B002-E3BDAA1D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12E0A-2A2E-4D65-A74F-6A328AE5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90873-167E-4210-AB33-A94664D2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61889-A372-4A5E-9174-4FA681D31A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15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CD11-C682-4290-B746-7AFFF2DF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D1A3-6E4E-4443-8D99-5C80D9B0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071B5-06EE-4129-ABB4-C7FA8178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AD9E5-CC9D-42C2-910D-2AA9460E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8BB2D-16D6-4FDE-8E0C-92494B64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EFAC-B670-4712-A8E6-1F46F7D2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914FB-5EA6-49F1-B70A-228D923468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9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C516-2CD6-426F-A854-F974CC7A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042CC-4FEE-4445-A45E-1E856F28E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FDDB6-8476-4BFA-8774-3EB9711DB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77BCA-418B-44C9-B926-C1268315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3A5F7-B5BA-45CC-A2F7-70AF6FA0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1E44-048A-4E1D-BBB1-C5861A23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E5A8A-01D9-4DEC-ABC5-6A3FDC6F4C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03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39">
            <a:extLst>
              <a:ext uri="{FF2B5EF4-FFF2-40B4-BE49-F238E27FC236}">
                <a16:creationId xmlns:a16="http://schemas.microsoft.com/office/drawing/2014/main" id="{9B5F2CDC-9E8A-486E-80E9-A70963D32A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447800"/>
            <a:ext cx="1116013" cy="541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0" name="Rectangle 56">
            <a:extLst>
              <a:ext uri="{FF2B5EF4-FFF2-40B4-BE49-F238E27FC236}">
                <a16:creationId xmlns:a16="http://schemas.microsoft.com/office/drawing/2014/main" id="{B73146EB-B974-4DA5-9DD1-E838272C9B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1116013" cy="2603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B72A10-2860-47D6-B1E7-927B8F739A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2954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419654-F721-4B64-A935-5C0816267D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38538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441C3F-EBA0-4AB0-B69F-FF608A6332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8EB222-CB37-4D80-A900-29355A0A5C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21F2AB4-7E5B-430E-BF68-964264EE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1276350" y="1600200"/>
            <a:ext cx="74104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95" name="Group 71">
            <a:extLst>
              <a:ext uri="{FF2B5EF4-FFF2-40B4-BE49-F238E27FC236}">
                <a16:creationId xmlns:a16="http://schemas.microsoft.com/office/drawing/2014/main" id="{7A0A19D5-D4BC-407F-8736-F09D04437E58}"/>
              </a:ext>
            </a:extLst>
          </p:cNvPr>
          <p:cNvGrpSpPr>
            <a:grpSpLocks/>
          </p:cNvGrpSpPr>
          <p:nvPr/>
        </p:nvGrpSpPr>
        <p:grpSpPr bwMode="auto">
          <a:xfrm rot="37800000">
            <a:off x="283368" y="1393032"/>
            <a:ext cx="550863" cy="1117600"/>
            <a:chOff x="1060" y="0"/>
            <a:chExt cx="394" cy="4320"/>
          </a:xfrm>
        </p:grpSpPr>
        <p:sp>
          <p:nvSpPr>
            <p:cNvPr id="1096" name="Rectangle 72">
              <a:extLst>
                <a:ext uri="{FF2B5EF4-FFF2-40B4-BE49-F238E27FC236}">
                  <a16:creationId xmlns:a16="http://schemas.microsoft.com/office/drawing/2014/main" id="{2EB7560D-7505-4336-A27E-2E764EDFCDA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14" y="0"/>
              <a:ext cx="240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Rectangle 73">
              <a:extLst>
                <a:ext uri="{FF2B5EF4-FFF2-40B4-BE49-F238E27FC236}">
                  <a16:creationId xmlns:a16="http://schemas.microsoft.com/office/drawing/2014/main" id="{29E46F23-C5F8-4DEC-858B-FBEB8E28107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60" y="0"/>
              <a:ext cx="93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8" name="Rectangle 74">
            <a:extLst>
              <a:ext uri="{FF2B5EF4-FFF2-40B4-BE49-F238E27FC236}">
                <a16:creationId xmlns:a16="http://schemas.microsoft.com/office/drawing/2014/main" id="{B75F40AD-56D5-4E8D-97BD-F1ECD4904C7A}"/>
              </a:ext>
            </a:extLst>
          </p:cNvPr>
          <p:cNvSpPr>
            <a:spLocks noChangeArrowheads="1"/>
          </p:cNvSpPr>
          <p:nvPr/>
        </p:nvSpPr>
        <p:spPr bwMode="gray">
          <a:xfrm rot="-5400000">
            <a:off x="3908425" y="-2727325"/>
            <a:ext cx="261938" cy="5716588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4" name="Group 80">
            <a:extLst>
              <a:ext uri="{FF2B5EF4-FFF2-40B4-BE49-F238E27FC236}">
                <a16:creationId xmlns:a16="http://schemas.microsoft.com/office/drawing/2014/main" id="{501394CE-36E7-4164-B273-B36170D5489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447800"/>
            <a:ext cx="457200" cy="5410200"/>
            <a:chOff x="768" y="1700"/>
            <a:chExt cx="405" cy="2620"/>
          </a:xfrm>
        </p:grpSpPr>
        <p:sp>
          <p:nvSpPr>
            <p:cNvPr id="1105" name="Rectangle 81">
              <a:extLst>
                <a:ext uri="{FF2B5EF4-FFF2-40B4-BE49-F238E27FC236}">
                  <a16:creationId xmlns:a16="http://schemas.microsoft.com/office/drawing/2014/main" id="{F91D2954-CD5E-43E8-868B-6FF90C9D85C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>
              <a:extLst>
                <a:ext uri="{FF2B5EF4-FFF2-40B4-BE49-F238E27FC236}">
                  <a16:creationId xmlns:a16="http://schemas.microsoft.com/office/drawing/2014/main" id="{C5DBB8C1-6DDA-4DC1-B5F3-4900AB98ACF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4" name="Rectangle 60">
            <a:extLst>
              <a:ext uri="{FF2B5EF4-FFF2-40B4-BE49-F238E27FC236}">
                <a16:creationId xmlns:a16="http://schemas.microsoft.com/office/drawing/2014/main" id="{DF374C24-E33A-495C-A3C9-9F7BD65D35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81100" y="333375"/>
            <a:ext cx="7962900" cy="1038225"/>
          </a:xfrm>
          <a:prstGeom prst="rect">
            <a:avLst/>
          </a:prstGeom>
          <a:gradFill rotWithShape="1">
            <a:gsLst>
              <a:gs pos="0">
                <a:srgbClr val="C0C0C0">
                  <a:alpha val="50000"/>
                </a:srgbClr>
              </a:gs>
              <a:gs pos="100000">
                <a:srgbClr val="C0C0C0">
                  <a:gamma/>
                  <a:tint val="41176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" name="Rectangle 61">
            <a:extLst>
              <a:ext uri="{FF2B5EF4-FFF2-40B4-BE49-F238E27FC236}">
                <a16:creationId xmlns:a16="http://schemas.microsoft.com/office/drawing/2014/main" id="{4B0BA91F-A686-4DA0-91BF-8251A837FD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33375"/>
            <a:ext cx="1109663" cy="103822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7" name="Group 83">
            <a:extLst>
              <a:ext uri="{FF2B5EF4-FFF2-40B4-BE49-F238E27FC236}">
                <a16:creationId xmlns:a16="http://schemas.microsoft.com/office/drawing/2014/main" id="{EDA03136-98F8-41B9-80BC-E0FD4B73D897}"/>
              </a:ext>
            </a:extLst>
          </p:cNvPr>
          <p:cNvGrpSpPr>
            <a:grpSpLocks/>
          </p:cNvGrpSpPr>
          <p:nvPr/>
        </p:nvGrpSpPr>
        <p:grpSpPr bwMode="auto">
          <a:xfrm rot="27000000">
            <a:off x="283368" y="2840832"/>
            <a:ext cx="550863" cy="1117600"/>
            <a:chOff x="1060" y="0"/>
            <a:chExt cx="394" cy="4320"/>
          </a:xfrm>
        </p:grpSpPr>
        <p:sp>
          <p:nvSpPr>
            <p:cNvPr id="1108" name="Rectangle 84">
              <a:extLst>
                <a:ext uri="{FF2B5EF4-FFF2-40B4-BE49-F238E27FC236}">
                  <a16:creationId xmlns:a16="http://schemas.microsoft.com/office/drawing/2014/main" id="{394E74A6-AE26-4AC8-8D01-0562EBD2A5E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14" y="0"/>
              <a:ext cx="240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Rectangle 85">
              <a:extLst>
                <a:ext uri="{FF2B5EF4-FFF2-40B4-BE49-F238E27FC236}">
                  <a16:creationId xmlns:a16="http://schemas.microsoft.com/office/drawing/2014/main" id="{6FAD78D3-FB44-4D64-B199-BD48B1351AC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60" y="0"/>
              <a:ext cx="93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9" name="Rectangle 75">
            <a:extLst>
              <a:ext uri="{FF2B5EF4-FFF2-40B4-BE49-F238E27FC236}">
                <a16:creationId xmlns:a16="http://schemas.microsoft.com/office/drawing/2014/main" id="{9CD6DA24-819E-4117-993C-C6761B8399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64363" y="6350"/>
            <a:ext cx="2179637" cy="25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3" name="Group 89">
            <a:extLst>
              <a:ext uri="{FF2B5EF4-FFF2-40B4-BE49-F238E27FC236}">
                <a16:creationId xmlns:a16="http://schemas.microsoft.com/office/drawing/2014/main" id="{0126B4BD-BFEB-4A80-995A-1E9E7B4A18D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0"/>
            <a:ext cx="642938" cy="285750"/>
            <a:chOff x="768" y="1700"/>
            <a:chExt cx="405" cy="2620"/>
          </a:xfrm>
        </p:grpSpPr>
        <p:sp>
          <p:nvSpPr>
            <p:cNvPr id="1114" name="Rectangle 90">
              <a:extLst>
                <a:ext uri="{FF2B5EF4-FFF2-40B4-BE49-F238E27FC236}">
                  <a16:creationId xmlns:a16="http://schemas.microsoft.com/office/drawing/2014/main" id="{F3AD9F54-188A-409B-8E59-889D446BEC7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Rectangle 91">
              <a:extLst>
                <a:ext uri="{FF2B5EF4-FFF2-40B4-BE49-F238E27FC236}">
                  <a16:creationId xmlns:a16="http://schemas.microsoft.com/office/drawing/2014/main" id="{D2C6BD70-5086-4810-AD41-B473C585BB6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" name="Group 92">
            <a:extLst>
              <a:ext uri="{FF2B5EF4-FFF2-40B4-BE49-F238E27FC236}">
                <a16:creationId xmlns:a16="http://schemas.microsoft.com/office/drawing/2014/main" id="{FB59D47A-B763-4967-961B-6A315C29D1B0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0"/>
            <a:ext cx="642938" cy="285750"/>
            <a:chOff x="768" y="1700"/>
            <a:chExt cx="405" cy="2620"/>
          </a:xfrm>
        </p:grpSpPr>
        <p:sp>
          <p:nvSpPr>
            <p:cNvPr id="1117" name="Rectangle 93">
              <a:extLst>
                <a:ext uri="{FF2B5EF4-FFF2-40B4-BE49-F238E27FC236}">
                  <a16:creationId xmlns:a16="http://schemas.microsoft.com/office/drawing/2014/main" id="{16879EF9-0EA4-472B-97A0-CE5B236F06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Rectangle 94">
              <a:extLst>
                <a:ext uri="{FF2B5EF4-FFF2-40B4-BE49-F238E27FC236}">
                  <a16:creationId xmlns:a16="http://schemas.microsoft.com/office/drawing/2014/main" id="{56E5040C-D392-4FBF-BC4B-B72F8EE7162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9" name="Group 95">
            <a:extLst>
              <a:ext uri="{FF2B5EF4-FFF2-40B4-BE49-F238E27FC236}">
                <a16:creationId xmlns:a16="http://schemas.microsoft.com/office/drawing/2014/main" id="{61905D25-AA6A-4B49-85D4-D4265B98FA9B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0"/>
            <a:ext cx="642938" cy="285750"/>
            <a:chOff x="768" y="1700"/>
            <a:chExt cx="405" cy="2620"/>
          </a:xfrm>
        </p:grpSpPr>
        <p:sp>
          <p:nvSpPr>
            <p:cNvPr id="1120" name="Rectangle 96">
              <a:extLst>
                <a:ext uri="{FF2B5EF4-FFF2-40B4-BE49-F238E27FC236}">
                  <a16:creationId xmlns:a16="http://schemas.microsoft.com/office/drawing/2014/main" id="{844244E2-5025-4310-B6C0-A4D89604839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1" name="Rectangle 97">
              <a:extLst>
                <a:ext uri="{FF2B5EF4-FFF2-40B4-BE49-F238E27FC236}">
                  <a16:creationId xmlns:a16="http://schemas.microsoft.com/office/drawing/2014/main" id="{D731F0F4-3389-4B37-9ABC-E090906DBE8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2" name="Group 98">
            <a:extLst>
              <a:ext uri="{FF2B5EF4-FFF2-40B4-BE49-F238E27FC236}">
                <a16:creationId xmlns:a16="http://schemas.microsoft.com/office/drawing/2014/main" id="{D00C2606-4237-4C42-B188-B0213E1CB4D4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0"/>
            <a:ext cx="642938" cy="304800"/>
            <a:chOff x="768" y="1700"/>
            <a:chExt cx="405" cy="2620"/>
          </a:xfrm>
        </p:grpSpPr>
        <p:sp>
          <p:nvSpPr>
            <p:cNvPr id="1123" name="Rectangle 99">
              <a:extLst>
                <a:ext uri="{FF2B5EF4-FFF2-40B4-BE49-F238E27FC236}">
                  <a16:creationId xmlns:a16="http://schemas.microsoft.com/office/drawing/2014/main" id="{A7CC23E0-AFD1-4F67-92BF-6D4AE2253CE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4" name="Rectangle 100">
              <a:extLst>
                <a:ext uri="{FF2B5EF4-FFF2-40B4-BE49-F238E27FC236}">
                  <a16:creationId xmlns:a16="http://schemas.microsoft.com/office/drawing/2014/main" id="{1B5B506A-1A3B-45FA-A9D5-330860E55FC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86" name="Picture 62" descr="2">
            <a:extLst>
              <a:ext uri="{FF2B5EF4-FFF2-40B4-BE49-F238E27FC236}">
                <a16:creationId xmlns:a16="http://schemas.microsoft.com/office/drawing/2014/main" id="{3198A102-AE34-4E31-B4CE-383F58C00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"/>
          <a:stretch>
            <a:fillRect/>
          </a:stretch>
        </p:blipFill>
        <p:spPr bwMode="gray">
          <a:xfrm>
            <a:off x="7361238" y="55563"/>
            <a:ext cx="1676400" cy="164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02DCD731-6F8B-42DD-B2AD-25A117742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1276350" y="457200"/>
            <a:ext cx="6496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125" name="Group 101">
            <a:extLst>
              <a:ext uri="{FF2B5EF4-FFF2-40B4-BE49-F238E27FC236}">
                <a16:creationId xmlns:a16="http://schemas.microsoft.com/office/drawing/2014/main" id="{014FA814-DBFD-497D-B221-2921BA4E34A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0"/>
            <a:ext cx="457200" cy="261938"/>
            <a:chOff x="768" y="1700"/>
            <a:chExt cx="405" cy="2620"/>
          </a:xfrm>
        </p:grpSpPr>
        <p:sp>
          <p:nvSpPr>
            <p:cNvPr id="1126" name="Rectangle 102">
              <a:extLst>
                <a:ext uri="{FF2B5EF4-FFF2-40B4-BE49-F238E27FC236}">
                  <a16:creationId xmlns:a16="http://schemas.microsoft.com/office/drawing/2014/main" id="{F95B0647-1A7F-464D-8849-24CFA148C97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" name="Rectangle 103">
              <a:extLst>
                <a:ext uri="{FF2B5EF4-FFF2-40B4-BE49-F238E27FC236}">
                  <a16:creationId xmlns:a16="http://schemas.microsoft.com/office/drawing/2014/main" id="{0060D72D-0748-47B4-9118-BB409B206E5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" name="Group 104">
            <a:extLst>
              <a:ext uri="{FF2B5EF4-FFF2-40B4-BE49-F238E27FC236}">
                <a16:creationId xmlns:a16="http://schemas.microsoft.com/office/drawing/2014/main" id="{80EED5BD-B93D-40DC-929E-F23B1321D784}"/>
              </a:ext>
            </a:extLst>
          </p:cNvPr>
          <p:cNvGrpSpPr>
            <a:grpSpLocks/>
          </p:cNvGrpSpPr>
          <p:nvPr/>
        </p:nvGrpSpPr>
        <p:grpSpPr bwMode="auto">
          <a:xfrm rot="37800000">
            <a:off x="283369" y="4331494"/>
            <a:ext cx="550862" cy="1117600"/>
            <a:chOff x="1060" y="0"/>
            <a:chExt cx="394" cy="4320"/>
          </a:xfrm>
        </p:grpSpPr>
        <p:sp>
          <p:nvSpPr>
            <p:cNvPr id="1129" name="Rectangle 105">
              <a:extLst>
                <a:ext uri="{FF2B5EF4-FFF2-40B4-BE49-F238E27FC236}">
                  <a16:creationId xmlns:a16="http://schemas.microsoft.com/office/drawing/2014/main" id="{790D48DD-10FD-4877-829E-01CF42F686A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14" y="0"/>
              <a:ext cx="240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" name="Rectangle 106">
              <a:extLst>
                <a:ext uri="{FF2B5EF4-FFF2-40B4-BE49-F238E27FC236}">
                  <a16:creationId xmlns:a16="http://schemas.microsoft.com/office/drawing/2014/main" id="{6BBE7495-4B7E-4891-A1A9-316B1B21CD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60" y="0"/>
              <a:ext cx="93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1" name="Group 107">
            <a:extLst>
              <a:ext uri="{FF2B5EF4-FFF2-40B4-BE49-F238E27FC236}">
                <a16:creationId xmlns:a16="http://schemas.microsoft.com/office/drawing/2014/main" id="{601DADDF-14EF-44D0-9F83-88CCA4635C55}"/>
              </a:ext>
            </a:extLst>
          </p:cNvPr>
          <p:cNvGrpSpPr>
            <a:grpSpLocks/>
          </p:cNvGrpSpPr>
          <p:nvPr/>
        </p:nvGrpSpPr>
        <p:grpSpPr bwMode="auto">
          <a:xfrm rot="27000000">
            <a:off x="283369" y="5779294"/>
            <a:ext cx="550862" cy="1117600"/>
            <a:chOff x="1060" y="0"/>
            <a:chExt cx="394" cy="4320"/>
          </a:xfrm>
        </p:grpSpPr>
        <p:sp>
          <p:nvSpPr>
            <p:cNvPr id="1132" name="Rectangle 108">
              <a:extLst>
                <a:ext uri="{FF2B5EF4-FFF2-40B4-BE49-F238E27FC236}">
                  <a16:creationId xmlns:a16="http://schemas.microsoft.com/office/drawing/2014/main" id="{5C5C898B-F84F-4681-A7E3-9D8CE76BFC6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14" y="0"/>
              <a:ext cx="240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" name="Rectangle 109">
              <a:extLst>
                <a:ext uri="{FF2B5EF4-FFF2-40B4-BE49-F238E27FC236}">
                  <a16:creationId xmlns:a16="http://schemas.microsoft.com/office/drawing/2014/main" id="{6A1AB48D-3156-4ECD-86DC-5B156341853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60" y="0"/>
              <a:ext cx="93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756517E-1325-49DC-A674-1FE16E8C2E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2743200"/>
            <a:ext cx="7772400" cy="1470025"/>
          </a:xfrm>
        </p:spPr>
        <p:txBody>
          <a:bodyPr/>
          <a:lstStyle/>
          <a:p>
            <a:r>
              <a:rPr lang="en-US" altLang="en-US" sz="2500">
                <a:solidFill>
                  <a:schemeClr val="accent1"/>
                </a:solidFill>
              </a:rPr>
              <a:t>ThemeGallery</a:t>
            </a:r>
            <a:br>
              <a:rPr lang="en-US" altLang="en-US" sz="2100">
                <a:solidFill>
                  <a:schemeClr val="accent1"/>
                </a:solidFill>
              </a:rPr>
            </a:br>
            <a:r>
              <a:rPr lang="en-US" altLang="en-US" sz="5400"/>
              <a:t>PowerTemplate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1C72C-08EF-4D9A-9D9D-4D6924DA1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25A3DD1-1BD0-4BDE-95CF-3DC97739E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17411" name="AutoShape 3">
            <a:extLst>
              <a:ext uri="{FF2B5EF4-FFF2-40B4-BE49-F238E27FC236}">
                <a16:creationId xmlns:a16="http://schemas.microsoft.com/office/drawing/2014/main" id="{38917769-BB07-4460-977F-CC25FF692A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152775" y="2316163"/>
            <a:ext cx="4991100" cy="13033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2491D4D6-E2B5-47B7-8321-962DEA7DAC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62300" y="3689350"/>
            <a:ext cx="4991100" cy="1327150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7554A621-F264-451F-8A7D-5D7AB1DC74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0775" y="1793875"/>
            <a:ext cx="2438400" cy="1785938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chemeClr val="accent1">
                  <a:gamma/>
                  <a:shade val="6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w="1905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4" name="AutoShape 6">
            <a:extLst>
              <a:ext uri="{FF2B5EF4-FFF2-40B4-BE49-F238E27FC236}">
                <a16:creationId xmlns:a16="http://schemas.microsoft.com/office/drawing/2014/main" id="{17BF008F-E8BD-4B24-9587-4EF857B68F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0700" y="3175000"/>
            <a:ext cx="2438400" cy="1785938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chemeClr val="accent2">
                  <a:gamma/>
                  <a:shade val="56078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91240B29-F687-4F45-9708-019B960494DF}">
              <a14:hiddenLine xmlns:a14="http://schemas.microsoft.com/office/drawing/2010/main" w="1905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5" name="AutoShape 7">
            <a:extLst>
              <a:ext uri="{FF2B5EF4-FFF2-40B4-BE49-F238E27FC236}">
                <a16:creationId xmlns:a16="http://schemas.microsoft.com/office/drawing/2014/main" id="{BDCA815E-9286-4C3E-96C4-B86812FAFF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81263" y="5084763"/>
            <a:ext cx="5670550" cy="13160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AutoShape 8">
            <a:extLst>
              <a:ext uri="{FF2B5EF4-FFF2-40B4-BE49-F238E27FC236}">
                <a16:creationId xmlns:a16="http://schemas.microsoft.com/office/drawing/2014/main" id="{714DB25B-2012-4B09-BC02-EB11C88C1A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09675" y="4586288"/>
            <a:ext cx="2438400" cy="1785937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chemeClr val="hlink">
                  <a:gamma/>
                  <a:shade val="57255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91240B29-F687-4F45-9708-019B960494DF}">
              <a14:hiddenLine xmlns:a14="http://schemas.microsoft.com/office/drawing/2010/main" w="1905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7" name="WordArt 9">
            <a:extLst>
              <a:ext uri="{FF2B5EF4-FFF2-40B4-BE49-F238E27FC236}">
                <a16:creationId xmlns:a16="http://schemas.microsoft.com/office/drawing/2014/main" id="{CED1727F-8876-4529-8C39-89ABBC4CA7EE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 rot="5400000">
            <a:off x="2135188" y="3916362"/>
            <a:ext cx="914400" cy="231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F8F8F8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 panose="020B0A04020102020204" pitchFamily="34" charset="0"/>
              </a:rPr>
              <a:t>Growth</a:t>
            </a:r>
          </a:p>
        </p:txBody>
      </p:sp>
      <p:sp>
        <p:nvSpPr>
          <p:cNvPr id="17418" name="WordArt 10">
            <a:extLst>
              <a:ext uri="{FF2B5EF4-FFF2-40B4-BE49-F238E27FC236}">
                <a16:creationId xmlns:a16="http://schemas.microsoft.com/office/drawing/2014/main" id="{A3360EE8-3AE1-42F8-BBF4-764658C86664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 rot="5400000">
            <a:off x="1659731" y="5506244"/>
            <a:ext cx="684213" cy="231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F8F8F8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 panose="020B0A04020102020204" pitchFamily="34" charset="0"/>
              </a:rPr>
              <a:t>Start</a:t>
            </a:r>
          </a:p>
        </p:txBody>
      </p:sp>
      <p:sp>
        <p:nvSpPr>
          <p:cNvPr id="17419" name="WordArt 11">
            <a:extLst>
              <a:ext uri="{FF2B5EF4-FFF2-40B4-BE49-F238E27FC236}">
                <a16:creationId xmlns:a16="http://schemas.microsoft.com/office/drawing/2014/main" id="{CEE50A30-F759-4920-9887-90B657AA9BD7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 rot="5400000">
            <a:off x="2768600" y="2532063"/>
            <a:ext cx="788988" cy="2841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solidFill>
                  <a:srgbClr val="F8F8F8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 panose="020B0A04020102020204" pitchFamily="34" charset="0"/>
              </a:rPr>
              <a:t>Jump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4E4E3E1B-EF38-4259-9201-8C8830CB07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57575" y="2355850"/>
            <a:ext cx="76200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en-US" sz="1400" b="1">
                <a:solidFill>
                  <a:srgbClr val="FFFFFF"/>
                </a:solidFill>
                <a:cs typeface="Arial" panose="020B0604020202020204" pitchFamily="34" charset="0"/>
              </a:rPr>
              <a:t>2008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en-US" sz="1400" b="1">
                <a:solidFill>
                  <a:srgbClr val="FFFFFF"/>
                </a:solidFill>
                <a:cs typeface="Arial" panose="020B0604020202020204" pitchFamily="34" charset="0"/>
              </a:rPr>
              <a:t>2007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en-US" sz="1400" b="1">
                <a:solidFill>
                  <a:srgbClr val="FFFFFF"/>
                </a:solidFill>
                <a:cs typeface="Arial" panose="020B0604020202020204" pitchFamily="34" charset="0"/>
              </a:rPr>
              <a:t>2006       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86207700-EB23-47EA-B67F-D22991A40E1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57500" y="3646488"/>
            <a:ext cx="762000" cy="107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en-US" sz="1400" b="1">
                <a:solidFill>
                  <a:srgbClr val="FFFFFF"/>
                </a:solidFill>
                <a:cs typeface="Arial" panose="020B0604020202020204" pitchFamily="34" charset="0"/>
              </a:rPr>
              <a:t>2005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en-US" sz="1400" b="1">
                <a:solidFill>
                  <a:srgbClr val="FFFFFF"/>
                </a:solidFill>
                <a:cs typeface="Arial" panose="020B0604020202020204" pitchFamily="34" charset="0"/>
              </a:rPr>
              <a:t>2004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en-US" sz="1400" b="1">
                <a:solidFill>
                  <a:srgbClr val="FFFFFF"/>
                </a:solidFill>
                <a:cs typeface="Arial" panose="020B0604020202020204" pitchFamily="34" charset="0"/>
              </a:rPr>
              <a:t>2003       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06938B42-C1CB-4C5F-A0AE-2B561BDA779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66950" y="5122863"/>
            <a:ext cx="762000" cy="107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en-US" sz="1400" b="1">
                <a:solidFill>
                  <a:srgbClr val="FFFFFF"/>
                </a:solidFill>
                <a:cs typeface="Arial" panose="020B0604020202020204" pitchFamily="34" charset="0"/>
              </a:rPr>
              <a:t>2002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en-US" sz="1400" b="1">
                <a:solidFill>
                  <a:srgbClr val="FFFFFF"/>
                </a:solidFill>
                <a:cs typeface="Arial" panose="020B0604020202020204" pitchFamily="34" charset="0"/>
              </a:rPr>
              <a:t>2001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en-US" altLang="en-US" sz="1400" b="1">
                <a:solidFill>
                  <a:srgbClr val="FFFFFF"/>
                </a:solidFill>
                <a:cs typeface="Arial" panose="020B0604020202020204" pitchFamily="34" charset="0"/>
              </a:rPr>
              <a:t>2000       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0CEBFC4C-E4A6-4EB9-987F-5E5F28C049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14725" y="5260975"/>
            <a:ext cx="358616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Description of the contents</a:t>
            </a: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E7547051-E43A-4FEE-8A4A-777436F8F0C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92638" y="2468563"/>
            <a:ext cx="32385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Description of the contents</a:t>
            </a: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9E20C5AC-8129-46C8-A1C5-37F06AB5C5D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75100" y="3851275"/>
            <a:ext cx="3581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Description of the contents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>
            <a:extLst>
              <a:ext uri="{FF2B5EF4-FFF2-40B4-BE49-F238E27FC236}">
                <a16:creationId xmlns:a16="http://schemas.microsoft.com/office/drawing/2014/main" id="{60E86062-3431-4792-ABAF-673547EBE6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0525" y="39624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6AF91AA5-03CB-4BC1-B07E-AC7E9C25A18C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162050" y="2149475"/>
            <a:ext cx="701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400" b="1">
                <a:cs typeface="Arial" panose="020B0604020202020204" pitchFamily="34" charset="0"/>
              </a:rPr>
              <a:t>ThemeGallery is a </a:t>
            </a:r>
            <a:r>
              <a:rPr lang="en-US" altLang="en-US" sz="2400" b="1">
                <a:solidFill>
                  <a:srgbClr val="FF9900"/>
                </a:solidFill>
                <a:cs typeface="Arial" panose="020B0604020202020204" pitchFamily="34" charset="0"/>
              </a:rPr>
              <a:t>Design Digital Content &amp; Contents mall</a:t>
            </a:r>
            <a:r>
              <a:rPr lang="en-US" altLang="en-US" sz="2400" b="1">
                <a:cs typeface="Arial" panose="020B0604020202020204" pitchFamily="34" charset="0"/>
              </a:rPr>
              <a:t> developed by Guild Design Inc.</a:t>
            </a:r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8A95A0A5-02F3-4C8B-AF00-E8C56FA742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74925" y="39624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AAA9570B-DC19-47D4-8177-FAAB8F3840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25988" y="39624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F7697426-0C91-42EB-96EC-4319731D2F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77050" y="39624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7FB0226B-9B62-4BCE-8941-1F8881D55C14}"/>
              </a:ext>
            </a:extLst>
          </p:cNvPr>
          <p:cNvSpPr>
            <a:spLocks noChangeShapeType="1"/>
          </p:cNvSpPr>
          <p:nvPr/>
        </p:nvSpPr>
        <p:spPr bwMode="gray">
          <a:xfrm>
            <a:off x="8740775" y="4244975"/>
            <a:ext cx="3175" cy="1463675"/>
          </a:xfrm>
          <a:prstGeom prst="line">
            <a:avLst/>
          </a:prstGeom>
          <a:noFill/>
          <a:ln w="19050">
            <a:solidFill>
              <a:srgbClr val="080808">
                <a:alpha val="22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A7AB9114-40CC-479D-B6DC-B03D60F38FA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2288" y="4953000"/>
            <a:ext cx="1666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rgbClr val="FFFFFF"/>
                </a:solidFill>
                <a:cs typeface="Arial" panose="020B0604020202020204" pitchFamily="34" charset="0"/>
              </a:rPr>
              <a:t> Description of the sub contents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DA3103F1-64AA-4F29-9BF6-4A754FF6F9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9575" y="4191000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0217D63A-7D85-48D9-A0D2-8F9DBA7E29D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71750" y="4191000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2F73D409-970F-4762-BDDA-FF5DE0BAE5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13288" y="4191000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8308CF6A-51D7-43C1-AEAA-64CF9679D7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77050" y="4191000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E523247C-03E4-4383-845B-58A428300B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62238" y="4953000"/>
            <a:ext cx="1666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rgbClr val="FFFFFF"/>
                </a:solidFill>
                <a:cs typeface="Arial" panose="020B0604020202020204" pitchFamily="34" charset="0"/>
              </a:rPr>
              <a:t> Description of the sub contents</a:t>
            </a:r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DBACDFBC-082C-4722-A3B6-81344AB2BC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824413" y="4953000"/>
            <a:ext cx="1666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rgbClr val="FFFFFF"/>
                </a:solidFill>
                <a:cs typeface="Arial" panose="020B0604020202020204" pitchFamily="34" charset="0"/>
              </a:rPr>
              <a:t> Description of the sub contents</a:t>
            </a:r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D3BD990F-1754-433B-A56C-5487213379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75475" y="4953000"/>
            <a:ext cx="1666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rgbClr val="FFFFFF"/>
                </a:solidFill>
                <a:cs typeface="Arial" panose="020B0604020202020204" pitchFamily="34" charset="0"/>
              </a:rPr>
              <a:t> Description of the sub contents</a:t>
            </a:r>
          </a:p>
        </p:txBody>
      </p:sp>
      <p:sp>
        <p:nvSpPr>
          <p:cNvPr id="18451" name="AutoShape 19">
            <a:extLst>
              <a:ext uri="{FF2B5EF4-FFF2-40B4-BE49-F238E27FC236}">
                <a16:creationId xmlns:a16="http://schemas.microsoft.com/office/drawing/2014/main" id="{5A0E3B87-83F2-4C0D-B002-EC5686A1F3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19338" y="4776788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1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AutoShape 20">
            <a:extLst>
              <a:ext uri="{FF2B5EF4-FFF2-40B4-BE49-F238E27FC236}">
                <a16:creationId xmlns:a16="http://schemas.microsoft.com/office/drawing/2014/main" id="{06C94FAB-DE76-4B46-89EE-92317E454A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60875" y="4776788"/>
            <a:ext cx="265113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AutoShape 21">
            <a:extLst>
              <a:ext uri="{FF2B5EF4-FFF2-40B4-BE49-F238E27FC236}">
                <a16:creationId xmlns:a16="http://schemas.microsoft.com/office/drawing/2014/main" id="{E5041DC8-0B36-43A0-9268-1635BAB9B8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11938" y="4776788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8064A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2">
            <a:extLst>
              <a:ext uri="{FF2B5EF4-FFF2-40B4-BE49-F238E27FC236}">
                <a16:creationId xmlns:a16="http://schemas.microsoft.com/office/drawing/2014/main" id="{4A12F272-8B87-4F97-A020-E7DFDA6F63CA}"/>
              </a:ext>
            </a:extLst>
          </p:cNvPr>
          <p:cNvSpPr>
            <a:spLocks noChangeShapeType="1"/>
          </p:cNvSpPr>
          <p:nvPr/>
        </p:nvSpPr>
        <p:spPr bwMode="gray">
          <a:xfrm>
            <a:off x="476250" y="46482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id="{4C03F5CA-CC2A-4D79-82E7-666CFD768A1B}"/>
              </a:ext>
            </a:extLst>
          </p:cNvPr>
          <p:cNvSpPr>
            <a:spLocks noChangeShapeType="1"/>
          </p:cNvSpPr>
          <p:nvPr/>
        </p:nvSpPr>
        <p:spPr bwMode="gray">
          <a:xfrm>
            <a:off x="2654300" y="46482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24">
            <a:extLst>
              <a:ext uri="{FF2B5EF4-FFF2-40B4-BE49-F238E27FC236}">
                <a16:creationId xmlns:a16="http://schemas.microsoft.com/office/drawing/2014/main" id="{A58C9138-733E-42C6-866F-4450A1CAECD7}"/>
              </a:ext>
            </a:extLst>
          </p:cNvPr>
          <p:cNvSpPr>
            <a:spLocks noChangeShapeType="1"/>
          </p:cNvSpPr>
          <p:nvPr/>
        </p:nvSpPr>
        <p:spPr bwMode="gray">
          <a:xfrm>
            <a:off x="4832350" y="46482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25">
            <a:extLst>
              <a:ext uri="{FF2B5EF4-FFF2-40B4-BE49-F238E27FC236}">
                <a16:creationId xmlns:a16="http://schemas.microsoft.com/office/drawing/2014/main" id="{564A0322-B2F5-4E10-8CBA-F0D556F08DB4}"/>
              </a:ext>
            </a:extLst>
          </p:cNvPr>
          <p:cNvSpPr>
            <a:spLocks noChangeShapeType="1"/>
          </p:cNvSpPr>
          <p:nvPr/>
        </p:nvSpPr>
        <p:spPr bwMode="gray">
          <a:xfrm>
            <a:off x="6997700" y="46482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Rectangle 26">
            <a:extLst>
              <a:ext uri="{FF2B5EF4-FFF2-40B4-BE49-F238E27FC236}">
                <a16:creationId xmlns:a16="http://schemas.microsoft.com/office/drawing/2014/main" id="{6B23A8B8-CB28-4379-BC45-688CE9ACE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6F6FD8F-2369-43C8-979E-6E72D32CF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19459" name="AutoShape 3">
            <a:extLst>
              <a:ext uri="{FF2B5EF4-FFF2-40B4-BE49-F238E27FC236}">
                <a16:creationId xmlns:a16="http://schemas.microsoft.com/office/drawing/2014/main" id="{5E15617F-7847-4DFB-A4F4-2D62B03D80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4572000"/>
            <a:ext cx="294322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accent1">
                  <a:gamma/>
                  <a:shade val="60392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F85BC86B-D9F6-42F4-805C-6E3CD335AB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9263" y="5029200"/>
            <a:ext cx="2778125" cy="1069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18">
            <a:extLst>
              <a:ext uri="{FF2B5EF4-FFF2-40B4-BE49-F238E27FC236}">
                <a16:creationId xmlns:a16="http://schemas.microsoft.com/office/drawing/2014/main" id="{05D45FA7-39A0-42C4-88DD-CAD9587C0ADB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36638" y="45958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Text in here</a:t>
            </a:r>
          </a:p>
        </p:txBody>
      </p:sp>
      <p:sp>
        <p:nvSpPr>
          <p:cNvPr id="19462" name="Text Box 9">
            <a:extLst>
              <a:ext uri="{FF2B5EF4-FFF2-40B4-BE49-F238E27FC236}">
                <a16:creationId xmlns:a16="http://schemas.microsoft.com/office/drawing/2014/main" id="{F7A4A54A-C7E2-4714-89EB-248219D2105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4825" y="5105400"/>
            <a:ext cx="2667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cs typeface="Arial" panose="020B0604020202020204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9463" name="AutoShape 7">
            <a:extLst>
              <a:ext uri="{FF2B5EF4-FFF2-40B4-BE49-F238E27FC236}">
                <a16:creationId xmlns:a16="http://schemas.microsoft.com/office/drawing/2014/main" id="{923A224C-2B03-44B3-A63B-689ADDB608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2209800"/>
            <a:ext cx="294322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folHlink">
                  <a:gamma/>
                  <a:shade val="76078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AutoShape 8">
            <a:extLst>
              <a:ext uri="{FF2B5EF4-FFF2-40B4-BE49-F238E27FC236}">
                <a16:creationId xmlns:a16="http://schemas.microsoft.com/office/drawing/2014/main" id="{BB50E7AE-27A0-4D4C-9669-05C1EADFCB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9263" y="2667000"/>
            <a:ext cx="2778125" cy="1069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18">
            <a:extLst>
              <a:ext uri="{FF2B5EF4-FFF2-40B4-BE49-F238E27FC236}">
                <a16:creationId xmlns:a16="http://schemas.microsoft.com/office/drawing/2014/main" id="{6D13C58D-A4F0-463E-AD94-08B225FA824E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36638" y="22336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Text in here</a:t>
            </a:r>
          </a:p>
        </p:txBody>
      </p:sp>
      <p:sp>
        <p:nvSpPr>
          <p:cNvPr id="19466" name="Text Box 9">
            <a:extLst>
              <a:ext uri="{FF2B5EF4-FFF2-40B4-BE49-F238E27FC236}">
                <a16:creationId xmlns:a16="http://schemas.microsoft.com/office/drawing/2014/main" id="{5A888CB2-5955-4B89-9763-7AFFD3C4EA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4825" y="2743200"/>
            <a:ext cx="2667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cs typeface="Arial" panose="020B0604020202020204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9467" name="AutoShape 11">
            <a:extLst>
              <a:ext uri="{FF2B5EF4-FFF2-40B4-BE49-F238E27FC236}">
                <a16:creationId xmlns:a16="http://schemas.microsoft.com/office/drawing/2014/main" id="{E7724FAC-3B9D-4351-A90C-26DB794DEE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15000" y="4572000"/>
            <a:ext cx="294322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hlink">
                  <a:gamma/>
                  <a:shade val="60392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AutoShape 12">
            <a:extLst>
              <a:ext uri="{FF2B5EF4-FFF2-40B4-BE49-F238E27FC236}">
                <a16:creationId xmlns:a16="http://schemas.microsoft.com/office/drawing/2014/main" id="{443F79F8-5FB8-444E-AD59-6C2D8F995A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83263" y="5029200"/>
            <a:ext cx="2778125" cy="1069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18">
            <a:extLst>
              <a:ext uri="{FF2B5EF4-FFF2-40B4-BE49-F238E27FC236}">
                <a16:creationId xmlns:a16="http://schemas.microsoft.com/office/drawing/2014/main" id="{94310B96-C4F0-46C9-BC8E-5370657B0EC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370638" y="45958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Text in here</a:t>
            </a:r>
          </a:p>
        </p:txBody>
      </p:sp>
      <p:sp>
        <p:nvSpPr>
          <p:cNvPr id="19470" name="Text Box 9">
            <a:extLst>
              <a:ext uri="{FF2B5EF4-FFF2-40B4-BE49-F238E27FC236}">
                <a16:creationId xmlns:a16="http://schemas.microsoft.com/office/drawing/2014/main" id="{5A92B5CA-654F-48E4-AA34-0BBAB7A55AF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38825" y="5105400"/>
            <a:ext cx="2667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cs typeface="Arial" panose="020B0604020202020204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9471" name="AutoShape 15">
            <a:extLst>
              <a:ext uri="{FF2B5EF4-FFF2-40B4-BE49-F238E27FC236}">
                <a16:creationId xmlns:a16="http://schemas.microsoft.com/office/drawing/2014/main" id="{BFE60220-54D8-4CD6-A031-82B8315B9D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15000" y="2209800"/>
            <a:ext cx="294322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accent2">
                  <a:gamma/>
                  <a:shade val="60392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accent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AutoShape 16">
            <a:extLst>
              <a:ext uri="{FF2B5EF4-FFF2-40B4-BE49-F238E27FC236}">
                <a16:creationId xmlns:a16="http://schemas.microsoft.com/office/drawing/2014/main" id="{51237A7A-29CC-4EC9-BF7D-517D2C2E49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83263" y="2667000"/>
            <a:ext cx="2778125" cy="1069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18">
            <a:extLst>
              <a:ext uri="{FF2B5EF4-FFF2-40B4-BE49-F238E27FC236}">
                <a16:creationId xmlns:a16="http://schemas.microsoft.com/office/drawing/2014/main" id="{C9956B79-2DA5-4D5A-8A18-2B0FF678DF6E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370638" y="22336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Text in here</a:t>
            </a:r>
          </a:p>
        </p:txBody>
      </p:sp>
      <p:sp>
        <p:nvSpPr>
          <p:cNvPr id="19474" name="Text Box 9">
            <a:extLst>
              <a:ext uri="{FF2B5EF4-FFF2-40B4-BE49-F238E27FC236}">
                <a16:creationId xmlns:a16="http://schemas.microsoft.com/office/drawing/2014/main" id="{B15CC368-2526-4B41-BE93-87BB79836BB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38825" y="2743200"/>
            <a:ext cx="2667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cs typeface="Arial" panose="020B0604020202020204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9475" name="Text Box 19">
            <a:extLst>
              <a:ext uri="{FF2B5EF4-FFF2-40B4-BE49-F238E27FC236}">
                <a16:creationId xmlns:a16="http://schemas.microsoft.com/office/drawing/2014/main" id="{57FAE525-904B-4B44-95D2-141ED79C08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721100" y="3886200"/>
            <a:ext cx="1666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cs typeface="Arial" panose="020B0604020202020204" pitchFamily="34" charset="0"/>
              </a:rPr>
              <a:t> Description of the contents</a:t>
            </a:r>
          </a:p>
        </p:txBody>
      </p:sp>
      <p:grpSp>
        <p:nvGrpSpPr>
          <p:cNvPr id="19476" name="Group 20">
            <a:extLst>
              <a:ext uri="{FF2B5EF4-FFF2-40B4-BE49-F238E27FC236}">
                <a16:creationId xmlns:a16="http://schemas.microsoft.com/office/drawing/2014/main" id="{857CDB01-B013-415B-AFD8-E940B37B6EE1}"/>
              </a:ext>
            </a:extLst>
          </p:cNvPr>
          <p:cNvGrpSpPr>
            <a:grpSpLocks/>
          </p:cNvGrpSpPr>
          <p:nvPr/>
        </p:nvGrpSpPr>
        <p:grpSpPr bwMode="auto">
          <a:xfrm>
            <a:off x="3292475" y="2973388"/>
            <a:ext cx="2466975" cy="2452687"/>
            <a:chOff x="1968" y="1488"/>
            <a:chExt cx="1776" cy="1766"/>
          </a:xfrm>
        </p:grpSpPr>
        <p:sp>
          <p:nvSpPr>
            <p:cNvPr id="19477" name="AutoShape 21">
              <a:extLst>
                <a:ext uri="{FF2B5EF4-FFF2-40B4-BE49-F238E27FC236}">
                  <a16:creationId xmlns:a16="http://schemas.microsoft.com/office/drawing/2014/main" id="{E39D30E7-420D-4884-BC9E-A9E9ECE49CB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6774404">
              <a:off x="2004" y="1578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4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0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>
              <a:outerShdw dist="81320" dir="3080412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AutoShape 22">
              <a:extLst>
                <a:ext uri="{FF2B5EF4-FFF2-40B4-BE49-F238E27FC236}">
                  <a16:creationId xmlns:a16="http://schemas.microsoft.com/office/drawing/2014/main" id="{B131D7F0-1A15-4DED-939A-EB40E3B1B33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2174404">
              <a:off x="1968" y="1567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4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0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>
              <a:outerShdw dist="81320" dir="3080412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AutoShape 23">
              <a:extLst>
                <a:ext uri="{FF2B5EF4-FFF2-40B4-BE49-F238E27FC236}">
                  <a16:creationId xmlns:a16="http://schemas.microsoft.com/office/drawing/2014/main" id="{8D15CE5C-1050-4B8D-8C58-A865FC35DB8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7574404">
              <a:off x="2029" y="1500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4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0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>
              <a:outerShdw dist="81320" dir="3080412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AutoShape 24">
              <a:extLst>
                <a:ext uri="{FF2B5EF4-FFF2-40B4-BE49-F238E27FC236}">
                  <a16:creationId xmlns:a16="http://schemas.microsoft.com/office/drawing/2014/main" id="{0302EFCB-8889-4BE7-9040-98F0FAA0847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2974404">
              <a:off x="2056" y="1536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4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0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>
              <a:outerShdw dist="81320" dir="3080412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B81286D-9AD0-4EFC-97F7-D20830919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20483" name="AutoShape 13">
            <a:extLst>
              <a:ext uri="{FF2B5EF4-FFF2-40B4-BE49-F238E27FC236}">
                <a16:creationId xmlns:a16="http://schemas.microsoft.com/office/drawing/2014/main" id="{690BE2A3-D27D-42D8-9C73-EFE0792589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65250" y="5627688"/>
            <a:ext cx="7473950" cy="8667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dist="17961" dir="2700000" algn="ctr" rotWithShape="0">
              <a:srgbClr val="F8F8F8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cs typeface="Arial" panose="020B0604020202020204" pitchFamily="34" charset="0"/>
              </a:rPr>
              <a:t>ThemeGallery is a Design Digital Content &amp; Contents mall </a:t>
            </a:r>
          </a:p>
          <a:p>
            <a:pPr algn="ctr"/>
            <a:r>
              <a:rPr lang="en-US" altLang="en-US" sz="2000" b="1">
                <a:cs typeface="Arial" panose="020B0604020202020204" pitchFamily="34" charset="0"/>
              </a:rPr>
              <a:t>developed by Guild Design Inc.</a:t>
            </a:r>
          </a:p>
        </p:txBody>
      </p:sp>
      <p:sp>
        <p:nvSpPr>
          <p:cNvPr id="20484" name="AutoShape 4">
            <a:extLst>
              <a:ext uri="{FF2B5EF4-FFF2-40B4-BE49-F238E27FC236}">
                <a16:creationId xmlns:a16="http://schemas.microsoft.com/office/drawing/2014/main" id="{CDA1AEC5-6C98-4341-9CE1-CC51FF3AA9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794000" y="2057400"/>
            <a:ext cx="2362200" cy="3282950"/>
          </a:xfrm>
          <a:prstGeom prst="upArrow">
            <a:avLst>
              <a:gd name="adj1" fmla="val 56361"/>
              <a:gd name="adj2" fmla="val 78336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56078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0" lon="19199999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0485" name="AutoShape 5">
            <a:extLst>
              <a:ext uri="{FF2B5EF4-FFF2-40B4-BE49-F238E27FC236}">
                <a16:creationId xmlns:a16="http://schemas.microsoft.com/office/drawing/2014/main" id="{486FB88B-D946-49B2-98A8-D77A78B181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799013" y="2192338"/>
            <a:ext cx="2389187" cy="3282950"/>
          </a:xfrm>
          <a:prstGeom prst="downArrow">
            <a:avLst>
              <a:gd name="adj1" fmla="val 65009"/>
              <a:gd name="adj2" fmla="val 57909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0" lon="600000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943DC119-0CB8-4668-87CC-7B3F190ECC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1050" y="2951163"/>
            <a:ext cx="1911350" cy="596900"/>
          </a:xfrm>
          <a:prstGeom prst="roundRect">
            <a:avLst>
              <a:gd name="adj" fmla="val 16667"/>
            </a:avLst>
          </a:prstGeom>
          <a:solidFill>
            <a:srgbClr val="FFFFFF">
              <a:alpha val="89999"/>
            </a:srgbClr>
          </a:solidFill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AutoShape 7">
            <a:extLst>
              <a:ext uri="{FF2B5EF4-FFF2-40B4-BE49-F238E27FC236}">
                <a16:creationId xmlns:a16="http://schemas.microsoft.com/office/drawing/2014/main" id="{097CA90C-3ABE-4EB8-829A-1248EF7DF2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1050" y="3732213"/>
            <a:ext cx="1911350" cy="596900"/>
          </a:xfrm>
          <a:prstGeom prst="roundRect">
            <a:avLst>
              <a:gd name="adj" fmla="val 16667"/>
            </a:avLst>
          </a:prstGeom>
          <a:solidFill>
            <a:srgbClr val="FFFFFF">
              <a:alpha val="89999"/>
            </a:srgbClr>
          </a:solidFill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AutoShape 8">
            <a:extLst>
              <a:ext uri="{FF2B5EF4-FFF2-40B4-BE49-F238E27FC236}">
                <a16:creationId xmlns:a16="http://schemas.microsoft.com/office/drawing/2014/main" id="{7DF50D73-D965-470F-9E80-170F419670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1050" y="4502150"/>
            <a:ext cx="1911350" cy="596900"/>
          </a:xfrm>
          <a:prstGeom prst="roundRect">
            <a:avLst>
              <a:gd name="adj" fmla="val 16667"/>
            </a:avLst>
          </a:prstGeom>
          <a:solidFill>
            <a:srgbClr val="FFFFFF">
              <a:alpha val="89999"/>
            </a:srgbClr>
          </a:solidFill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AutoShape 9">
            <a:extLst>
              <a:ext uri="{FF2B5EF4-FFF2-40B4-BE49-F238E27FC236}">
                <a16:creationId xmlns:a16="http://schemas.microsoft.com/office/drawing/2014/main" id="{7AEABD40-52C5-4B49-AE94-4AE464E0E2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80125" y="2586038"/>
            <a:ext cx="1911350" cy="596900"/>
          </a:xfrm>
          <a:prstGeom prst="roundRect">
            <a:avLst>
              <a:gd name="adj" fmla="val 16667"/>
            </a:avLst>
          </a:prstGeom>
          <a:solidFill>
            <a:srgbClr val="FFFFFF">
              <a:alpha val="89999"/>
            </a:srgbClr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47CC25E1-9A9F-4013-A3AC-5EEE8EAF2C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80125" y="3368675"/>
            <a:ext cx="1911350" cy="596900"/>
          </a:xfrm>
          <a:prstGeom prst="roundRect">
            <a:avLst>
              <a:gd name="adj" fmla="val 16667"/>
            </a:avLst>
          </a:prstGeom>
          <a:solidFill>
            <a:srgbClr val="FFFFFF">
              <a:alpha val="89999"/>
            </a:srgbClr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61A9B1C5-1557-456C-9018-88932A7AB0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80125" y="4137025"/>
            <a:ext cx="1911350" cy="598488"/>
          </a:xfrm>
          <a:prstGeom prst="roundRect">
            <a:avLst>
              <a:gd name="adj" fmla="val 16667"/>
            </a:avLst>
          </a:prstGeom>
          <a:solidFill>
            <a:srgbClr val="FFFFFF">
              <a:alpha val="89999"/>
            </a:srgbClr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Text Box 38">
            <a:extLst>
              <a:ext uri="{FF2B5EF4-FFF2-40B4-BE49-F238E27FC236}">
                <a16:creationId xmlns:a16="http://schemas.microsoft.com/office/drawing/2014/main" id="{E6BB449D-BAF0-45F2-8371-42F68FFF52D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92325" y="3081338"/>
            <a:ext cx="181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Add your text</a:t>
            </a:r>
          </a:p>
        </p:txBody>
      </p:sp>
      <p:sp>
        <p:nvSpPr>
          <p:cNvPr id="20493" name="Text Box 38">
            <a:extLst>
              <a:ext uri="{FF2B5EF4-FFF2-40B4-BE49-F238E27FC236}">
                <a16:creationId xmlns:a16="http://schemas.microsoft.com/office/drawing/2014/main" id="{E372C122-CE68-4E70-9723-FD5689B1EBD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92325" y="3868738"/>
            <a:ext cx="181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Add your text</a:t>
            </a:r>
          </a:p>
        </p:txBody>
      </p:sp>
      <p:sp>
        <p:nvSpPr>
          <p:cNvPr id="20494" name="Text Box 38">
            <a:extLst>
              <a:ext uri="{FF2B5EF4-FFF2-40B4-BE49-F238E27FC236}">
                <a16:creationId xmlns:a16="http://schemas.microsoft.com/office/drawing/2014/main" id="{4C724D02-BDB3-4764-820F-802EE30828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92325" y="4637088"/>
            <a:ext cx="181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Add your text</a:t>
            </a:r>
          </a:p>
        </p:txBody>
      </p:sp>
      <p:sp>
        <p:nvSpPr>
          <p:cNvPr id="20495" name="Text Box 38">
            <a:extLst>
              <a:ext uri="{FF2B5EF4-FFF2-40B4-BE49-F238E27FC236}">
                <a16:creationId xmlns:a16="http://schemas.microsoft.com/office/drawing/2014/main" id="{95B30F82-2CF1-45A5-A599-A4827094AF9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34100" y="2711450"/>
            <a:ext cx="181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Add your text</a:t>
            </a:r>
          </a:p>
        </p:txBody>
      </p:sp>
      <p:sp>
        <p:nvSpPr>
          <p:cNvPr id="20496" name="Text Box 38">
            <a:extLst>
              <a:ext uri="{FF2B5EF4-FFF2-40B4-BE49-F238E27FC236}">
                <a16:creationId xmlns:a16="http://schemas.microsoft.com/office/drawing/2014/main" id="{9651DA32-CE73-4178-ABAE-31A413FFED2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34100" y="3498850"/>
            <a:ext cx="181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Add your text</a:t>
            </a:r>
          </a:p>
        </p:txBody>
      </p:sp>
      <p:sp>
        <p:nvSpPr>
          <p:cNvPr id="20497" name="Text Box 38">
            <a:extLst>
              <a:ext uri="{FF2B5EF4-FFF2-40B4-BE49-F238E27FC236}">
                <a16:creationId xmlns:a16="http://schemas.microsoft.com/office/drawing/2014/main" id="{1018BE34-A7E8-4CFE-9ED7-8D35E97F1CB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34100" y="4265613"/>
            <a:ext cx="1811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Add your text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B71918C-EECA-4921-8EF4-A15ACF89D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21507" name="AutoShape 3">
            <a:extLst>
              <a:ext uri="{FF2B5EF4-FFF2-40B4-BE49-F238E27FC236}">
                <a16:creationId xmlns:a16="http://schemas.microsoft.com/office/drawing/2014/main" id="{59020B19-3DE9-4DDA-AE04-7BC196D3C297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5012532" y="3844131"/>
            <a:ext cx="3276600" cy="41433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666699">
                  <a:alpha val="80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31CF6066-DDBD-4C08-8C88-76DF7CE06044}"/>
              </a:ext>
            </a:extLst>
          </p:cNvPr>
          <p:cNvSpPr>
            <a:spLocks noChangeArrowheads="1"/>
          </p:cNvSpPr>
          <p:nvPr/>
        </p:nvSpPr>
        <p:spPr bwMode="gray">
          <a:xfrm rot="16200000" flipV="1">
            <a:off x="1040607" y="1802606"/>
            <a:ext cx="1066800" cy="1576387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hlink">
                  <a:gamma/>
                  <a:tint val="3529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scene3d>
            <a:camera prst="legacyPerspectiveBottom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62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5C6933FB-F829-4D05-8A27-F8B2A2C6185E}"/>
              </a:ext>
            </a:extLst>
          </p:cNvPr>
          <p:cNvSpPr>
            <a:spLocks noChangeArrowheads="1"/>
          </p:cNvSpPr>
          <p:nvPr/>
        </p:nvSpPr>
        <p:spPr bwMode="gray">
          <a:xfrm rot="16200000" flipV="1">
            <a:off x="1040607" y="2701131"/>
            <a:ext cx="1066800" cy="1576387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folHlink">
                  <a:gamma/>
                  <a:tint val="35294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62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4C806EF7-5FA5-4A8D-914A-EC885D2DA145}"/>
              </a:ext>
            </a:extLst>
          </p:cNvPr>
          <p:cNvSpPr>
            <a:spLocks noChangeArrowheads="1"/>
          </p:cNvSpPr>
          <p:nvPr/>
        </p:nvSpPr>
        <p:spPr bwMode="gray">
          <a:xfrm rot="16200000" flipV="1">
            <a:off x="1040607" y="3612356"/>
            <a:ext cx="1066800" cy="1576387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accent2">
                  <a:gamma/>
                  <a:tint val="35294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62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1511" name="AutoShape 7">
            <a:extLst>
              <a:ext uri="{FF2B5EF4-FFF2-40B4-BE49-F238E27FC236}">
                <a16:creationId xmlns:a16="http://schemas.microsoft.com/office/drawing/2014/main" id="{028B475A-E678-4791-8532-2A6BF0C2ADE6}"/>
              </a:ext>
            </a:extLst>
          </p:cNvPr>
          <p:cNvSpPr>
            <a:spLocks noChangeArrowheads="1"/>
          </p:cNvSpPr>
          <p:nvPr/>
        </p:nvSpPr>
        <p:spPr bwMode="gray">
          <a:xfrm rot="16200000" flipV="1">
            <a:off x="1040607" y="4515644"/>
            <a:ext cx="1066800" cy="1576387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rgbClr val="C0C0C0">
                  <a:gamma/>
                  <a:tint val="3529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62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D9518B78-CC41-4DB0-AAC5-22966E6128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9475" y="2360613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cs typeface="Arial" panose="020B0604020202020204" pitchFamily="34" charset="0"/>
              </a:rPr>
              <a:t>2007~2008</a:t>
            </a: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BCD044CF-2AE1-4254-88F0-F50E695129F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9475" y="3254375"/>
            <a:ext cx="1374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cs typeface="Arial" panose="020B0604020202020204" pitchFamily="34" charset="0"/>
              </a:rPr>
              <a:t>2005 ~ 2006</a:t>
            </a: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4CDC51D3-A399-4172-ABFA-9899F51A58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9475" y="4173538"/>
            <a:ext cx="1374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cs typeface="Arial" panose="020B0604020202020204" pitchFamily="34" charset="0"/>
              </a:rPr>
              <a:t>2003 ~ 2004</a:t>
            </a: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2ECDA4A7-A6FF-43B5-8B2F-EAF6A6E2E8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9475" y="5073650"/>
            <a:ext cx="1374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cs typeface="Arial" panose="020B0604020202020204" pitchFamily="34" charset="0"/>
              </a:rPr>
              <a:t>2001 ~ 2002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68EB67A8-51E4-4499-9618-48B3A69E0C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62200" y="2338388"/>
            <a:ext cx="3554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b="1">
                <a:cs typeface="Arial" panose="020B0604020202020204" pitchFamily="34" charset="0"/>
              </a:rPr>
              <a:t> Title in here</a:t>
            </a: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2048A99A-27D7-42C8-AB59-33D5B05F782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54275" y="2652713"/>
            <a:ext cx="4049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>
                <a:solidFill>
                  <a:srgbClr val="1C1C1C"/>
                </a:solidFill>
                <a:cs typeface="Arial" panose="020B0604020202020204" pitchFamily="34" charset="0"/>
              </a:rPr>
              <a:t>ThemeGallery</a:t>
            </a:r>
            <a:r>
              <a:rPr lang="en-US" altLang="en-US" sz="1400">
                <a:solidFill>
                  <a:srgbClr val="1C1C1C"/>
                </a:solidFill>
                <a:cs typeface="Arial" panose="020B0604020202020204" pitchFamily="34" charset="0"/>
              </a:rPr>
              <a:t> is a Design Digital Content &amp; Contents mall developed by Guild Design Inc.</a:t>
            </a: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3DBE2215-C788-452B-B009-E796792BCFC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62200" y="3246438"/>
            <a:ext cx="3554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b="1">
                <a:cs typeface="Arial" panose="020B0604020202020204" pitchFamily="34" charset="0"/>
              </a:rPr>
              <a:t> Title in here</a:t>
            </a: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78B67C86-93AD-480B-BBC5-A336A8B30D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03488" y="3560763"/>
            <a:ext cx="40497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>
                <a:solidFill>
                  <a:srgbClr val="1C1C1C"/>
                </a:solidFill>
                <a:cs typeface="Arial" panose="020B0604020202020204" pitchFamily="34" charset="0"/>
              </a:rPr>
              <a:t>ThemeGallery</a:t>
            </a:r>
            <a:r>
              <a:rPr lang="en-US" altLang="en-US" sz="1400">
                <a:solidFill>
                  <a:srgbClr val="1C1C1C"/>
                </a:solidFill>
                <a:cs typeface="Arial" panose="020B0604020202020204" pitchFamily="34" charset="0"/>
              </a:rPr>
              <a:t> is a Design Digital Content &amp; Contents mall developed by Guild Design Inc.</a:t>
            </a: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02DED102-303C-405D-9B19-0ACD0EB29F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62200" y="4167188"/>
            <a:ext cx="3554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b="1">
                <a:cs typeface="Arial" panose="020B0604020202020204" pitchFamily="34" charset="0"/>
              </a:rPr>
              <a:t> Title in here</a:t>
            </a: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EA891DF3-1DBA-4D63-B07A-7A413C54BC6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03488" y="4481513"/>
            <a:ext cx="40497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>
                <a:solidFill>
                  <a:srgbClr val="1C1C1C"/>
                </a:solidFill>
                <a:cs typeface="Arial" panose="020B0604020202020204" pitchFamily="34" charset="0"/>
              </a:rPr>
              <a:t>ThemeGallery</a:t>
            </a:r>
            <a:r>
              <a:rPr lang="en-US" altLang="en-US" sz="1400">
                <a:solidFill>
                  <a:srgbClr val="1C1C1C"/>
                </a:solidFill>
                <a:cs typeface="Arial" panose="020B0604020202020204" pitchFamily="34" charset="0"/>
              </a:rPr>
              <a:t> is a Design Digital Content &amp; Contents mall developed by Guild Design Inc.</a:t>
            </a: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00E364BE-1231-4C2E-A777-72F262E2BF7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62200" y="5075238"/>
            <a:ext cx="3554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b="1">
                <a:cs typeface="Arial" panose="020B0604020202020204" pitchFamily="34" charset="0"/>
              </a:rPr>
              <a:t> Title in here</a:t>
            </a:r>
          </a:p>
        </p:txBody>
      </p:sp>
      <p:sp>
        <p:nvSpPr>
          <p:cNvPr id="21523" name="Text Box 19">
            <a:extLst>
              <a:ext uri="{FF2B5EF4-FFF2-40B4-BE49-F238E27FC236}">
                <a16:creationId xmlns:a16="http://schemas.microsoft.com/office/drawing/2014/main" id="{D47BC0CE-0974-45EF-BBC3-83CFF25BE1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03488" y="5389563"/>
            <a:ext cx="40497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>
                <a:solidFill>
                  <a:srgbClr val="1C1C1C"/>
                </a:solidFill>
                <a:cs typeface="Arial" panose="020B0604020202020204" pitchFamily="34" charset="0"/>
              </a:rPr>
              <a:t>ThemeGallery</a:t>
            </a:r>
            <a:r>
              <a:rPr lang="en-US" altLang="en-US" sz="1400">
                <a:solidFill>
                  <a:srgbClr val="1C1C1C"/>
                </a:solidFill>
                <a:cs typeface="Arial" panose="020B0604020202020204" pitchFamily="34" charset="0"/>
              </a:rPr>
              <a:t> is a Design Digital Content &amp; Contents mall developed by Guild Design Inc.</a:t>
            </a:r>
          </a:p>
        </p:txBody>
      </p:sp>
      <p:pic>
        <p:nvPicPr>
          <p:cNvPr id="21524" name="Picture 20" descr="num1">
            <a:extLst>
              <a:ext uri="{FF2B5EF4-FFF2-40B4-BE49-F238E27FC236}">
                <a16:creationId xmlns:a16="http://schemas.microsoft.com/office/drawing/2014/main" id="{97CCA365-B0B9-4EF1-946B-46841F966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2487613"/>
            <a:ext cx="27368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3" descr="Picture1">
            <a:extLst>
              <a:ext uri="{FF2B5EF4-FFF2-40B4-BE49-F238E27FC236}">
                <a16:creationId xmlns:a16="http://schemas.microsoft.com/office/drawing/2014/main" id="{3E289E84-CAE6-4B5F-B9C1-43176CFF3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" t="19762" r="2510" b="2675"/>
          <a:stretch>
            <a:fillRect/>
          </a:stretch>
        </p:blipFill>
        <p:spPr bwMode="gray">
          <a:xfrm rot="5400000">
            <a:off x="3036887" y="392113"/>
            <a:ext cx="581342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2" name="Rectangle 4">
            <a:extLst>
              <a:ext uri="{FF2B5EF4-FFF2-40B4-BE49-F238E27FC236}">
                <a16:creationId xmlns:a16="http://schemas.microsoft.com/office/drawing/2014/main" id="{DD7391A2-9C1C-4B7B-8B9F-7F5767D7E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20810168-209B-445A-8F5E-DD31D6E4786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773238" y="3332163"/>
            <a:ext cx="1447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/>
              <a:t>Description of the contents</a:t>
            </a: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E04A1833-1D2D-4F6A-8DA7-41C7094B3C8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4268788" y="1987550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b="1">
                <a:solidFill>
                  <a:schemeClr val="accent2"/>
                </a:solidFill>
              </a:rPr>
              <a:t> Title in here</a:t>
            </a: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B7D2460C-270C-45A2-B698-15141CC501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75138" y="2400300"/>
            <a:ext cx="4487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/>
              <a:t>ThemeGallery is a Design Digital Content &amp; Contents mall developed by Guild Design Inc.</a:t>
            </a:r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7D6C8BFA-A5FA-42EE-AFEC-0804353A07E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4268788" y="3086100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b="1">
                <a:solidFill>
                  <a:schemeClr val="hlink"/>
                </a:solidFill>
              </a:rPr>
              <a:t> Title in here</a:t>
            </a:r>
          </a:p>
        </p:txBody>
      </p:sp>
      <p:sp>
        <p:nvSpPr>
          <p:cNvPr id="68617" name="Text Box 9">
            <a:extLst>
              <a:ext uri="{FF2B5EF4-FFF2-40B4-BE49-F238E27FC236}">
                <a16:creationId xmlns:a16="http://schemas.microsoft.com/office/drawing/2014/main" id="{7F5CC6BE-B709-4034-A883-F2B90AF426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75138" y="3487738"/>
            <a:ext cx="4487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/>
              <a:t>ThemeGallery is a Design Digital Content &amp; Contents mall developed by Guild Design Inc.</a:t>
            </a:r>
          </a:p>
        </p:txBody>
      </p:sp>
      <p:sp>
        <p:nvSpPr>
          <p:cNvPr id="68618" name="Rectangle 10">
            <a:extLst>
              <a:ext uri="{FF2B5EF4-FFF2-40B4-BE49-F238E27FC236}">
                <a16:creationId xmlns:a16="http://schemas.microsoft.com/office/drawing/2014/main" id="{3EF05EF1-EB1B-4D18-A640-637B41A9F2C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4268788" y="4229100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b="1">
                <a:solidFill>
                  <a:schemeClr val="folHlink"/>
                </a:solidFill>
              </a:rPr>
              <a:t> Title in here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0FEBE54F-593D-4F04-B70F-EFF9322E16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75138" y="4641850"/>
            <a:ext cx="4487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/>
              <a:t>ThemeGallery is a Design Digital Content &amp; Contents mall developed by Guild Design Inc.</a:t>
            </a:r>
          </a:p>
        </p:txBody>
      </p:sp>
      <p:sp>
        <p:nvSpPr>
          <p:cNvPr id="68620" name="Rectangle 12">
            <a:extLst>
              <a:ext uri="{FF2B5EF4-FFF2-40B4-BE49-F238E27FC236}">
                <a16:creationId xmlns:a16="http://schemas.microsoft.com/office/drawing/2014/main" id="{D990E051-2770-40CF-8005-8134307317B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4268788" y="5340350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b="1">
                <a:solidFill>
                  <a:schemeClr val="accent1"/>
                </a:solidFill>
              </a:rPr>
              <a:t> Title in here</a:t>
            </a:r>
          </a:p>
        </p:txBody>
      </p:sp>
      <p:sp>
        <p:nvSpPr>
          <p:cNvPr id="68621" name="Text Box 13">
            <a:extLst>
              <a:ext uri="{FF2B5EF4-FFF2-40B4-BE49-F238E27FC236}">
                <a16:creationId xmlns:a16="http://schemas.microsoft.com/office/drawing/2014/main" id="{D612B8A0-F9A0-49F8-961F-3808F842090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75138" y="5753100"/>
            <a:ext cx="4487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/>
              <a:t>ThemeGallery is a Design Digital Content &amp; Contents mall developed by Guild Design Inc.</a:t>
            </a:r>
          </a:p>
        </p:txBody>
      </p:sp>
      <p:grpSp>
        <p:nvGrpSpPr>
          <p:cNvPr id="68622" name="Group 14">
            <a:extLst>
              <a:ext uri="{FF2B5EF4-FFF2-40B4-BE49-F238E27FC236}">
                <a16:creationId xmlns:a16="http://schemas.microsoft.com/office/drawing/2014/main" id="{FA5DEEAB-787B-450C-92D1-5E0E6B358C69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1893888"/>
            <a:ext cx="3578225" cy="3902075"/>
            <a:chOff x="358" y="1306"/>
            <a:chExt cx="2118" cy="2118"/>
          </a:xfrm>
        </p:grpSpPr>
        <p:sp>
          <p:nvSpPr>
            <p:cNvPr id="68623" name="AutoShape 15">
              <a:extLst>
                <a:ext uri="{FF2B5EF4-FFF2-40B4-BE49-F238E27FC236}">
                  <a16:creationId xmlns:a16="http://schemas.microsoft.com/office/drawing/2014/main" id="{C20CC8DB-3448-4080-8E78-8EDBC7B4A42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9351">
              <a:off x="358" y="1306"/>
              <a:ext cx="2118" cy="2118"/>
            </a:xfrm>
            <a:custGeom>
              <a:avLst/>
              <a:gdLst>
                <a:gd name="G0" fmla="+- -293823 0 0"/>
                <a:gd name="G1" fmla="+- -4327765 0 0"/>
                <a:gd name="G2" fmla="+- -293823 0 -4327765"/>
                <a:gd name="G3" fmla="+- 10800 0 0"/>
                <a:gd name="G4" fmla="+- 0 0 -29382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17 0 0"/>
                <a:gd name="G9" fmla="+- 0 0 -4327765"/>
                <a:gd name="G10" fmla="+- 7317 0 2700"/>
                <a:gd name="G11" fmla="cos G10 -293823"/>
                <a:gd name="G12" fmla="sin G10 -293823"/>
                <a:gd name="G13" fmla="cos 13500 -293823"/>
                <a:gd name="G14" fmla="sin 13500 -293823"/>
                <a:gd name="G15" fmla="+- G11 10800 0"/>
                <a:gd name="G16" fmla="+- G12 10800 0"/>
                <a:gd name="G17" fmla="+- G13 10800 0"/>
                <a:gd name="G18" fmla="+- G14 10800 0"/>
                <a:gd name="G19" fmla="*/ 7317 1 2"/>
                <a:gd name="G20" fmla="+- G19 5400 0"/>
                <a:gd name="G21" fmla="cos G20 -293823"/>
                <a:gd name="G22" fmla="sin G20 -293823"/>
                <a:gd name="G23" fmla="+- G21 10800 0"/>
                <a:gd name="G24" fmla="+- G12 G23 G22"/>
                <a:gd name="G25" fmla="+- G22 G23 G11"/>
                <a:gd name="G26" fmla="cos 10800 -293823"/>
                <a:gd name="G27" fmla="sin 10800 -293823"/>
                <a:gd name="G28" fmla="cos 7317 -293823"/>
                <a:gd name="G29" fmla="sin 7317 -29382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4327765"/>
                <a:gd name="G36" fmla="sin G34 -4327765"/>
                <a:gd name="G37" fmla="+/ -4327765 -29382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17 G39"/>
                <a:gd name="G43" fmla="sin 731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618 w 21600"/>
                <a:gd name="T5" fmla="*/ 4565 h 21600"/>
                <a:gd name="T6" fmla="*/ 14479 w 21600"/>
                <a:gd name="T7" fmla="*/ 2521 h 21600"/>
                <a:gd name="T8" fmla="*/ 16774 w 21600"/>
                <a:gd name="T9" fmla="*/ 6575 h 21600"/>
                <a:gd name="T10" fmla="*/ 24258 w 21600"/>
                <a:gd name="T11" fmla="*/ 9744 h 21600"/>
                <a:gd name="T12" fmla="*/ 20179 w 21600"/>
                <a:gd name="T13" fmla="*/ 14520 h 21600"/>
                <a:gd name="T14" fmla="*/ 15402 w 21600"/>
                <a:gd name="T15" fmla="*/ 1043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4" y="10228"/>
                  </a:moveTo>
                  <a:cubicBezTo>
                    <a:pt x="17884" y="7551"/>
                    <a:pt x="16225" y="5204"/>
                    <a:pt x="13771" y="4113"/>
                  </a:cubicBezTo>
                  <a:lnTo>
                    <a:pt x="15186" y="930"/>
                  </a:lnTo>
                  <a:cubicBezTo>
                    <a:pt x="18808" y="2540"/>
                    <a:pt x="21257" y="6004"/>
                    <a:pt x="21566" y="9955"/>
                  </a:cubicBezTo>
                  <a:lnTo>
                    <a:pt x="24258" y="9744"/>
                  </a:lnTo>
                  <a:lnTo>
                    <a:pt x="20179" y="14520"/>
                  </a:lnTo>
                  <a:lnTo>
                    <a:pt x="15402" y="10439"/>
                  </a:lnTo>
                  <a:lnTo>
                    <a:pt x="18094" y="102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8624" name="AutoShape 16">
              <a:extLst>
                <a:ext uri="{FF2B5EF4-FFF2-40B4-BE49-F238E27FC236}">
                  <a16:creationId xmlns:a16="http://schemas.microsoft.com/office/drawing/2014/main" id="{EC39326C-D0CD-4402-9C1F-F7EE5DEA014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5973147">
              <a:off x="358" y="1306"/>
              <a:ext cx="2118" cy="2118"/>
            </a:xfrm>
            <a:custGeom>
              <a:avLst/>
              <a:gdLst>
                <a:gd name="G0" fmla="+- 597979 0 0"/>
                <a:gd name="G1" fmla="+- -3169399 0 0"/>
                <a:gd name="G2" fmla="+- 597979 0 -3169399"/>
                <a:gd name="G3" fmla="+- 10800 0 0"/>
                <a:gd name="G4" fmla="+- 0 0 59797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20 0 0"/>
                <a:gd name="G9" fmla="+- 0 0 -3169399"/>
                <a:gd name="G10" fmla="+- 7220 0 2700"/>
                <a:gd name="G11" fmla="cos G10 597979"/>
                <a:gd name="G12" fmla="sin G10 597979"/>
                <a:gd name="G13" fmla="cos 13500 597979"/>
                <a:gd name="G14" fmla="sin 13500 597979"/>
                <a:gd name="G15" fmla="+- G11 10800 0"/>
                <a:gd name="G16" fmla="+- G12 10800 0"/>
                <a:gd name="G17" fmla="+- G13 10800 0"/>
                <a:gd name="G18" fmla="+- G14 10800 0"/>
                <a:gd name="G19" fmla="*/ 7220 1 2"/>
                <a:gd name="G20" fmla="+- G19 5400 0"/>
                <a:gd name="G21" fmla="cos G20 597979"/>
                <a:gd name="G22" fmla="sin G20 597979"/>
                <a:gd name="G23" fmla="+- G21 10800 0"/>
                <a:gd name="G24" fmla="+- G12 G23 G22"/>
                <a:gd name="G25" fmla="+- G22 G23 G11"/>
                <a:gd name="G26" fmla="cos 10800 597979"/>
                <a:gd name="G27" fmla="sin 10800 597979"/>
                <a:gd name="G28" fmla="cos 7220 597979"/>
                <a:gd name="G29" fmla="sin 7220 59797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169399"/>
                <a:gd name="G36" fmla="sin G34 -3169399"/>
                <a:gd name="G37" fmla="+/ -3169399 59797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20 G39"/>
                <a:gd name="G43" fmla="sin 722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973 w 21600"/>
                <a:gd name="T5" fmla="*/ 7173 h 21600"/>
                <a:gd name="T6" fmla="*/ 16786 w 21600"/>
                <a:gd name="T7" fmla="*/ 4066 h 21600"/>
                <a:gd name="T8" fmla="*/ 17600 w 21600"/>
                <a:gd name="T9" fmla="*/ 8375 h 21600"/>
                <a:gd name="T10" fmla="*/ 24129 w 21600"/>
                <a:gd name="T11" fmla="*/ 12940 h 21600"/>
                <a:gd name="T12" fmla="*/ 18983 w 21600"/>
                <a:gd name="T13" fmla="*/ 16661 h 21600"/>
                <a:gd name="T14" fmla="*/ 15262 w 21600"/>
                <a:gd name="T15" fmla="*/ 1151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28" y="11944"/>
                  </a:moveTo>
                  <a:cubicBezTo>
                    <a:pt x="17989" y="11566"/>
                    <a:pt x="18020" y="11183"/>
                    <a:pt x="18020" y="10800"/>
                  </a:cubicBezTo>
                  <a:cubicBezTo>
                    <a:pt x="18020" y="8737"/>
                    <a:pt x="17138" y="6774"/>
                    <a:pt x="15597" y="5404"/>
                  </a:cubicBezTo>
                  <a:lnTo>
                    <a:pt x="17975" y="2728"/>
                  </a:lnTo>
                  <a:cubicBezTo>
                    <a:pt x="20281" y="4778"/>
                    <a:pt x="21600" y="7715"/>
                    <a:pt x="21600" y="10800"/>
                  </a:cubicBezTo>
                  <a:cubicBezTo>
                    <a:pt x="21600" y="11373"/>
                    <a:pt x="21554" y="11946"/>
                    <a:pt x="21463" y="12512"/>
                  </a:cubicBezTo>
                  <a:lnTo>
                    <a:pt x="24129" y="12940"/>
                  </a:lnTo>
                  <a:lnTo>
                    <a:pt x="18983" y="16661"/>
                  </a:lnTo>
                  <a:lnTo>
                    <a:pt x="15262" y="11516"/>
                  </a:lnTo>
                  <a:lnTo>
                    <a:pt x="17928" y="119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8625" name="AutoShape 17">
              <a:extLst>
                <a:ext uri="{FF2B5EF4-FFF2-40B4-BE49-F238E27FC236}">
                  <a16:creationId xmlns:a16="http://schemas.microsoft.com/office/drawing/2014/main" id="{B82D137B-F092-4FCB-9588-2BFF524E974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0800000">
              <a:off x="358" y="1306"/>
              <a:ext cx="2118" cy="2118"/>
            </a:xfrm>
            <a:custGeom>
              <a:avLst/>
              <a:gdLst>
                <a:gd name="G0" fmla="+- 180296 0 0"/>
                <a:gd name="G1" fmla="+- -3798410 0 0"/>
                <a:gd name="G2" fmla="+- 180296 0 -3798410"/>
                <a:gd name="G3" fmla="+- 10800 0 0"/>
                <a:gd name="G4" fmla="+- 0 0 1802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146 0 0"/>
                <a:gd name="G9" fmla="+- 0 0 -3798410"/>
                <a:gd name="G10" fmla="+- 7146 0 2700"/>
                <a:gd name="G11" fmla="cos G10 180296"/>
                <a:gd name="G12" fmla="sin G10 180296"/>
                <a:gd name="G13" fmla="cos 13500 180296"/>
                <a:gd name="G14" fmla="sin 13500 180296"/>
                <a:gd name="G15" fmla="+- G11 10800 0"/>
                <a:gd name="G16" fmla="+- G12 10800 0"/>
                <a:gd name="G17" fmla="+- G13 10800 0"/>
                <a:gd name="G18" fmla="+- G14 10800 0"/>
                <a:gd name="G19" fmla="*/ 7146 1 2"/>
                <a:gd name="G20" fmla="+- G19 5400 0"/>
                <a:gd name="G21" fmla="cos G20 180296"/>
                <a:gd name="G22" fmla="sin G20 180296"/>
                <a:gd name="G23" fmla="+- G21 10800 0"/>
                <a:gd name="G24" fmla="+- G12 G23 G22"/>
                <a:gd name="G25" fmla="+- G22 G23 G11"/>
                <a:gd name="G26" fmla="cos 10800 180296"/>
                <a:gd name="G27" fmla="sin 10800 180296"/>
                <a:gd name="G28" fmla="cos 7146 180296"/>
                <a:gd name="G29" fmla="sin 7146 1802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798410"/>
                <a:gd name="G36" fmla="sin G34 -3798410"/>
                <a:gd name="G37" fmla="+/ -3798410 1802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146 G39"/>
                <a:gd name="G43" fmla="sin 714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370 w 21600"/>
                <a:gd name="T5" fmla="*/ 5795 h 21600"/>
                <a:gd name="T6" fmla="*/ 15560 w 21600"/>
                <a:gd name="T7" fmla="*/ 3193 h 21600"/>
                <a:gd name="T8" fmla="*/ 17132 w 21600"/>
                <a:gd name="T9" fmla="*/ 7488 h 21600"/>
                <a:gd name="T10" fmla="*/ 24284 w 21600"/>
                <a:gd name="T11" fmla="*/ 11447 h 21600"/>
                <a:gd name="T12" fmla="*/ 19545 w 21600"/>
                <a:gd name="T13" fmla="*/ 15752 h 21600"/>
                <a:gd name="T14" fmla="*/ 15240 w 21600"/>
                <a:gd name="T15" fmla="*/ 110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37" y="11142"/>
                  </a:moveTo>
                  <a:cubicBezTo>
                    <a:pt x="17943" y="11028"/>
                    <a:pt x="17946" y="10914"/>
                    <a:pt x="17946" y="10800"/>
                  </a:cubicBezTo>
                  <a:cubicBezTo>
                    <a:pt x="17946" y="8337"/>
                    <a:pt x="16678" y="6048"/>
                    <a:pt x="14591" y="4742"/>
                  </a:cubicBezTo>
                  <a:lnTo>
                    <a:pt x="16529" y="1645"/>
                  </a:lnTo>
                  <a:cubicBezTo>
                    <a:pt x="19684" y="3619"/>
                    <a:pt x="21600" y="7078"/>
                    <a:pt x="21600" y="10800"/>
                  </a:cubicBezTo>
                  <a:cubicBezTo>
                    <a:pt x="21600" y="10972"/>
                    <a:pt x="21595" y="11145"/>
                    <a:pt x="21587" y="11318"/>
                  </a:cubicBezTo>
                  <a:lnTo>
                    <a:pt x="24284" y="11447"/>
                  </a:lnTo>
                  <a:lnTo>
                    <a:pt x="19545" y="15752"/>
                  </a:lnTo>
                  <a:lnTo>
                    <a:pt x="15240" y="11013"/>
                  </a:lnTo>
                  <a:lnTo>
                    <a:pt x="17937" y="11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8626" name="AutoShape 18">
              <a:extLst>
                <a:ext uri="{FF2B5EF4-FFF2-40B4-BE49-F238E27FC236}">
                  <a16:creationId xmlns:a16="http://schemas.microsoft.com/office/drawing/2014/main" id="{51159EFE-3778-4844-80CF-9C4AB49C89D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358" y="1306"/>
              <a:ext cx="2118" cy="2118"/>
            </a:xfrm>
            <a:custGeom>
              <a:avLst/>
              <a:gdLst>
                <a:gd name="G0" fmla="+- -81284 0 0"/>
                <a:gd name="G1" fmla="+- -4233733 0 0"/>
                <a:gd name="G2" fmla="+- -81284 0 -4233733"/>
                <a:gd name="G3" fmla="+- 10800 0 0"/>
                <a:gd name="G4" fmla="+- 0 0 -8128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114 0 0"/>
                <a:gd name="G9" fmla="+- 0 0 -4233733"/>
                <a:gd name="G10" fmla="+- 7114 0 2700"/>
                <a:gd name="G11" fmla="cos G10 -81284"/>
                <a:gd name="G12" fmla="sin G10 -81284"/>
                <a:gd name="G13" fmla="cos 13500 -81284"/>
                <a:gd name="G14" fmla="sin 13500 -81284"/>
                <a:gd name="G15" fmla="+- G11 10800 0"/>
                <a:gd name="G16" fmla="+- G12 10800 0"/>
                <a:gd name="G17" fmla="+- G13 10800 0"/>
                <a:gd name="G18" fmla="+- G14 10800 0"/>
                <a:gd name="G19" fmla="*/ 7114 1 2"/>
                <a:gd name="G20" fmla="+- G19 5400 0"/>
                <a:gd name="G21" fmla="cos G20 -81284"/>
                <a:gd name="G22" fmla="sin G20 -81284"/>
                <a:gd name="G23" fmla="+- G21 10800 0"/>
                <a:gd name="G24" fmla="+- G12 G23 G22"/>
                <a:gd name="G25" fmla="+- G22 G23 G11"/>
                <a:gd name="G26" fmla="cos 10800 -81284"/>
                <a:gd name="G27" fmla="sin 10800 -81284"/>
                <a:gd name="G28" fmla="cos 7114 -81284"/>
                <a:gd name="G29" fmla="sin 7114 -8128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4233733"/>
                <a:gd name="G36" fmla="sin G34 -4233733"/>
                <a:gd name="G37" fmla="+/ -4233733 -8128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114 G39"/>
                <a:gd name="G43" fmla="sin 711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865 w 21600"/>
                <a:gd name="T5" fmla="*/ 4930 h 21600"/>
                <a:gd name="T6" fmla="*/ 14641 w 21600"/>
                <a:gd name="T7" fmla="*/ 2708 h 21600"/>
                <a:gd name="T8" fmla="*/ 16771 w 21600"/>
                <a:gd name="T9" fmla="*/ 6933 h 21600"/>
                <a:gd name="T10" fmla="*/ 24296 w 21600"/>
                <a:gd name="T11" fmla="*/ 10507 h 21600"/>
                <a:gd name="T12" fmla="*/ 19852 w 21600"/>
                <a:gd name="T13" fmla="*/ 15148 h 21600"/>
                <a:gd name="T14" fmla="*/ 15212 w 21600"/>
                <a:gd name="T15" fmla="*/ 1070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912" y="10646"/>
                  </a:moveTo>
                  <a:cubicBezTo>
                    <a:pt x="17854" y="7955"/>
                    <a:pt x="16282" y="5527"/>
                    <a:pt x="13851" y="4373"/>
                  </a:cubicBezTo>
                  <a:lnTo>
                    <a:pt x="15432" y="1043"/>
                  </a:lnTo>
                  <a:cubicBezTo>
                    <a:pt x="19123" y="2796"/>
                    <a:pt x="21509" y="6481"/>
                    <a:pt x="21597" y="10566"/>
                  </a:cubicBezTo>
                  <a:lnTo>
                    <a:pt x="24296" y="10507"/>
                  </a:lnTo>
                  <a:lnTo>
                    <a:pt x="19852" y="15148"/>
                  </a:lnTo>
                  <a:lnTo>
                    <a:pt x="15212" y="10704"/>
                  </a:lnTo>
                  <a:lnTo>
                    <a:pt x="17912" y="1064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scene3d>
              <a:camera prst="legacyPerspectiveBottom">
                <a:rot lat="20699999" lon="19499999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Line 5">
            <a:extLst>
              <a:ext uri="{FF2B5EF4-FFF2-40B4-BE49-F238E27FC236}">
                <a16:creationId xmlns:a16="http://schemas.microsoft.com/office/drawing/2014/main" id="{8D0C3C96-BAF3-496A-AB70-AF6A4AE697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71725" y="2622550"/>
            <a:ext cx="1960563" cy="946150"/>
          </a:xfrm>
          <a:prstGeom prst="line">
            <a:avLst/>
          </a:prstGeom>
          <a:noFill/>
          <a:ln w="28575" cap="rnd">
            <a:solidFill>
              <a:srgbClr val="080808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D26DA1B-8E97-4E20-B2D5-B37856A23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25603" name="Line 3">
            <a:extLst>
              <a:ext uri="{FF2B5EF4-FFF2-40B4-BE49-F238E27FC236}">
                <a16:creationId xmlns:a16="http://schemas.microsoft.com/office/drawing/2014/main" id="{80D1821A-D9F3-4A15-9171-3C8F148118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4025" y="2757488"/>
            <a:ext cx="1554163" cy="811212"/>
          </a:xfrm>
          <a:prstGeom prst="line">
            <a:avLst/>
          </a:prstGeom>
          <a:noFill/>
          <a:ln w="28575" cap="rnd">
            <a:solidFill>
              <a:srgbClr val="080808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F5114040-AB5A-4619-8915-725B1B1B62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2813" y="3500438"/>
            <a:ext cx="879475" cy="1622425"/>
          </a:xfrm>
          <a:prstGeom prst="line">
            <a:avLst/>
          </a:prstGeom>
          <a:noFill/>
          <a:ln w="28575" cap="rnd">
            <a:solidFill>
              <a:srgbClr val="080808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6" name="Group 6">
            <a:extLst>
              <a:ext uri="{FF2B5EF4-FFF2-40B4-BE49-F238E27FC236}">
                <a16:creationId xmlns:a16="http://schemas.microsoft.com/office/drawing/2014/main" id="{5E1FE750-1537-4A5E-8E2A-840D4F078AE9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1811338"/>
            <a:ext cx="1487487" cy="1487487"/>
            <a:chOff x="160" y="1841"/>
            <a:chExt cx="1044" cy="1028"/>
          </a:xfrm>
        </p:grpSpPr>
        <p:sp>
          <p:nvSpPr>
            <p:cNvPr id="25607" name="Oval 7">
              <a:extLst>
                <a:ext uri="{FF2B5EF4-FFF2-40B4-BE49-F238E27FC236}">
                  <a16:creationId xmlns:a16="http://schemas.microsoft.com/office/drawing/2014/main" id="{3181AC29-6965-47AC-9191-846C0C7BD0D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0" y="1841"/>
              <a:ext cx="1044" cy="102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50000">
                  <a:schemeClr val="accent1">
                    <a:gamma/>
                    <a:shade val="66275"/>
                    <a:invGamma/>
                    <a:alpha val="89999"/>
                  </a:schemeClr>
                </a:gs>
                <a:gs pos="100000">
                  <a:schemeClr val="accent1">
                    <a:alpha val="89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08" name="Picture 8" descr="Picture2">
              <a:extLst>
                <a:ext uri="{FF2B5EF4-FFF2-40B4-BE49-F238E27FC236}">
                  <a16:creationId xmlns:a16="http://schemas.microsoft.com/office/drawing/2014/main" id="{6207B350-BADE-4295-88A4-702F40CBE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64" y="1852"/>
              <a:ext cx="834" cy="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609" name="Group 9">
            <a:extLst>
              <a:ext uri="{FF2B5EF4-FFF2-40B4-BE49-F238E27FC236}">
                <a16:creationId xmlns:a16="http://schemas.microsoft.com/office/drawing/2014/main" id="{E9269886-6D6B-4FF9-AB16-EE0682B8BC56}"/>
              </a:ext>
            </a:extLst>
          </p:cNvPr>
          <p:cNvGrpSpPr>
            <a:grpSpLocks/>
          </p:cNvGrpSpPr>
          <p:nvPr/>
        </p:nvGrpSpPr>
        <p:grpSpPr bwMode="auto">
          <a:xfrm>
            <a:off x="3994150" y="3162300"/>
            <a:ext cx="708025" cy="676275"/>
            <a:chOff x="638" y="1555"/>
            <a:chExt cx="569" cy="562"/>
          </a:xfrm>
        </p:grpSpPr>
        <p:sp>
          <p:nvSpPr>
            <p:cNvPr id="25610" name="Oval 10">
              <a:extLst>
                <a:ext uri="{FF2B5EF4-FFF2-40B4-BE49-F238E27FC236}">
                  <a16:creationId xmlns:a16="http://schemas.microsoft.com/office/drawing/2014/main" id="{00E74F49-39F0-494C-953D-F01D407619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8" y="1555"/>
              <a:ext cx="569" cy="5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50000">
                  <a:srgbClr val="CC0000">
                    <a:gamma/>
                    <a:tint val="57255"/>
                    <a:invGamma/>
                  </a:srgbClr>
                </a:gs>
                <a:gs pos="100000">
                  <a:srgbClr val="CC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1" name="Picture 11" descr="Picture2">
              <a:extLst>
                <a:ext uri="{FF2B5EF4-FFF2-40B4-BE49-F238E27FC236}">
                  <a16:creationId xmlns:a16="http://schemas.microsoft.com/office/drawing/2014/main" id="{6B6B6856-B4A4-482F-B46E-E9D48B5C5C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95" y="1560"/>
              <a:ext cx="454" cy="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612" name="Group 12">
            <a:extLst>
              <a:ext uri="{FF2B5EF4-FFF2-40B4-BE49-F238E27FC236}">
                <a16:creationId xmlns:a16="http://schemas.microsoft.com/office/drawing/2014/main" id="{2E7EC1F1-DA5B-4FA0-AE76-4EC6CD27FEA6}"/>
              </a:ext>
            </a:extLst>
          </p:cNvPr>
          <p:cNvGrpSpPr>
            <a:grpSpLocks/>
          </p:cNvGrpSpPr>
          <p:nvPr/>
        </p:nvGrpSpPr>
        <p:grpSpPr bwMode="auto">
          <a:xfrm>
            <a:off x="5746750" y="1905000"/>
            <a:ext cx="1131888" cy="1114425"/>
            <a:chOff x="638" y="1555"/>
            <a:chExt cx="569" cy="562"/>
          </a:xfrm>
        </p:grpSpPr>
        <p:sp>
          <p:nvSpPr>
            <p:cNvPr id="25613" name="Oval 13">
              <a:extLst>
                <a:ext uri="{FF2B5EF4-FFF2-40B4-BE49-F238E27FC236}">
                  <a16:creationId xmlns:a16="http://schemas.microsoft.com/office/drawing/2014/main" id="{CF0A5B29-C884-48BE-807E-A77788D793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8" y="1555"/>
              <a:ext cx="569" cy="56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89000"/>
                  </a:schemeClr>
                </a:gs>
                <a:gs pos="50000">
                  <a:schemeClr val="accent2">
                    <a:gamma/>
                    <a:shade val="46275"/>
                    <a:invGamma/>
                    <a:alpha val="89999"/>
                  </a:schemeClr>
                </a:gs>
                <a:gs pos="100000">
                  <a:schemeClr val="accent2">
                    <a:alpha val="89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14" descr="Picture2">
              <a:extLst>
                <a:ext uri="{FF2B5EF4-FFF2-40B4-BE49-F238E27FC236}">
                  <a16:creationId xmlns:a16="http://schemas.microsoft.com/office/drawing/2014/main" id="{E20E3E93-CE98-4E9D-922A-2D2FDCE35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95" y="1560"/>
              <a:ext cx="454" cy="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615" name="Group 15">
            <a:extLst>
              <a:ext uri="{FF2B5EF4-FFF2-40B4-BE49-F238E27FC236}">
                <a16:creationId xmlns:a16="http://schemas.microsoft.com/office/drawing/2014/main" id="{EFD294DB-A9E2-4F82-BBB7-FE9AD45A10E8}"/>
              </a:ext>
            </a:extLst>
          </p:cNvPr>
          <p:cNvGrpSpPr>
            <a:grpSpLocks/>
          </p:cNvGrpSpPr>
          <p:nvPr/>
        </p:nvGrpSpPr>
        <p:grpSpPr bwMode="auto">
          <a:xfrm>
            <a:off x="2371725" y="4379913"/>
            <a:ext cx="1992313" cy="1920875"/>
            <a:chOff x="638" y="1555"/>
            <a:chExt cx="569" cy="562"/>
          </a:xfrm>
        </p:grpSpPr>
        <p:sp>
          <p:nvSpPr>
            <p:cNvPr id="25616" name="Oval 16">
              <a:extLst>
                <a:ext uri="{FF2B5EF4-FFF2-40B4-BE49-F238E27FC236}">
                  <a16:creationId xmlns:a16="http://schemas.microsoft.com/office/drawing/2014/main" id="{AF44E9C7-DA32-4854-B6A1-7A597969BC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8" y="1555"/>
              <a:ext cx="569" cy="5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89999"/>
                  </a:schemeClr>
                </a:gs>
                <a:gs pos="50000">
                  <a:schemeClr val="folHlink">
                    <a:gamma/>
                    <a:shade val="46275"/>
                    <a:invGamma/>
                    <a:alpha val="89999"/>
                  </a:schemeClr>
                </a:gs>
                <a:gs pos="100000">
                  <a:schemeClr val="folHlink">
                    <a:alpha val="89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7" name="Picture 17" descr="Picture2">
              <a:extLst>
                <a:ext uri="{FF2B5EF4-FFF2-40B4-BE49-F238E27FC236}">
                  <a16:creationId xmlns:a16="http://schemas.microsoft.com/office/drawing/2014/main" id="{14BD5B52-8503-4CE9-8314-2287E2806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95" y="1560"/>
              <a:ext cx="454" cy="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620" name="Picture 20" descr="095">
            <a:extLst>
              <a:ext uri="{FF2B5EF4-FFF2-40B4-BE49-F238E27FC236}">
                <a16:creationId xmlns:a16="http://schemas.microsoft.com/office/drawing/2014/main" id="{51852101-0BA8-41E3-AEB1-9CC6C5F43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2149475"/>
            <a:ext cx="800100" cy="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21" name="Text Box 21">
            <a:extLst>
              <a:ext uri="{FF2B5EF4-FFF2-40B4-BE49-F238E27FC236}">
                <a16:creationId xmlns:a16="http://schemas.microsoft.com/office/drawing/2014/main" id="{2632EE5B-9563-447F-A6B4-F682332E2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3298825"/>
            <a:ext cx="1825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D653000F-2C4A-4D27-B155-9FD6A7086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81200"/>
            <a:ext cx="1825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400" b="1"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25623" name="Text Box 23">
            <a:extLst>
              <a:ext uri="{FF2B5EF4-FFF2-40B4-BE49-F238E27FC236}">
                <a16:creationId xmlns:a16="http://schemas.microsoft.com/office/drawing/2014/main" id="{B2C9460C-53D7-45B8-B995-369C1D2FB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5730875"/>
            <a:ext cx="18240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25624" name="Rectangle 24">
            <a:extLst>
              <a:ext uri="{FF2B5EF4-FFF2-40B4-BE49-F238E27FC236}">
                <a16:creationId xmlns:a16="http://schemas.microsoft.com/office/drawing/2014/main" id="{49349D81-CD4B-4FFE-9009-486E3A434D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40300" y="3297238"/>
            <a:ext cx="3670300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Add your title in here</a:t>
            </a:r>
          </a:p>
          <a:p>
            <a:endParaRPr lang="en-US" altLang="en-US" sz="900" b="1">
              <a:solidFill>
                <a:srgbClr val="CC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80808"/>
                </a:solidFill>
                <a:cs typeface="Arial" panose="020B0604020202020204" pitchFamily="34" charset="0"/>
              </a:rPr>
              <a:t>Description of the contents</a:t>
            </a:r>
          </a:p>
          <a:p>
            <a:pPr>
              <a:buFontTx/>
              <a:buChar char="•"/>
            </a:pPr>
            <a:r>
              <a:rPr lang="en-US" altLang="en-US" b="1">
                <a:solidFill>
                  <a:srgbClr val="080808"/>
                </a:solidFill>
                <a:cs typeface="Arial" panose="020B0604020202020204" pitchFamily="34" charset="0"/>
              </a:rPr>
              <a:t> Description of the contents</a:t>
            </a:r>
          </a:p>
          <a:p>
            <a:pPr>
              <a:buFontTx/>
              <a:buChar char="•"/>
            </a:pPr>
            <a:r>
              <a:rPr lang="en-US" altLang="en-US" b="1">
                <a:solidFill>
                  <a:srgbClr val="080808"/>
                </a:solidFill>
                <a:cs typeface="Arial" panose="020B0604020202020204" pitchFamily="34" charset="0"/>
              </a:rPr>
              <a:t> Description of the contents</a:t>
            </a:r>
          </a:p>
          <a:p>
            <a:pPr>
              <a:buFontTx/>
              <a:buChar char="•"/>
            </a:pPr>
            <a:r>
              <a:rPr lang="en-US" altLang="en-US" b="1">
                <a:solidFill>
                  <a:srgbClr val="080808"/>
                </a:solidFill>
                <a:cs typeface="Arial" panose="020B0604020202020204" pitchFamily="34" charset="0"/>
              </a:rPr>
              <a:t> Description of the contents</a:t>
            </a:r>
            <a:endParaRPr lang="en-US" altLang="en-US" sz="2800" b="1">
              <a:solidFill>
                <a:srgbClr val="CC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5625" name="Picture 25" descr="059">
            <a:extLst>
              <a:ext uri="{FF2B5EF4-FFF2-40B4-BE49-F238E27FC236}">
                <a16:creationId xmlns:a16="http://schemas.microsoft.com/office/drawing/2014/main" id="{909E7C35-7421-447A-AFE6-46E58F8B9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4922838"/>
            <a:ext cx="14255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26" name="Picture 26" descr="166">
            <a:extLst>
              <a:ext uri="{FF2B5EF4-FFF2-40B4-BE49-F238E27FC236}">
                <a16:creationId xmlns:a16="http://schemas.microsoft.com/office/drawing/2014/main" id="{E5D36C9B-A9DC-4A34-81E7-C8459789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2111375"/>
            <a:ext cx="727075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87DF9C5-32CC-437B-9EB2-F245ADED5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26627" name="Oval 3">
            <a:extLst>
              <a:ext uri="{FF2B5EF4-FFF2-40B4-BE49-F238E27FC236}">
                <a16:creationId xmlns:a16="http://schemas.microsoft.com/office/drawing/2014/main" id="{A711BB7F-EF2F-4D9A-9072-DEBF35F9FD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60663" y="2352675"/>
            <a:ext cx="3743325" cy="3743325"/>
          </a:xfrm>
          <a:prstGeom prst="ellipse">
            <a:avLst/>
          </a:prstGeom>
          <a:gradFill rotWithShape="1">
            <a:gsLst>
              <a:gs pos="0">
                <a:srgbClr val="E6E6E6"/>
              </a:gs>
              <a:gs pos="14999">
                <a:srgbClr val="7D8496"/>
              </a:gs>
              <a:gs pos="53000">
                <a:srgbClr val="E6E6E6"/>
              </a:gs>
              <a:gs pos="67999">
                <a:srgbClr val="7D8496"/>
              </a:gs>
              <a:gs pos="92999">
                <a:srgbClr val="E6E6E6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FF28B1D7-B6D5-4775-B01F-46CF72F9A4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54375" y="2832100"/>
            <a:ext cx="2749550" cy="2746375"/>
          </a:xfrm>
          <a:prstGeom prst="ellipse">
            <a:avLst/>
          </a:prstGeom>
          <a:gradFill rotWithShape="1">
            <a:gsLst>
              <a:gs pos="0">
                <a:srgbClr val="FFFFFF">
                  <a:gamma/>
                  <a:shade val="6313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3137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895AA6FE-0936-4EE0-809A-E34499D4DA5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730625" y="3857625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Description of the contents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CB63068D-D1D1-4D82-A343-3FCFB2E7408E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430338" y="2051050"/>
            <a:ext cx="263366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>
                <a:cs typeface="Arial" panose="020B0604020202020204" pitchFamily="34" charset="0"/>
              </a:rPr>
              <a:t>ThemeGallery</a:t>
            </a:r>
            <a:r>
              <a:rPr lang="en-US" altLang="en-US" sz="1400">
                <a:cs typeface="Arial" panose="020B0604020202020204" pitchFamily="34" charset="0"/>
              </a:rPr>
              <a:t> is a Design Digital Content &amp; Contents mall developed by Guild Design Inc.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F372FB32-C026-487C-A15E-539748D7EFE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33350" y="4659313"/>
            <a:ext cx="23288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>
                <a:cs typeface="Arial" panose="020B0604020202020204" pitchFamily="34" charset="0"/>
              </a:rPr>
              <a:t>ThemeGallery</a:t>
            </a:r>
            <a:r>
              <a:rPr lang="en-US" altLang="en-US" sz="1400">
                <a:cs typeface="Arial" panose="020B0604020202020204" pitchFamily="34" charset="0"/>
              </a:rPr>
              <a:t> is a Design Digital Content &amp; Contents mall developed by Guild Design Inc.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F4F41374-2A78-41EC-968B-C7742A6A088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689725" y="4579938"/>
            <a:ext cx="2363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>
                <a:cs typeface="Arial" panose="020B0604020202020204" pitchFamily="34" charset="0"/>
              </a:rPr>
              <a:t>ThemeGallery</a:t>
            </a:r>
            <a:r>
              <a:rPr lang="en-US" altLang="en-US" sz="1400">
                <a:cs typeface="Arial" panose="020B0604020202020204" pitchFamily="34" charset="0"/>
              </a:rPr>
              <a:t> is a Design Digital Content &amp; Contents mall developed by Guild Design Inc.</a:t>
            </a:r>
          </a:p>
        </p:txBody>
      </p:sp>
      <p:grpSp>
        <p:nvGrpSpPr>
          <p:cNvPr id="26633" name="Group 9">
            <a:extLst>
              <a:ext uri="{FF2B5EF4-FFF2-40B4-BE49-F238E27FC236}">
                <a16:creationId xmlns:a16="http://schemas.microsoft.com/office/drawing/2014/main" id="{25FCAC06-2256-409F-935B-8F383437EBE6}"/>
              </a:ext>
            </a:extLst>
          </p:cNvPr>
          <p:cNvGrpSpPr>
            <a:grpSpLocks/>
          </p:cNvGrpSpPr>
          <p:nvPr/>
        </p:nvGrpSpPr>
        <p:grpSpPr bwMode="auto">
          <a:xfrm>
            <a:off x="3797300" y="1827213"/>
            <a:ext cx="1631950" cy="1612900"/>
            <a:chOff x="437" y="1700"/>
            <a:chExt cx="1110" cy="1096"/>
          </a:xfrm>
        </p:grpSpPr>
        <p:grpSp>
          <p:nvGrpSpPr>
            <p:cNvPr id="26634" name="Group 10">
              <a:extLst>
                <a:ext uri="{FF2B5EF4-FFF2-40B4-BE49-F238E27FC236}">
                  <a16:creationId xmlns:a16="http://schemas.microsoft.com/office/drawing/2014/main" id="{BA97AAD3-69C4-45F9-850B-85FED365C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26635" name="Oval 11">
                <a:extLst>
                  <a:ext uri="{FF2B5EF4-FFF2-40B4-BE49-F238E27FC236}">
                    <a16:creationId xmlns:a16="http://schemas.microsoft.com/office/drawing/2014/main" id="{2DE290EE-D530-4777-9CB7-B3FEBA8890E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rgbClr val="3333CC">
                  <a:alpha val="1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" name="Oval 12">
                <a:extLst>
                  <a:ext uri="{FF2B5EF4-FFF2-40B4-BE49-F238E27FC236}">
                    <a16:creationId xmlns:a16="http://schemas.microsoft.com/office/drawing/2014/main" id="{F7D084D2-15F6-4F92-9558-9971A3B9AA1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1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7" name="Group 13">
              <a:extLst>
                <a:ext uri="{FF2B5EF4-FFF2-40B4-BE49-F238E27FC236}">
                  <a16:creationId xmlns:a16="http://schemas.microsoft.com/office/drawing/2014/main" id="{0381B67B-B3CE-4CFB-88FA-ECA1A01ABD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26638" name="Oval 14">
                <a:extLst>
                  <a:ext uri="{FF2B5EF4-FFF2-40B4-BE49-F238E27FC236}">
                    <a16:creationId xmlns:a16="http://schemas.microsoft.com/office/drawing/2014/main" id="{D0D82E97-AFA3-4FC1-9C88-4949A942D59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1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5">
                <a:extLst>
                  <a:ext uri="{FF2B5EF4-FFF2-40B4-BE49-F238E27FC236}">
                    <a16:creationId xmlns:a16="http://schemas.microsoft.com/office/drawing/2014/main" id="{EE6DECAD-4FB2-4891-BE0B-A2774C053B6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3333CC">
                  <a:alpha val="1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40" name="Group 16">
            <a:extLst>
              <a:ext uri="{FF2B5EF4-FFF2-40B4-BE49-F238E27FC236}">
                <a16:creationId xmlns:a16="http://schemas.microsoft.com/office/drawing/2014/main" id="{B6F9ECD0-8F08-45FF-BD23-5E162A929DDE}"/>
              </a:ext>
            </a:extLst>
          </p:cNvPr>
          <p:cNvGrpSpPr>
            <a:grpSpLocks/>
          </p:cNvGrpSpPr>
          <p:nvPr/>
        </p:nvGrpSpPr>
        <p:grpSpPr bwMode="auto">
          <a:xfrm>
            <a:off x="2387600" y="4230688"/>
            <a:ext cx="1631950" cy="1612900"/>
            <a:chOff x="437" y="1700"/>
            <a:chExt cx="1110" cy="1096"/>
          </a:xfrm>
        </p:grpSpPr>
        <p:grpSp>
          <p:nvGrpSpPr>
            <p:cNvPr id="26641" name="Group 17">
              <a:extLst>
                <a:ext uri="{FF2B5EF4-FFF2-40B4-BE49-F238E27FC236}">
                  <a16:creationId xmlns:a16="http://schemas.microsoft.com/office/drawing/2014/main" id="{F4B16319-012F-4AEB-AFC9-D90D3FBFB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26642" name="Oval 18">
                <a:extLst>
                  <a:ext uri="{FF2B5EF4-FFF2-40B4-BE49-F238E27FC236}">
                    <a16:creationId xmlns:a16="http://schemas.microsoft.com/office/drawing/2014/main" id="{F40A2176-2EEF-497A-B2C3-2FE3FAFB914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" name="Oval 19">
                <a:extLst>
                  <a:ext uri="{FF2B5EF4-FFF2-40B4-BE49-F238E27FC236}">
                    <a16:creationId xmlns:a16="http://schemas.microsoft.com/office/drawing/2014/main" id="{2A466942-F3F0-4F6F-970A-7DEEA4CB449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4" name="Group 20">
              <a:extLst>
                <a:ext uri="{FF2B5EF4-FFF2-40B4-BE49-F238E27FC236}">
                  <a16:creationId xmlns:a16="http://schemas.microsoft.com/office/drawing/2014/main" id="{78AC5D55-148A-4CCD-8221-5BAE9B7257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26645" name="Oval 21">
                <a:extLst>
                  <a:ext uri="{FF2B5EF4-FFF2-40B4-BE49-F238E27FC236}">
                    <a16:creationId xmlns:a16="http://schemas.microsoft.com/office/drawing/2014/main" id="{F217453A-7789-483A-A7D7-D9D57BCCC75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6" name="Oval 22">
                <a:extLst>
                  <a:ext uri="{FF2B5EF4-FFF2-40B4-BE49-F238E27FC236}">
                    <a16:creationId xmlns:a16="http://schemas.microsoft.com/office/drawing/2014/main" id="{453AA816-E1E4-4031-91DA-7D32749AD63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2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47" name="Group 23">
            <a:extLst>
              <a:ext uri="{FF2B5EF4-FFF2-40B4-BE49-F238E27FC236}">
                <a16:creationId xmlns:a16="http://schemas.microsoft.com/office/drawing/2014/main" id="{686D1F9B-3E91-43BA-9F4C-52520C49EBA3}"/>
              </a:ext>
            </a:extLst>
          </p:cNvPr>
          <p:cNvGrpSpPr>
            <a:grpSpLocks/>
          </p:cNvGrpSpPr>
          <p:nvPr/>
        </p:nvGrpSpPr>
        <p:grpSpPr bwMode="auto">
          <a:xfrm>
            <a:off x="5118100" y="4230688"/>
            <a:ext cx="1631950" cy="1612900"/>
            <a:chOff x="437" y="1700"/>
            <a:chExt cx="1110" cy="1096"/>
          </a:xfrm>
        </p:grpSpPr>
        <p:grpSp>
          <p:nvGrpSpPr>
            <p:cNvPr id="26648" name="Group 24">
              <a:extLst>
                <a:ext uri="{FF2B5EF4-FFF2-40B4-BE49-F238E27FC236}">
                  <a16:creationId xmlns:a16="http://schemas.microsoft.com/office/drawing/2014/main" id="{3ACAB9A5-B471-4544-8608-EADE4C0BF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26649" name="Oval 25">
                <a:extLst>
                  <a:ext uri="{FF2B5EF4-FFF2-40B4-BE49-F238E27FC236}">
                    <a16:creationId xmlns:a16="http://schemas.microsoft.com/office/drawing/2014/main" id="{F185F6E7-EDFD-4651-A532-F331711265D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hlink">
                  <a:alpha val="1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0" name="Oval 26">
                <a:extLst>
                  <a:ext uri="{FF2B5EF4-FFF2-40B4-BE49-F238E27FC236}">
                    <a16:creationId xmlns:a16="http://schemas.microsoft.com/office/drawing/2014/main" id="{ACFB3A4D-67F8-4CDB-9C8F-F373FD12FEC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817E00">
                  <a:alpha val="1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51" name="Group 27">
              <a:extLst>
                <a:ext uri="{FF2B5EF4-FFF2-40B4-BE49-F238E27FC236}">
                  <a16:creationId xmlns:a16="http://schemas.microsoft.com/office/drawing/2014/main" id="{512D3703-6056-437B-BF05-0741AB9A7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26652" name="Oval 28">
                <a:extLst>
                  <a:ext uri="{FF2B5EF4-FFF2-40B4-BE49-F238E27FC236}">
                    <a16:creationId xmlns:a16="http://schemas.microsoft.com/office/drawing/2014/main" id="{30EE66B5-1F56-4348-B73A-F35BDE91278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rgbClr val="817E00">
                  <a:alpha val="1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3" name="Oval 29">
                <a:extLst>
                  <a:ext uri="{FF2B5EF4-FFF2-40B4-BE49-F238E27FC236}">
                    <a16:creationId xmlns:a16="http://schemas.microsoft.com/office/drawing/2014/main" id="{02ADC2DD-1837-42F7-8A02-ECD95BFD72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817E00">
                  <a:alpha val="1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54" name="Group 30">
            <a:extLst>
              <a:ext uri="{FF2B5EF4-FFF2-40B4-BE49-F238E27FC236}">
                <a16:creationId xmlns:a16="http://schemas.microsoft.com/office/drawing/2014/main" id="{69694D3E-9474-43EE-8359-B5DDF30A7237}"/>
              </a:ext>
            </a:extLst>
          </p:cNvPr>
          <p:cNvGrpSpPr>
            <a:grpSpLocks/>
          </p:cNvGrpSpPr>
          <p:nvPr/>
        </p:nvGrpSpPr>
        <p:grpSpPr bwMode="auto">
          <a:xfrm>
            <a:off x="3871913" y="1878013"/>
            <a:ext cx="1466850" cy="1447800"/>
            <a:chOff x="708" y="2203"/>
            <a:chExt cx="751" cy="741"/>
          </a:xfrm>
        </p:grpSpPr>
        <p:sp>
          <p:nvSpPr>
            <p:cNvPr id="26655" name="Oval 31">
              <a:extLst>
                <a:ext uri="{FF2B5EF4-FFF2-40B4-BE49-F238E27FC236}">
                  <a16:creationId xmlns:a16="http://schemas.microsoft.com/office/drawing/2014/main" id="{E1E3568C-49B6-46CB-88EE-CA9D29CC98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56" name="Picture 32" descr="cir_lighteffect0">
              <a:extLst>
                <a:ext uri="{FF2B5EF4-FFF2-40B4-BE49-F238E27FC236}">
                  <a16:creationId xmlns:a16="http://schemas.microsoft.com/office/drawing/2014/main" id="{E667EB6D-5476-4127-84EE-51879FF12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657" name="Rectangle 33">
            <a:extLst>
              <a:ext uri="{FF2B5EF4-FFF2-40B4-BE49-F238E27FC236}">
                <a16:creationId xmlns:a16="http://schemas.microsoft.com/office/drawing/2014/main" id="{CFF2D5D3-B41E-4B32-8A45-F4AD856F86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00488" y="2311400"/>
            <a:ext cx="1450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8F8F8"/>
                </a:solidFill>
                <a:cs typeface="Arial" panose="020B0604020202020204" pitchFamily="34" charset="0"/>
              </a:rPr>
              <a:t> Title in here</a:t>
            </a:r>
          </a:p>
        </p:txBody>
      </p:sp>
      <p:grpSp>
        <p:nvGrpSpPr>
          <p:cNvPr id="26658" name="Group 34">
            <a:extLst>
              <a:ext uri="{FF2B5EF4-FFF2-40B4-BE49-F238E27FC236}">
                <a16:creationId xmlns:a16="http://schemas.microsoft.com/office/drawing/2014/main" id="{18C59A66-97B4-4EBF-96F3-2714D34051EA}"/>
              </a:ext>
            </a:extLst>
          </p:cNvPr>
          <p:cNvGrpSpPr>
            <a:grpSpLocks/>
          </p:cNvGrpSpPr>
          <p:nvPr/>
        </p:nvGrpSpPr>
        <p:grpSpPr bwMode="auto">
          <a:xfrm>
            <a:off x="2459038" y="4292600"/>
            <a:ext cx="1466850" cy="1447800"/>
            <a:chOff x="708" y="2203"/>
            <a:chExt cx="751" cy="741"/>
          </a:xfrm>
        </p:grpSpPr>
        <p:sp>
          <p:nvSpPr>
            <p:cNvPr id="26659" name="Oval 35">
              <a:extLst>
                <a:ext uri="{FF2B5EF4-FFF2-40B4-BE49-F238E27FC236}">
                  <a16:creationId xmlns:a16="http://schemas.microsoft.com/office/drawing/2014/main" id="{16BA88CF-987E-4530-990C-015603A643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60" name="Picture 36" descr="cir_lighteffect0">
              <a:extLst>
                <a:ext uri="{FF2B5EF4-FFF2-40B4-BE49-F238E27FC236}">
                  <a16:creationId xmlns:a16="http://schemas.microsoft.com/office/drawing/2014/main" id="{C6241B39-2F4E-4DD0-82D4-7D3392619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661" name="Rectangle 37">
            <a:extLst>
              <a:ext uri="{FF2B5EF4-FFF2-40B4-BE49-F238E27FC236}">
                <a16:creationId xmlns:a16="http://schemas.microsoft.com/office/drawing/2014/main" id="{66149F6A-C031-4491-95FE-93FB503224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74913" y="4710113"/>
            <a:ext cx="1450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8F8F8"/>
                </a:solidFill>
                <a:cs typeface="Arial" panose="020B0604020202020204" pitchFamily="34" charset="0"/>
              </a:rPr>
              <a:t> Title in here</a:t>
            </a:r>
          </a:p>
        </p:txBody>
      </p:sp>
      <p:grpSp>
        <p:nvGrpSpPr>
          <p:cNvPr id="26662" name="Group 38">
            <a:extLst>
              <a:ext uri="{FF2B5EF4-FFF2-40B4-BE49-F238E27FC236}">
                <a16:creationId xmlns:a16="http://schemas.microsoft.com/office/drawing/2014/main" id="{33EFD0B4-AF2D-41B9-A315-0C67FE2FA8A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292600"/>
            <a:ext cx="1466850" cy="1447800"/>
            <a:chOff x="708" y="2203"/>
            <a:chExt cx="751" cy="741"/>
          </a:xfrm>
        </p:grpSpPr>
        <p:sp>
          <p:nvSpPr>
            <p:cNvPr id="26663" name="Oval 39">
              <a:extLst>
                <a:ext uri="{FF2B5EF4-FFF2-40B4-BE49-F238E27FC236}">
                  <a16:creationId xmlns:a16="http://schemas.microsoft.com/office/drawing/2014/main" id="{44B9183A-0248-456B-A350-A0B03C973F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>
                    <a:gamma/>
                    <a:shade val="31765"/>
                    <a:invGamma/>
                  </a:srgb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64" name="Picture 40" descr="cir_lighteffect0">
              <a:extLst>
                <a:ext uri="{FF2B5EF4-FFF2-40B4-BE49-F238E27FC236}">
                  <a16:creationId xmlns:a16="http://schemas.microsoft.com/office/drawing/2014/main" id="{112F3528-FD34-4E25-AD1C-FA9E4D3A3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665" name="Group 41">
            <a:extLst>
              <a:ext uri="{FF2B5EF4-FFF2-40B4-BE49-F238E27FC236}">
                <a16:creationId xmlns:a16="http://schemas.microsoft.com/office/drawing/2014/main" id="{DB50E789-6268-4771-878A-CA9E5C768BED}"/>
              </a:ext>
            </a:extLst>
          </p:cNvPr>
          <p:cNvGrpSpPr>
            <a:grpSpLocks/>
          </p:cNvGrpSpPr>
          <p:nvPr/>
        </p:nvGrpSpPr>
        <p:grpSpPr bwMode="auto">
          <a:xfrm>
            <a:off x="5202238" y="4292600"/>
            <a:ext cx="1466850" cy="1447800"/>
            <a:chOff x="708" y="2203"/>
            <a:chExt cx="751" cy="741"/>
          </a:xfrm>
        </p:grpSpPr>
        <p:sp>
          <p:nvSpPr>
            <p:cNvPr id="26666" name="Oval 42">
              <a:extLst>
                <a:ext uri="{FF2B5EF4-FFF2-40B4-BE49-F238E27FC236}">
                  <a16:creationId xmlns:a16="http://schemas.microsoft.com/office/drawing/2014/main" id="{3138284C-5877-4674-A507-606ABC6DB2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67" name="Picture 43" descr="cir_lighteffect0">
              <a:extLst>
                <a:ext uri="{FF2B5EF4-FFF2-40B4-BE49-F238E27FC236}">
                  <a16:creationId xmlns:a16="http://schemas.microsoft.com/office/drawing/2014/main" id="{7506C60B-E0CF-4521-9C85-EFC45F76C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668" name="Rectangle 44">
            <a:extLst>
              <a:ext uri="{FF2B5EF4-FFF2-40B4-BE49-F238E27FC236}">
                <a16:creationId xmlns:a16="http://schemas.microsoft.com/office/drawing/2014/main" id="{4E4B6F16-9C05-42FE-88BF-262C3DCA53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03825" y="4721225"/>
            <a:ext cx="1450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8F8F8"/>
                </a:solidFill>
                <a:cs typeface="Arial" panose="020B0604020202020204" pitchFamily="34" charset="0"/>
              </a:rPr>
              <a:t> Title in here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822B536-0499-4D9D-839E-02DD92EB3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28675" name="AutoShape 3">
            <a:extLst>
              <a:ext uri="{FF2B5EF4-FFF2-40B4-BE49-F238E27FC236}">
                <a16:creationId xmlns:a16="http://schemas.microsoft.com/office/drawing/2014/main" id="{1E1CBB08-7F58-4713-9829-104DCE6728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49400" y="2524125"/>
            <a:ext cx="7061200" cy="3733800"/>
          </a:xfrm>
          <a:prstGeom prst="roundRect">
            <a:avLst>
              <a:gd name="adj" fmla="val 8097"/>
            </a:avLst>
          </a:prstGeom>
          <a:solidFill>
            <a:srgbClr val="FFFFFF"/>
          </a:solidFill>
          <a:ln w="9525">
            <a:solidFill>
              <a:srgbClr val="333333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AutoShape 4">
            <a:extLst>
              <a:ext uri="{FF2B5EF4-FFF2-40B4-BE49-F238E27FC236}">
                <a16:creationId xmlns:a16="http://schemas.microsoft.com/office/drawing/2014/main" id="{1274C355-67ED-4F3A-93BC-9CCC2F85ED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92900" y="2884488"/>
            <a:ext cx="1560513" cy="2652712"/>
          </a:xfrm>
          <a:prstGeom prst="roundRect">
            <a:avLst>
              <a:gd name="adj" fmla="val 9523"/>
            </a:avLst>
          </a:prstGeom>
          <a:solidFill>
            <a:schemeClr val="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5">
            <a:extLst>
              <a:ext uri="{FF2B5EF4-FFF2-40B4-BE49-F238E27FC236}">
                <a16:creationId xmlns:a16="http://schemas.microsoft.com/office/drawing/2014/main" id="{6FE83AFE-F2EC-4CA2-9585-9EB1C4CEFC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78413" y="2884488"/>
            <a:ext cx="1560512" cy="2652712"/>
          </a:xfrm>
          <a:prstGeom prst="roundRect">
            <a:avLst>
              <a:gd name="adj" fmla="val 9523"/>
            </a:avLst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>
            <a:extLst>
              <a:ext uri="{FF2B5EF4-FFF2-40B4-BE49-F238E27FC236}">
                <a16:creationId xmlns:a16="http://schemas.microsoft.com/office/drawing/2014/main" id="{C8901139-9DE1-473E-8187-A151DE15F0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67100" y="2884488"/>
            <a:ext cx="1560513" cy="2652712"/>
          </a:xfrm>
          <a:prstGeom prst="roundRect">
            <a:avLst>
              <a:gd name="adj" fmla="val 9523"/>
            </a:avLst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7">
            <a:extLst>
              <a:ext uri="{FF2B5EF4-FFF2-40B4-BE49-F238E27FC236}">
                <a16:creationId xmlns:a16="http://schemas.microsoft.com/office/drawing/2014/main" id="{1E68F29F-8829-408E-83EB-80F81B4631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2613" y="2884488"/>
            <a:ext cx="1560512" cy="2652712"/>
          </a:xfrm>
          <a:prstGeom prst="roundRect">
            <a:avLst>
              <a:gd name="adj" fmla="val 9523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386BD435-8A55-4C07-8B16-22485E953E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92400" y="1752600"/>
            <a:ext cx="51054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en-US">
                <a:solidFill>
                  <a:srgbClr val="080808"/>
                </a:solidFill>
                <a:cs typeface="Arial" panose="020B0604020202020204" pitchFamily="34" charset="0"/>
              </a:rPr>
              <a:t>ThemeGallery  is a Design Digital Content &amp; Contents mall developed by Guild Design Inc.</a:t>
            </a:r>
          </a:p>
        </p:txBody>
      </p:sp>
      <p:grpSp>
        <p:nvGrpSpPr>
          <p:cNvPr id="28681" name="Group 9">
            <a:extLst>
              <a:ext uri="{FF2B5EF4-FFF2-40B4-BE49-F238E27FC236}">
                <a16:creationId xmlns:a16="http://schemas.microsoft.com/office/drawing/2014/main" id="{63EC0341-3102-4CC9-835C-8A34A82FD8DE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5232400"/>
            <a:ext cx="1554163" cy="704850"/>
            <a:chOff x="657" y="2893"/>
            <a:chExt cx="1032" cy="590"/>
          </a:xfrm>
        </p:grpSpPr>
        <p:sp>
          <p:nvSpPr>
            <p:cNvPr id="28682" name="AutoShape 10">
              <a:extLst>
                <a:ext uri="{FF2B5EF4-FFF2-40B4-BE49-F238E27FC236}">
                  <a16:creationId xmlns:a16="http://schemas.microsoft.com/office/drawing/2014/main" id="{BBA148A8-2E09-45FB-8174-08CF37AEFE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AutoShape 11">
              <a:extLst>
                <a:ext uri="{FF2B5EF4-FFF2-40B4-BE49-F238E27FC236}">
                  <a16:creationId xmlns:a16="http://schemas.microsoft.com/office/drawing/2014/main" id="{5478C9FA-CC58-4E3B-A766-3D0F0A80B8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84" name="Group 12">
            <a:extLst>
              <a:ext uri="{FF2B5EF4-FFF2-40B4-BE49-F238E27FC236}">
                <a16:creationId xmlns:a16="http://schemas.microsoft.com/office/drawing/2014/main" id="{0E9C6031-CF8D-4ABF-9960-7C8058FF76D1}"/>
              </a:ext>
            </a:extLst>
          </p:cNvPr>
          <p:cNvGrpSpPr>
            <a:grpSpLocks/>
          </p:cNvGrpSpPr>
          <p:nvPr/>
        </p:nvGrpSpPr>
        <p:grpSpPr bwMode="auto">
          <a:xfrm>
            <a:off x="3476625" y="5232400"/>
            <a:ext cx="1554163" cy="704850"/>
            <a:chOff x="657" y="2893"/>
            <a:chExt cx="1032" cy="590"/>
          </a:xfrm>
        </p:grpSpPr>
        <p:sp>
          <p:nvSpPr>
            <p:cNvPr id="28685" name="AutoShape 13">
              <a:extLst>
                <a:ext uri="{FF2B5EF4-FFF2-40B4-BE49-F238E27FC236}">
                  <a16:creationId xmlns:a16="http://schemas.microsoft.com/office/drawing/2014/main" id="{01C21040-2F04-4061-9CEC-DA1DEDE864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AutoShape 14">
              <a:extLst>
                <a:ext uri="{FF2B5EF4-FFF2-40B4-BE49-F238E27FC236}">
                  <a16:creationId xmlns:a16="http://schemas.microsoft.com/office/drawing/2014/main" id="{F5988F5D-4A2F-4ED9-85EF-9DC4E4B68F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87" name="Group 15">
            <a:extLst>
              <a:ext uri="{FF2B5EF4-FFF2-40B4-BE49-F238E27FC236}">
                <a16:creationId xmlns:a16="http://schemas.microsoft.com/office/drawing/2014/main" id="{BBF40CDB-4A72-46AB-9A9F-8985B64B056B}"/>
              </a:ext>
            </a:extLst>
          </p:cNvPr>
          <p:cNvGrpSpPr>
            <a:grpSpLocks/>
          </p:cNvGrpSpPr>
          <p:nvPr/>
        </p:nvGrpSpPr>
        <p:grpSpPr bwMode="auto">
          <a:xfrm>
            <a:off x="5094288" y="5232400"/>
            <a:ext cx="1554162" cy="704850"/>
            <a:chOff x="657" y="2893"/>
            <a:chExt cx="1032" cy="590"/>
          </a:xfrm>
        </p:grpSpPr>
        <p:sp>
          <p:nvSpPr>
            <p:cNvPr id="28688" name="AutoShape 16">
              <a:extLst>
                <a:ext uri="{FF2B5EF4-FFF2-40B4-BE49-F238E27FC236}">
                  <a16:creationId xmlns:a16="http://schemas.microsoft.com/office/drawing/2014/main" id="{DBFB0D70-185F-40FB-8B94-EBB5EA0913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folHlink">
                    <a:gamma/>
                    <a:shade val="85882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AutoShape 17">
              <a:extLst>
                <a:ext uri="{FF2B5EF4-FFF2-40B4-BE49-F238E27FC236}">
                  <a16:creationId xmlns:a16="http://schemas.microsoft.com/office/drawing/2014/main" id="{9D0D8E4E-EA29-4C57-9E42-3502FC9ED1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90" name="Group 18">
            <a:extLst>
              <a:ext uri="{FF2B5EF4-FFF2-40B4-BE49-F238E27FC236}">
                <a16:creationId xmlns:a16="http://schemas.microsoft.com/office/drawing/2014/main" id="{DAB89324-2B69-4D76-A837-6CAAF69A69D1}"/>
              </a:ext>
            </a:extLst>
          </p:cNvPr>
          <p:cNvGrpSpPr>
            <a:grpSpLocks/>
          </p:cNvGrpSpPr>
          <p:nvPr/>
        </p:nvGrpSpPr>
        <p:grpSpPr bwMode="auto">
          <a:xfrm>
            <a:off x="6710363" y="5232400"/>
            <a:ext cx="1554162" cy="704850"/>
            <a:chOff x="657" y="2893"/>
            <a:chExt cx="1032" cy="590"/>
          </a:xfrm>
        </p:grpSpPr>
        <p:sp>
          <p:nvSpPr>
            <p:cNvPr id="28691" name="AutoShape 19">
              <a:extLst>
                <a:ext uri="{FF2B5EF4-FFF2-40B4-BE49-F238E27FC236}">
                  <a16:creationId xmlns:a16="http://schemas.microsoft.com/office/drawing/2014/main" id="{41C5DF32-9E50-4FC0-8BEB-845177E40B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AutoShape 20">
              <a:extLst>
                <a:ext uri="{FF2B5EF4-FFF2-40B4-BE49-F238E27FC236}">
                  <a16:creationId xmlns:a16="http://schemas.microsoft.com/office/drawing/2014/main" id="{24A02316-BE3B-4B8A-9F4D-12F4D1654E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2353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3" name="Text Box 21">
            <a:extLst>
              <a:ext uri="{FF2B5EF4-FFF2-40B4-BE49-F238E27FC236}">
                <a16:creationId xmlns:a16="http://schemas.microsoft.com/office/drawing/2014/main" id="{BB073FE3-7709-4015-8664-0D12A1B7D6E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44688" y="3046413"/>
            <a:ext cx="1427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28694" name="Text Box 22">
            <a:extLst>
              <a:ext uri="{FF2B5EF4-FFF2-40B4-BE49-F238E27FC236}">
                <a16:creationId xmlns:a16="http://schemas.microsoft.com/office/drawing/2014/main" id="{2320C4BB-9EF4-401D-A441-6E25433B918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59175" y="3046413"/>
            <a:ext cx="1427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28695" name="Text Box 23">
            <a:extLst>
              <a:ext uri="{FF2B5EF4-FFF2-40B4-BE49-F238E27FC236}">
                <a16:creationId xmlns:a16="http://schemas.microsoft.com/office/drawing/2014/main" id="{F243C125-2EEB-49DD-BC59-258188A786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80013" y="3046413"/>
            <a:ext cx="1427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15D690E4-8A0B-44BD-B795-B8B373B2C4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81800" y="3046413"/>
            <a:ext cx="142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28697" name="Text Box 25">
            <a:extLst>
              <a:ext uri="{FF2B5EF4-FFF2-40B4-BE49-F238E27FC236}">
                <a16:creationId xmlns:a16="http://schemas.microsoft.com/office/drawing/2014/main" id="{9C45F6FE-9569-44C7-AC23-9B545CCEF5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874838" y="5224463"/>
            <a:ext cx="365125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>
                <a:solidFill>
                  <a:srgbClr val="F8F8F8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28698" name="Text Box 26">
            <a:extLst>
              <a:ext uri="{FF2B5EF4-FFF2-40B4-BE49-F238E27FC236}">
                <a16:creationId xmlns:a16="http://schemas.microsoft.com/office/drawing/2014/main" id="{94290B11-BD31-456B-88CE-D2E85BFCED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92500" y="5224463"/>
            <a:ext cx="365125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>
                <a:solidFill>
                  <a:srgbClr val="F8F8F8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28699" name="Text Box 27">
            <a:extLst>
              <a:ext uri="{FF2B5EF4-FFF2-40B4-BE49-F238E27FC236}">
                <a16:creationId xmlns:a16="http://schemas.microsoft.com/office/drawing/2014/main" id="{6D858D83-B65B-4989-8879-993501EEEE8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14925" y="5224463"/>
            <a:ext cx="363538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>
                <a:solidFill>
                  <a:srgbClr val="F8F8F8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28700" name="Text Box 28">
            <a:extLst>
              <a:ext uri="{FF2B5EF4-FFF2-40B4-BE49-F238E27FC236}">
                <a16:creationId xmlns:a16="http://schemas.microsoft.com/office/drawing/2014/main" id="{B6636811-8B28-45A5-8640-D2E520AA37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13538" y="5224463"/>
            <a:ext cx="365125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>
                <a:solidFill>
                  <a:srgbClr val="F8F8F8"/>
                </a:solidFill>
                <a:cs typeface="Arial" panose="020B0604020202020204" pitchFamily="34" charset="0"/>
              </a:rPr>
              <a:t>D</a:t>
            </a:r>
          </a:p>
        </p:txBody>
      </p:sp>
      <p:grpSp>
        <p:nvGrpSpPr>
          <p:cNvPr id="28701" name="Group 29">
            <a:extLst>
              <a:ext uri="{FF2B5EF4-FFF2-40B4-BE49-F238E27FC236}">
                <a16:creationId xmlns:a16="http://schemas.microsoft.com/office/drawing/2014/main" id="{F8D3F5BD-2D3D-4CF3-8495-221903FC8871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5038725"/>
            <a:ext cx="1550988" cy="153988"/>
            <a:chOff x="764" y="2737"/>
            <a:chExt cx="1032" cy="102"/>
          </a:xfrm>
        </p:grpSpPr>
        <p:sp>
          <p:nvSpPr>
            <p:cNvPr id="28702" name="AutoShape 30">
              <a:extLst>
                <a:ext uri="{FF2B5EF4-FFF2-40B4-BE49-F238E27FC236}">
                  <a16:creationId xmlns:a16="http://schemas.microsoft.com/office/drawing/2014/main" id="{9C7220B1-3574-48E7-AA3C-3086E0DFBE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AutoShape 31">
              <a:extLst>
                <a:ext uri="{FF2B5EF4-FFF2-40B4-BE49-F238E27FC236}">
                  <a16:creationId xmlns:a16="http://schemas.microsoft.com/office/drawing/2014/main" id="{AABED24D-E70B-43B1-AD93-24350CEC89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04" name="Group 32">
            <a:extLst>
              <a:ext uri="{FF2B5EF4-FFF2-40B4-BE49-F238E27FC236}">
                <a16:creationId xmlns:a16="http://schemas.microsoft.com/office/drawing/2014/main" id="{51B0A752-6903-4BE1-9980-1A4683085BB2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4884738"/>
            <a:ext cx="1550988" cy="152400"/>
            <a:chOff x="764" y="2737"/>
            <a:chExt cx="1032" cy="102"/>
          </a:xfrm>
        </p:grpSpPr>
        <p:sp>
          <p:nvSpPr>
            <p:cNvPr id="28705" name="AutoShape 33">
              <a:extLst>
                <a:ext uri="{FF2B5EF4-FFF2-40B4-BE49-F238E27FC236}">
                  <a16:creationId xmlns:a16="http://schemas.microsoft.com/office/drawing/2014/main" id="{0B213B35-1560-4D5D-B14A-BBF2EF17B4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AutoShape 34">
              <a:extLst>
                <a:ext uri="{FF2B5EF4-FFF2-40B4-BE49-F238E27FC236}">
                  <a16:creationId xmlns:a16="http://schemas.microsoft.com/office/drawing/2014/main" id="{FEBC9622-488A-46B0-8995-ABA4B25CAC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07" name="Group 35">
            <a:extLst>
              <a:ext uri="{FF2B5EF4-FFF2-40B4-BE49-F238E27FC236}">
                <a16:creationId xmlns:a16="http://schemas.microsoft.com/office/drawing/2014/main" id="{B7ECA48E-03AE-4528-9198-29E76FDB9254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4697413"/>
            <a:ext cx="1550988" cy="153987"/>
            <a:chOff x="764" y="2737"/>
            <a:chExt cx="1032" cy="102"/>
          </a:xfrm>
        </p:grpSpPr>
        <p:sp>
          <p:nvSpPr>
            <p:cNvPr id="28708" name="AutoShape 36">
              <a:extLst>
                <a:ext uri="{FF2B5EF4-FFF2-40B4-BE49-F238E27FC236}">
                  <a16:creationId xmlns:a16="http://schemas.microsoft.com/office/drawing/2014/main" id="{D20F7A7F-E541-4A28-8243-B3275530B8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AutoShape 37">
              <a:extLst>
                <a:ext uri="{FF2B5EF4-FFF2-40B4-BE49-F238E27FC236}">
                  <a16:creationId xmlns:a16="http://schemas.microsoft.com/office/drawing/2014/main" id="{79B277F1-D7F3-414E-8058-58188DA4A1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10" name="Group 38">
            <a:extLst>
              <a:ext uri="{FF2B5EF4-FFF2-40B4-BE49-F238E27FC236}">
                <a16:creationId xmlns:a16="http://schemas.microsoft.com/office/drawing/2014/main" id="{D4CBB2FB-5144-4F47-B197-4B747ED817F3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4510088"/>
            <a:ext cx="1550988" cy="153987"/>
            <a:chOff x="764" y="2737"/>
            <a:chExt cx="1032" cy="102"/>
          </a:xfrm>
        </p:grpSpPr>
        <p:sp>
          <p:nvSpPr>
            <p:cNvPr id="28711" name="AutoShape 39">
              <a:extLst>
                <a:ext uri="{FF2B5EF4-FFF2-40B4-BE49-F238E27FC236}">
                  <a16:creationId xmlns:a16="http://schemas.microsoft.com/office/drawing/2014/main" id="{78B31571-E374-40D7-B7E6-B0BCA0D3E2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AutoShape 40">
              <a:extLst>
                <a:ext uri="{FF2B5EF4-FFF2-40B4-BE49-F238E27FC236}">
                  <a16:creationId xmlns:a16="http://schemas.microsoft.com/office/drawing/2014/main" id="{9C9F9933-3EE4-4AB8-9474-FC8DAF5F51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13" name="Group 41">
            <a:extLst>
              <a:ext uri="{FF2B5EF4-FFF2-40B4-BE49-F238E27FC236}">
                <a16:creationId xmlns:a16="http://schemas.microsoft.com/office/drawing/2014/main" id="{1E82DEA8-1C46-4E8F-9AA6-551FB0D4E2CE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4327525"/>
            <a:ext cx="1550988" cy="153988"/>
            <a:chOff x="764" y="2737"/>
            <a:chExt cx="1032" cy="102"/>
          </a:xfrm>
        </p:grpSpPr>
        <p:sp>
          <p:nvSpPr>
            <p:cNvPr id="28714" name="AutoShape 42">
              <a:extLst>
                <a:ext uri="{FF2B5EF4-FFF2-40B4-BE49-F238E27FC236}">
                  <a16:creationId xmlns:a16="http://schemas.microsoft.com/office/drawing/2014/main" id="{F6C9528C-94F5-44DD-A761-A747ABFBB4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AutoShape 43">
              <a:extLst>
                <a:ext uri="{FF2B5EF4-FFF2-40B4-BE49-F238E27FC236}">
                  <a16:creationId xmlns:a16="http://schemas.microsoft.com/office/drawing/2014/main" id="{17BEA779-F016-462A-8B24-B69D630BDD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16" name="Group 44">
            <a:extLst>
              <a:ext uri="{FF2B5EF4-FFF2-40B4-BE49-F238E27FC236}">
                <a16:creationId xmlns:a16="http://schemas.microsoft.com/office/drawing/2014/main" id="{AE362339-039A-4713-9ACF-C164210B61C4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4140200"/>
            <a:ext cx="1550988" cy="153988"/>
            <a:chOff x="764" y="2737"/>
            <a:chExt cx="1032" cy="102"/>
          </a:xfrm>
        </p:grpSpPr>
        <p:sp>
          <p:nvSpPr>
            <p:cNvPr id="28717" name="AutoShape 45">
              <a:extLst>
                <a:ext uri="{FF2B5EF4-FFF2-40B4-BE49-F238E27FC236}">
                  <a16:creationId xmlns:a16="http://schemas.microsoft.com/office/drawing/2014/main" id="{6656D74E-5049-4EC1-8C0B-E1A1EC33C9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AutoShape 46">
              <a:extLst>
                <a:ext uri="{FF2B5EF4-FFF2-40B4-BE49-F238E27FC236}">
                  <a16:creationId xmlns:a16="http://schemas.microsoft.com/office/drawing/2014/main" id="{AF8488E6-22C3-4580-9834-48B1F08621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19" name="Group 47">
            <a:extLst>
              <a:ext uri="{FF2B5EF4-FFF2-40B4-BE49-F238E27FC236}">
                <a16:creationId xmlns:a16="http://schemas.microsoft.com/office/drawing/2014/main" id="{85F9ABBD-9038-496E-956E-C7AA1A9F4808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3952875"/>
            <a:ext cx="1550988" cy="153988"/>
            <a:chOff x="764" y="2737"/>
            <a:chExt cx="1032" cy="102"/>
          </a:xfrm>
        </p:grpSpPr>
        <p:sp>
          <p:nvSpPr>
            <p:cNvPr id="28720" name="AutoShape 48">
              <a:extLst>
                <a:ext uri="{FF2B5EF4-FFF2-40B4-BE49-F238E27FC236}">
                  <a16:creationId xmlns:a16="http://schemas.microsoft.com/office/drawing/2014/main" id="{ED77FABA-ED9F-412C-920F-9CD28925DF9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AutoShape 49">
              <a:extLst>
                <a:ext uri="{FF2B5EF4-FFF2-40B4-BE49-F238E27FC236}">
                  <a16:creationId xmlns:a16="http://schemas.microsoft.com/office/drawing/2014/main" id="{BF0DA809-3A1A-4BFB-AB07-83651BB616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22" name="Group 50">
            <a:extLst>
              <a:ext uri="{FF2B5EF4-FFF2-40B4-BE49-F238E27FC236}">
                <a16:creationId xmlns:a16="http://schemas.microsoft.com/office/drawing/2014/main" id="{9060DA06-8AE8-47EE-AC55-D8B3B1A8273C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3767138"/>
            <a:ext cx="1550988" cy="153987"/>
            <a:chOff x="764" y="2737"/>
            <a:chExt cx="1032" cy="102"/>
          </a:xfrm>
        </p:grpSpPr>
        <p:sp>
          <p:nvSpPr>
            <p:cNvPr id="28723" name="AutoShape 51">
              <a:extLst>
                <a:ext uri="{FF2B5EF4-FFF2-40B4-BE49-F238E27FC236}">
                  <a16:creationId xmlns:a16="http://schemas.microsoft.com/office/drawing/2014/main" id="{A5704B9F-ACC6-4922-A07B-45191B8B165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AutoShape 52">
              <a:extLst>
                <a:ext uri="{FF2B5EF4-FFF2-40B4-BE49-F238E27FC236}">
                  <a16:creationId xmlns:a16="http://schemas.microsoft.com/office/drawing/2014/main" id="{8D624B97-D2D7-4680-8288-8852E020F2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25" name="Group 53">
            <a:extLst>
              <a:ext uri="{FF2B5EF4-FFF2-40B4-BE49-F238E27FC236}">
                <a16:creationId xmlns:a16="http://schemas.microsoft.com/office/drawing/2014/main" id="{B0BA8556-8566-4E48-9E2E-FFE617E361A0}"/>
              </a:ext>
            </a:extLst>
          </p:cNvPr>
          <p:cNvGrpSpPr>
            <a:grpSpLocks/>
          </p:cNvGrpSpPr>
          <p:nvPr/>
        </p:nvGrpSpPr>
        <p:grpSpPr bwMode="auto">
          <a:xfrm>
            <a:off x="3484563" y="5038725"/>
            <a:ext cx="1550987" cy="153988"/>
            <a:chOff x="764" y="2737"/>
            <a:chExt cx="1032" cy="102"/>
          </a:xfrm>
        </p:grpSpPr>
        <p:sp>
          <p:nvSpPr>
            <p:cNvPr id="28726" name="AutoShape 54">
              <a:extLst>
                <a:ext uri="{FF2B5EF4-FFF2-40B4-BE49-F238E27FC236}">
                  <a16:creationId xmlns:a16="http://schemas.microsoft.com/office/drawing/2014/main" id="{C321A75D-4C31-40F2-BF61-9AB0C00BA8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accent2"/>
            </a:soli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7" name="AutoShape 55">
              <a:extLst>
                <a:ext uri="{FF2B5EF4-FFF2-40B4-BE49-F238E27FC236}">
                  <a16:creationId xmlns:a16="http://schemas.microsoft.com/office/drawing/2014/main" id="{873B697C-26B0-40D3-966E-FA9FBD34C3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28" name="Group 56">
            <a:extLst>
              <a:ext uri="{FF2B5EF4-FFF2-40B4-BE49-F238E27FC236}">
                <a16:creationId xmlns:a16="http://schemas.microsoft.com/office/drawing/2014/main" id="{48F3478D-2123-42F3-B5FC-85E3957690E8}"/>
              </a:ext>
            </a:extLst>
          </p:cNvPr>
          <p:cNvGrpSpPr>
            <a:grpSpLocks/>
          </p:cNvGrpSpPr>
          <p:nvPr/>
        </p:nvGrpSpPr>
        <p:grpSpPr bwMode="auto">
          <a:xfrm>
            <a:off x="3484563" y="4884738"/>
            <a:ext cx="1550987" cy="152400"/>
            <a:chOff x="764" y="2737"/>
            <a:chExt cx="1032" cy="102"/>
          </a:xfrm>
        </p:grpSpPr>
        <p:sp>
          <p:nvSpPr>
            <p:cNvPr id="28729" name="AutoShape 57">
              <a:extLst>
                <a:ext uri="{FF2B5EF4-FFF2-40B4-BE49-F238E27FC236}">
                  <a16:creationId xmlns:a16="http://schemas.microsoft.com/office/drawing/2014/main" id="{8C0C5DE9-79E9-40E8-826D-5913AF71FFE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0" name="AutoShape 58">
              <a:extLst>
                <a:ext uri="{FF2B5EF4-FFF2-40B4-BE49-F238E27FC236}">
                  <a16:creationId xmlns:a16="http://schemas.microsoft.com/office/drawing/2014/main" id="{54B1EE38-E41A-4CB9-942C-EDA8559CA1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31" name="Group 59">
            <a:extLst>
              <a:ext uri="{FF2B5EF4-FFF2-40B4-BE49-F238E27FC236}">
                <a16:creationId xmlns:a16="http://schemas.microsoft.com/office/drawing/2014/main" id="{69FE0BA8-FDD0-4304-A7AB-360230BE5B5F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5038725"/>
            <a:ext cx="1549400" cy="153988"/>
            <a:chOff x="764" y="2737"/>
            <a:chExt cx="1032" cy="102"/>
          </a:xfrm>
        </p:grpSpPr>
        <p:sp>
          <p:nvSpPr>
            <p:cNvPr id="28732" name="AutoShape 60">
              <a:extLst>
                <a:ext uri="{FF2B5EF4-FFF2-40B4-BE49-F238E27FC236}">
                  <a16:creationId xmlns:a16="http://schemas.microsoft.com/office/drawing/2014/main" id="{62E8962C-F081-4EBB-9C98-68685D9E8E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3" name="AutoShape 61">
              <a:extLst>
                <a:ext uri="{FF2B5EF4-FFF2-40B4-BE49-F238E27FC236}">
                  <a16:creationId xmlns:a16="http://schemas.microsoft.com/office/drawing/2014/main" id="{CA7688AC-4E49-41B3-815E-4BFC57ECF0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34" name="Group 62">
            <a:extLst>
              <a:ext uri="{FF2B5EF4-FFF2-40B4-BE49-F238E27FC236}">
                <a16:creationId xmlns:a16="http://schemas.microsoft.com/office/drawing/2014/main" id="{FE4E4A16-0569-4B0D-9405-6AAA6B7E0A0B}"/>
              </a:ext>
            </a:extLst>
          </p:cNvPr>
          <p:cNvGrpSpPr>
            <a:grpSpLocks/>
          </p:cNvGrpSpPr>
          <p:nvPr/>
        </p:nvGrpSpPr>
        <p:grpSpPr bwMode="auto">
          <a:xfrm>
            <a:off x="6707188" y="5038725"/>
            <a:ext cx="1549400" cy="153988"/>
            <a:chOff x="764" y="2737"/>
            <a:chExt cx="1032" cy="102"/>
          </a:xfrm>
        </p:grpSpPr>
        <p:sp>
          <p:nvSpPr>
            <p:cNvPr id="28735" name="AutoShape 63">
              <a:extLst>
                <a:ext uri="{FF2B5EF4-FFF2-40B4-BE49-F238E27FC236}">
                  <a16:creationId xmlns:a16="http://schemas.microsoft.com/office/drawing/2014/main" id="{6F966837-4E71-4C33-95A8-CAB16A05836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6" name="AutoShape 64">
              <a:extLst>
                <a:ext uri="{FF2B5EF4-FFF2-40B4-BE49-F238E27FC236}">
                  <a16:creationId xmlns:a16="http://schemas.microsoft.com/office/drawing/2014/main" id="{DDA000BA-4886-43D6-A94B-CC4148F543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37" name="Group 65">
            <a:extLst>
              <a:ext uri="{FF2B5EF4-FFF2-40B4-BE49-F238E27FC236}">
                <a16:creationId xmlns:a16="http://schemas.microsoft.com/office/drawing/2014/main" id="{399E299D-EF8F-4167-92DE-30B310AEEE84}"/>
              </a:ext>
            </a:extLst>
          </p:cNvPr>
          <p:cNvGrpSpPr>
            <a:grpSpLocks/>
          </p:cNvGrpSpPr>
          <p:nvPr/>
        </p:nvGrpSpPr>
        <p:grpSpPr bwMode="auto">
          <a:xfrm>
            <a:off x="3484563" y="4699000"/>
            <a:ext cx="1550987" cy="152400"/>
            <a:chOff x="764" y="2737"/>
            <a:chExt cx="1032" cy="102"/>
          </a:xfrm>
        </p:grpSpPr>
        <p:sp>
          <p:nvSpPr>
            <p:cNvPr id="28738" name="AutoShape 66">
              <a:extLst>
                <a:ext uri="{FF2B5EF4-FFF2-40B4-BE49-F238E27FC236}">
                  <a16:creationId xmlns:a16="http://schemas.microsoft.com/office/drawing/2014/main" id="{991A2FA7-7AFB-4FAB-BFB0-CD5E431660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9" name="AutoShape 67">
              <a:extLst>
                <a:ext uri="{FF2B5EF4-FFF2-40B4-BE49-F238E27FC236}">
                  <a16:creationId xmlns:a16="http://schemas.microsoft.com/office/drawing/2014/main" id="{FD0E2C9B-D9A3-4C57-AC69-E0DC27FF4C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40" name="Group 68">
            <a:extLst>
              <a:ext uri="{FF2B5EF4-FFF2-40B4-BE49-F238E27FC236}">
                <a16:creationId xmlns:a16="http://schemas.microsoft.com/office/drawing/2014/main" id="{8DD2BD18-43C4-45C8-A2C6-96E9D26C693F}"/>
              </a:ext>
            </a:extLst>
          </p:cNvPr>
          <p:cNvGrpSpPr>
            <a:grpSpLocks/>
          </p:cNvGrpSpPr>
          <p:nvPr/>
        </p:nvGrpSpPr>
        <p:grpSpPr bwMode="auto">
          <a:xfrm>
            <a:off x="3484563" y="4521200"/>
            <a:ext cx="1550987" cy="152400"/>
            <a:chOff x="764" y="2737"/>
            <a:chExt cx="1032" cy="102"/>
          </a:xfrm>
        </p:grpSpPr>
        <p:sp>
          <p:nvSpPr>
            <p:cNvPr id="28741" name="AutoShape 69">
              <a:extLst>
                <a:ext uri="{FF2B5EF4-FFF2-40B4-BE49-F238E27FC236}">
                  <a16:creationId xmlns:a16="http://schemas.microsoft.com/office/drawing/2014/main" id="{65118B86-631A-4F0C-A61D-B2F267067C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2" name="AutoShape 70">
              <a:extLst>
                <a:ext uri="{FF2B5EF4-FFF2-40B4-BE49-F238E27FC236}">
                  <a16:creationId xmlns:a16="http://schemas.microsoft.com/office/drawing/2014/main" id="{FF74E61D-AD8B-4708-A8AA-7977EE68B8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43" name="Group 71">
            <a:extLst>
              <a:ext uri="{FF2B5EF4-FFF2-40B4-BE49-F238E27FC236}">
                <a16:creationId xmlns:a16="http://schemas.microsoft.com/office/drawing/2014/main" id="{9215724C-BD09-4DDF-9256-25CDF27B5A47}"/>
              </a:ext>
            </a:extLst>
          </p:cNvPr>
          <p:cNvGrpSpPr>
            <a:grpSpLocks/>
          </p:cNvGrpSpPr>
          <p:nvPr/>
        </p:nvGrpSpPr>
        <p:grpSpPr bwMode="auto">
          <a:xfrm>
            <a:off x="3484563" y="4335463"/>
            <a:ext cx="1550987" cy="152400"/>
            <a:chOff x="764" y="2737"/>
            <a:chExt cx="1032" cy="102"/>
          </a:xfrm>
        </p:grpSpPr>
        <p:sp>
          <p:nvSpPr>
            <p:cNvPr id="28744" name="AutoShape 72">
              <a:extLst>
                <a:ext uri="{FF2B5EF4-FFF2-40B4-BE49-F238E27FC236}">
                  <a16:creationId xmlns:a16="http://schemas.microsoft.com/office/drawing/2014/main" id="{F17E031C-4496-4707-AB18-3ACE1FF3F8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5" name="AutoShape 73">
              <a:extLst>
                <a:ext uri="{FF2B5EF4-FFF2-40B4-BE49-F238E27FC236}">
                  <a16:creationId xmlns:a16="http://schemas.microsoft.com/office/drawing/2014/main" id="{F30161DF-53F6-4090-9F55-84F9475035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46" name="Group 74">
            <a:extLst>
              <a:ext uri="{FF2B5EF4-FFF2-40B4-BE49-F238E27FC236}">
                <a16:creationId xmlns:a16="http://schemas.microsoft.com/office/drawing/2014/main" id="{2592DD5B-FF1A-4F39-91F5-61DEE11E60A4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4883150"/>
            <a:ext cx="1549400" cy="153988"/>
            <a:chOff x="764" y="2737"/>
            <a:chExt cx="1032" cy="102"/>
          </a:xfrm>
        </p:grpSpPr>
        <p:sp>
          <p:nvSpPr>
            <p:cNvPr id="28747" name="AutoShape 75">
              <a:extLst>
                <a:ext uri="{FF2B5EF4-FFF2-40B4-BE49-F238E27FC236}">
                  <a16:creationId xmlns:a16="http://schemas.microsoft.com/office/drawing/2014/main" id="{34978B93-CCAB-41CC-B05A-E6004B343F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8" name="AutoShape 76">
              <a:extLst>
                <a:ext uri="{FF2B5EF4-FFF2-40B4-BE49-F238E27FC236}">
                  <a16:creationId xmlns:a16="http://schemas.microsoft.com/office/drawing/2014/main" id="{3B5D7861-5B86-42B8-A2B3-05876CFC62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49" name="Group 77">
            <a:extLst>
              <a:ext uri="{FF2B5EF4-FFF2-40B4-BE49-F238E27FC236}">
                <a16:creationId xmlns:a16="http://schemas.microsoft.com/office/drawing/2014/main" id="{423CF7F1-0AD7-4EC4-A77C-80DFED7DBD13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4697413"/>
            <a:ext cx="1549400" cy="153987"/>
            <a:chOff x="764" y="2737"/>
            <a:chExt cx="1032" cy="102"/>
          </a:xfrm>
        </p:grpSpPr>
        <p:sp>
          <p:nvSpPr>
            <p:cNvPr id="28750" name="AutoShape 78">
              <a:extLst>
                <a:ext uri="{FF2B5EF4-FFF2-40B4-BE49-F238E27FC236}">
                  <a16:creationId xmlns:a16="http://schemas.microsoft.com/office/drawing/2014/main" id="{96CB7F6C-22DA-4AE1-9DD5-90D02ADCCC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1" name="AutoShape 79">
              <a:extLst>
                <a:ext uri="{FF2B5EF4-FFF2-40B4-BE49-F238E27FC236}">
                  <a16:creationId xmlns:a16="http://schemas.microsoft.com/office/drawing/2014/main" id="{0C5E46FD-914C-4AEC-882D-D10D948F1B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52" name="Group 80">
            <a:extLst>
              <a:ext uri="{FF2B5EF4-FFF2-40B4-BE49-F238E27FC236}">
                <a16:creationId xmlns:a16="http://schemas.microsoft.com/office/drawing/2014/main" id="{539B5CDB-2A10-4166-8D31-F885F1498AC6}"/>
              </a:ext>
            </a:extLst>
          </p:cNvPr>
          <p:cNvGrpSpPr>
            <a:grpSpLocks/>
          </p:cNvGrpSpPr>
          <p:nvPr/>
        </p:nvGrpSpPr>
        <p:grpSpPr bwMode="auto">
          <a:xfrm>
            <a:off x="6707188" y="4875213"/>
            <a:ext cx="1549400" cy="153987"/>
            <a:chOff x="764" y="2737"/>
            <a:chExt cx="1032" cy="102"/>
          </a:xfrm>
        </p:grpSpPr>
        <p:sp>
          <p:nvSpPr>
            <p:cNvPr id="28753" name="AutoShape 81">
              <a:extLst>
                <a:ext uri="{FF2B5EF4-FFF2-40B4-BE49-F238E27FC236}">
                  <a16:creationId xmlns:a16="http://schemas.microsoft.com/office/drawing/2014/main" id="{776B8586-EA17-409C-8640-60C0DA6E4CA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4" name="AutoShape 82">
              <a:extLst>
                <a:ext uri="{FF2B5EF4-FFF2-40B4-BE49-F238E27FC236}">
                  <a16:creationId xmlns:a16="http://schemas.microsoft.com/office/drawing/2014/main" id="{0AB37005-D1AF-4532-8232-BDD929B53A7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F32A72C-CC60-4ED7-87CB-F2491F75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30723" name="Freeform 3">
            <a:extLst>
              <a:ext uri="{FF2B5EF4-FFF2-40B4-BE49-F238E27FC236}">
                <a16:creationId xmlns:a16="http://schemas.microsoft.com/office/drawing/2014/main" id="{23302B87-33D3-45D7-AD97-09F7DD95D334}"/>
              </a:ext>
            </a:extLst>
          </p:cNvPr>
          <p:cNvSpPr>
            <a:spLocks/>
          </p:cNvSpPr>
          <p:nvPr/>
        </p:nvSpPr>
        <p:spPr bwMode="gray">
          <a:xfrm>
            <a:off x="1524000" y="4013200"/>
            <a:ext cx="7015163" cy="1785938"/>
          </a:xfrm>
          <a:custGeom>
            <a:avLst/>
            <a:gdLst>
              <a:gd name="T0" fmla="*/ 2216 w 4419"/>
              <a:gd name="T1" fmla="*/ 584 h 1125"/>
              <a:gd name="T2" fmla="*/ 963 w 4419"/>
              <a:gd name="T3" fmla="*/ 122 h 1125"/>
              <a:gd name="T4" fmla="*/ 1 w 4419"/>
              <a:gd name="T5" fmla="*/ 550 h 1125"/>
              <a:gd name="T6" fmla="*/ 888 w 4419"/>
              <a:gd name="T7" fmla="*/ 1038 h 1125"/>
              <a:gd name="T8" fmla="*/ 2216 w 4419"/>
              <a:gd name="T9" fmla="*/ 645 h 1125"/>
              <a:gd name="T10" fmla="*/ 3443 w 4419"/>
              <a:gd name="T11" fmla="*/ 1057 h 1125"/>
              <a:gd name="T12" fmla="*/ 4405 w 4419"/>
              <a:gd name="T13" fmla="*/ 590 h 1125"/>
              <a:gd name="T14" fmla="*/ 3497 w 4419"/>
              <a:gd name="T15" fmla="*/ 129 h 1125"/>
              <a:gd name="T16" fmla="*/ 2216 w 4419"/>
              <a:gd name="T17" fmla="*/ 584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19" h="1125">
                <a:moveTo>
                  <a:pt x="2216" y="584"/>
                </a:moveTo>
                <a:cubicBezTo>
                  <a:pt x="1769" y="582"/>
                  <a:pt x="1490" y="244"/>
                  <a:pt x="963" y="122"/>
                </a:cubicBezTo>
                <a:cubicBezTo>
                  <a:pt x="437" y="0"/>
                  <a:pt x="0" y="204"/>
                  <a:pt x="1" y="550"/>
                </a:cubicBezTo>
                <a:cubicBezTo>
                  <a:pt x="2" y="896"/>
                  <a:pt x="389" y="1066"/>
                  <a:pt x="888" y="1038"/>
                </a:cubicBezTo>
                <a:cubicBezTo>
                  <a:pt x="1387" y="1010"/>
                  <a:pt x="1756" y="644"/>
                  <a:pt x="2216" y="645"/>
                </a:cubicBezTo>
                <a:cubicBezTo>
                  <a:pt x="2676" y="646"/>
                  <a:pt x="2908" y="989"/>
                  <a:pt x="3443" y="1057"/>
                </a:cubicBezTo>
                <a:cubicBezTo>
                  <a:pt x="3978" y="1125"/>
                  <a:pt x="4391" y="936"/>
                  <a:pt x="4405" y="590"/>
                </a:cubicBezTo>
                <a:cubicBezTo>
                  <a:pt x="4419" y="244"/>
                  <a:pt x="3937" y="34"/>
                  <a:pt x="3497" y="129"/>
                </a:cubicBezTo>
                <a:cubicBezTo>
                  <a:pt x="3057" y="224"/>
                  <a:pt x="2663" y="586"/>
                  <a:pt x="2216" y="584"/>
                </a:cubicBezTo>
                <a:close/>
              </a:path>
            </a:pathLst>
          </a:custGeom>
          <a:gradFill rotWithShape="1">
            <a:gsLst>
              <a:gs pos="0">
                <a:srgbClr val="DDDDDD">
                  <a:gamma/>
                  <a:shade val="76078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ObliqueBottom">
              <a:rot lat="18900000" lon="0" rev="0"/>
            </a:camera>
            <a:lightRig rig="legacyNormal2" dir="b"/>
          </a:scene3d>
          <a:sp3d extrusionH="430200" prstMaterial="legacyMetal">
            <a:bevelT w="13500" h="13500" prst="angle"/>
            <a:bevelB w="13500" h="13500" prst="angle"/>
            <a:extrusionClr>
              <a:srgbClr val="DDDDDD"/>
            </a:extrusionClr>
            <a:contourClr>
              <a:srgbClr val="DDDDD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0724" name="Oval 4">
            <a:extLst>
              <a:ext uri="{FF2B5EF4-FFF2-40B4-BE49-F238E27FC236}">
                <a16:creationId xmlns:a16="http://schemas.microsoft.com/office/drawing/2014/main" id="{E3E3C860-8DBC-4BF2-AB6D-1B6D853E01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48013" y="4806950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Oval 5">
            <a:extLst>
              <a:ext uri="{FF2B5EF4-FFF2-40B4-BE49-F238E27FC236}">
                <a16:creationId xmlns:a16="http://schemas.microsoft.com/office/drawing/2014/main" id="{58874A87-26FB-48CB-9AB5-C91A307E9C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163888" y="4391025"/>
            <a:ext cx="463550" cy="1936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scene3d>
            <a:camera prst="legacyObliqueBottom"/>
            <a:lightRig rig="legacyNormal3" dir="l"/>
          </a:scene3d>
          <a:sp3d extrusionH="887400" prstMaterial="legacyPlastic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726" name="Oval 6">
            <a:extLst>
              <a:ext uri="{FF2B5EF4-FFF2-40B4-BE49-F238E27FC236}">
                <a16:creationId xmlns:a16="http://schemas.microsoft.com/office/drawing/2014/main" id="{9231AD83-B98D-43F0-85B9-32385BB814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3963" y="4694238"/>
            <a:ext cx="504825" cy="217487"/>
          </a:xfrm>
          <a:prstGeom prst="ellipse">
            <a:avLst/>
          </a:prstGeom>
          <a:solidFill>
            <a:srgbClr val="161614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7">
            <a:extLst>
              <a:ext uri="{FF2B5EF4-FFF2-40B4-BE49-F238E27FC236}">
                <a16:creationId xmlns:a16="http://schemas.microsoft.com/office/drawing/2014/main" id="{0517D0BD-E6F4-4CA8-8571-A5F52E1576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7775" y="2176463"/>
            <a:ext cx="463550" cy="1936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legacyObliqueBottom"/>
            <a:lightRig rig="legacyNormal3" dir="l"/>
          </a:scene3d>
          <a:sp3d extrusionH="5053000" prstMaterial="legacyPlastic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728" name="Oval 8">
            <a:extLst>
              <a:ext uri="{FF2B5EF4-FFF2-40B4-BE49-F238E27FC236}">
                <a16:creationId xmlns:a16="http://schemas.microsoft.com/office/drawing/2014/main" id="{A18F35EB-6903-446E-B45F-1F77F52A66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7850" y="4756150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Oval 9">
            <a:extLst>
              <a:ext uri="{FF2B5EF4-FFF2-40B4-BE49-F238E27FC236}">
                <a16:creationId xmlns:a16="http://schemas.microsoft.com/office/drawing/2014/main" id="{02F22874-2BAB-493D-A64A-FCD10953A3D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1663" y="3843338"/>
            <a:ext cx="463550" cy="19367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scene3d>
            <a:camera prst="legacyObliqueBottom"/>
            <a:lightRig rig="legacyNormal3" dir="l"/>
          </a:scene3d>
          <a:sp3d extrusionH="1878000" prstMaterial="legacyPlastic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730" name="Oval 10">
            <a:extLst>
              <a:ext uri="{FF2B5EF4-FFF2-40B4-BE49-F238E27FC236}">
                <a16:creationId xmlns:a16="http://schemas.microsoft.com/office/drawing/2014/main" id="{9EEE055E-C57C-4C16-970F-2E90000B87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26363" y="4784725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Oval 11">
            <a:extLst>
              <a:ext uri="{FF2B5EF4-FFF2-40B4-BE49-F238E27FC236}">
                <a16:creationId xmlns:a16="http://schemas.microsoft.com/office/drawing/2014/main" id="{AF924647-9C5A-407E-907A-28AF25FEE2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753350" y="3563938"/>
            <a:ext cx="463550" cy="1936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scene3d>
            <a:camera prst="legacyObliqueBottom"/>
            <a:lightRig rig="legacyNormal3" dir="l"/>
          </a:scene3d>
          <a:sp3d extrusionH="2513000" prstMaterial="legacyPlastic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732" name="Oval 12">
            <a:extLst>
              <a:ext uri="{FF2B5EF4-FFF2-40B4-BE49-F238E27FC236}">
                <a16:creationId xmlns:a16="http://schemas.microsoft.com/office/drawing/2014/main" id="{102703F7-AD3E-4F62-9DFD-3446D6B098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72313" y="4640263"/>
            <a:ext cx="504825" cy="249237"/>
          </a:xfrm>
          <a:prstGeom prst="ellipse">
            <a:avLst/>
          </a:prstGeom>
          <a:solidFill>
            <a:srgbClr val="161614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Oval 13">
            <a:extLst>
              <a:ext uri="{FF2B5EF4-FFF2-40B4-BE49-F238E27FC236}">
                <a16:creationId xmlns:a16="http://schemas.microsoft.com/office/drawing/2014/main" id="{7308C3AB-E967-424A-A83C-339D70004C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96125" y="3770313"/>
            <a:ext cx="463550" cy="1936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legacyObliqueBottom"/>
            <a:lightRig rig="legacyNormal3" dir="l"/>
          </a:scene3d>
          <a:sp3d extrusionH="1801800" prstMaterial="legacyPlastic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734" name="Oval 14">
            <a:extLst>
              <a:ext uri="{FF2B5EF4-FFF2-40B4-BE49-F238E27FC236}">
                <a16:creationId xmlns:a16="http://schemas.microsoft.com/office/drawing/2014/main" id="{6BA5C953-254D-418D-96BC-6D64F87F51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6200" y="4733925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Oval 15">
            <a:extLst>
              <a:ext uri="{FF2B5EF4-FFF2-40B4-BE49-F238E27FC236}">
                <a16:creationId xmlns:a16="http://schemas.microsoft.com/office/drawing/2014/main" id="{609191E4-37E6-4EC4-AD28-3B23E26AC6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48425" y="4545013"/>
            <a:ext cx="463550" cy="19367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scene3d>
            <a:camera prst="legacyObliqueBottom"/>
            <a:lightRig rig="legacyNormal3" dir="l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DF12B887-4DF5-4894-9B63-DB2A6FBC6D1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816100" y="5200650"/>
            <a:ext cx="1857375" cy="3667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8F8F8"/>
                </a:solidFill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5A37175C-D4D6-4801-BB01-96942AF45B1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23025" y="5222875"/>
            <a:ext cx="1857375" cy="3667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8F8F8"/>
                </a:solidFill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30738" name="Text Box 18">
            <a:extLst>
              <a:ext uri="{FF2B5EF4-FFF2-40B4-BE49-F238E27FC236}">
                <a16:creationId xmlns:a16="http://schemas.microsoft.com/office/drawing/2014/main" id="{AD3F2CEF-5DF5-4236-9622-19B77F029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48932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1616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$40</a:t>
            </a:r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3FFF3FB1-7F57-47A6-85D0-3A8EB592C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1828800"/>
            <a:ext cx="827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1616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$100</a:t>
            </a: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F4297DDF-8C20-4E8E-9922-744146B34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403542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1616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$25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580A2E52-DDC4-4F45-824B-C3CECAC7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538" y="4221163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1616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$10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B48D1C97-A60C-403F-BFF5-BBB00894B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42265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1616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$45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1BAA98FE-E183-4183-B6B6-9339D6312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938" y="3221038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1616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$55</a:t>
            </a:r>
          </a:p>
        </p:txBody>
      </p:sp>
      <p:sp>
        <p:nvSpPr>
          <p:cNvPr id="30744" name="Rectangle 24">
            <a:extLst>
              <a:ext uri="{FF2B5EF4-FFF2-40B4-BE49-F238E27FC236}">
                <a16:creationId xmlns:a16="http://schemas.microsoft.com/office/drawing/2014/main" id="{A7C0D2EE-B8CF-4394-900F-2768D54FDFD9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735138" y="5772150"/>
            <a:ext cx="64897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en-US" b="1">
                <a:cs typeface="Arial" panose="020B0604020202020204" pitchFamily="34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30745" name="Freeform 25">
            <a:extLst>
              <a:ext uri="{FF2B5EF4-FFF2-40B4-BE49-F238E27FC236}">
                <a16:creationId xmlns:a16="http://schemas.microsoft.com/office/drawing/2014/main" id="{C97C21D7-F1E4-4B0A-93AF-1627A42C63CC}"/>
              </a:ext>
            </a:extLst>
          </p:cNvPr>
          <p:cNvSpPr>
            <a:spLocks/>
          </p:cNvSpPr>
          <p:nvPr/>
        </p:nvSpPr>
        <p:spPr bwMode="gray">
          <a:xfrm>
            <a:off x="4052888" y="2058988"/>
            <a:ext cx="2097087" cy="1250950"/>
          </a:xfrm>
          <a:custGeom>
            <a:avLst/>
            <a:gdLst>
              <a:gd name="T0" fmla="*/ 4 w 1321"/>
              <a:gd name="T1" fmla="*/ 391 h 788"/>
              <a:gd name="T2" fmla="*/ 6 w 1321"/>
              <a:gd name="T3" fmla="*/ 788 h 788"/>
              <a:gd name="T4" fmla="*/ 1098 w 1321"/>
              <a:gd name="T5" fmla="*/ 782 h 788"/>
              <a:gd name="T6" fmla="*/ 1314 w 1321"/>
              <a:gd name="T7" fmla="*/ 388 h 788"/>
              <a:gd name="T8" fmla="*/ 1315 w 1321"/>
              <a:gd name="T9" fmla="*/ 0 h 788"/>
              <a:gd name="T10" fmla="*/ 244 w 1321"/>
              <a:gd name="T11" fmla="*/ 3 h 788"/>
              <a:gd name="T12" fmla="*/ 4 w 1321"/>
              <a:gd name="T13" fmla="*/ 391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1" h="788">
                <a:moveTo>
                  <a:pt x="4" y="391"/>
                </a:moveTo>
                <a:cubicBezTo>
                  <a:pt x="5" y="589"/>
                  <a:pt x="6" y="788"/>
                  <a:pt x="6" y="788"/>
                </a:cubicBezTo>
                <a:lnTo>
                  <a:pt x="1098" y="782"/>
                </a:lnTo>
                <a:cubicBezTo>
                  <a:pt x="1321" y="782"/>
                  <a:pt x="1315" y="667"/>
                  <a:pt x="1314" y="388"/>
                </a:cubicBezTo>
                <a:cubicBezTo>
                  <a:pt x="1314" y="193"/>
                  <a:pt x="1315" y="0"/>
                  <a:pt x="1315" y="0"/>
                </a:cubicBezTo>
                <a:lnTo>
                  <a:pt x="244" y="3"/>
                </a:lnTo>
                <a:cubicBezTo>
                  <a:pt x="0" y="3"/>
                  <a:pt x="5" y="138"/>
                  <a:pt x="4" y="391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gamma/>
                  <a:shade val="76078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6078"/>
                  <a:invGamma/>
                </a:srgbClr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Oval 26">
            <a:extLst>
              <a:ext uri="{FF2B5EF4-FFF2-40B4-BE49-F238E27FC236}">
                <a16:creationId xmlns:a16="http://schemas.microsoft.com/office/drawing/2014/main" id="{F0EC2667-C10B-4089-A1DB-F627971F01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8325" y="2171700"/>
            <a:ext cx="225425" cy="22542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Oval 27">
            <a:extLst>
              <a:ext uri="{FF2B5EF4-FFF2-40B4-BE49-F238E27FC236}">
                <a16:creationId xmlns:a16="http://schemas.microsoft.com/office/drawing/2014/main" id="{80B2DB64-9655-4CA9-95AC-53E5AE6C90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8325" y="2554288"/>
            <a:ext cx="225425" cy="2254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Oval 28">
            <a:extLst>
              <a:ext uri="{FF2B5EF4-FFF2-40B4-BE49-F238E27FC236}">
                <a16:creationId xmlns:a16="http://schemas.microsoft.com/office/drawing/2014/main" id="{5AF3F9A0-6C76-4DCB-80C1-667A334984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8325" y="2947988"/>
            <a:ext cx="225425" cy="2254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4BDC37D9-2997-46A9-8119-E0CBA0BB4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2127250"/>
            <a:ext cx="150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161614"/>
                </a:solidFill>
                <a:cs typeface="Arial" panose="020B0604020202020204" pitchFamily="34" charset="0"/>
              </a:rPr>
              <a:t>Text in here</a:t>
            </a:r>
          </a:p>
        </p:txBody>
      </p:sp>
      <p:sp>
        <p:nvSpPr>
          <p:cNvPr id="30750" name="Text Box 30">
            <a:extLst>
              <a:ext uri="{FF2B5EF4-FFF2-40B4-BE49-F238E27FC236}">
                <a16:creationId xmlns:a16="http://schemas.microsoft.com/office/drawing/2014/main" id="{4FA5CDD1-5FC3-4BC0-994D-4C2370955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2509838"/>
            <a:ext cx="150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161614"/>
                </a:solidFill>
                <a:cs typeface="Arial" panose="020B0604020202020204" pitchFamily="34" charset="0"/>
              </a:rPr>
              <a:t>Text in here</a:t>
            </a:r>
          </a:p>
        </p:txBody>
      </p:sp>
      <p:sp>
        <p:nvSpPr>
          <p:cNvPr id="30751" name="Text Box 31">
            <a:extLst>
              <a:ext uri="{FF2B5EF4-FFF2-40B4-BE49-F238E27FC236}">
                <a16:creationId xmlns:a16="http://schemas.microsoft.com/office/drawing/2014/main" id="{4BEBEB12-CC07-4B6E-B83D-5CEDA571D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2914650"/>
            <a:ext cx="150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161614"/>
                </a:solidFill>
                <a:cs typeface="Arial" panose="020B0604020202020204" pitchFamily="34" charset="0"/>
              </a:rPr>
              <a:t>Text in here</a:t>
            </a:r>
          </a:p>
        </p:txBody>
      </p:sp>
      <p:sp>
        <p:nvSpPr>
          <p:cNvPr id="30752" name="AutoShape 32">
            <a:extLst>
              <a:ext uri="{FF2B5EF4-FFF2-40B4-BE49-F238E27FC236}">
                <a16:creationId xmlns:a16="http://schemas.microsoft.com/office/drawing/2014/main" id="{6C09C31D-9C82-4D43-93B0-A85F8AA2E76A}"/>
              </a:ext>
            </a:extLst>
          </p:cNvPr>
          <p:cNvSpPr>
            <a:spLocks/>
          </p:cNvSpPr>
          <p:nvPr/>
        </p:nvSpPr>
        <p:spPr bwMode="auto">
          <a:xfrm flipV="1">
            <a:off x="3838575" y="4078288"/>
            <a:ext cx="2662238" cy="217487"/>
          </a:xfrm>
          <a:prstGeom prst="accentCallout1">
            <a:avLst>
              <a:gd name="adj1" fmla="val 47444"/>
              <a:gd name="adj2" fmla="val -2866"/>
              <a:gd name="adj3" fmla="val -69347"/>
              <a:gd name="adj4" fmla="val -11931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r>
              <a:rPr lang="en-US" altLang="en-US" sz="1200">
                <a:solidFill>
                  <a:srgbClr val="1C1C1C"/>
                </a:solidFill>
                <a:cs typeface="Arial" panose="020B0604020202020204" pitchFamily="34" charset="0"/>
              </a:rPr>
              <a:t>Coordinate Depth in </a:t>
            </a:r>
            <a:r>
              <a:rPr lang="en-US" altLang="en-US" sz="1200" b="1">
                <a:solidFill>
                  <a:srgbClr val="1C1C1C"/>
                </a:solidFill>
                <a:cs typeface="Arial" panose="020B0604020202020204" pitchFamily="34" charset="0"/>
              </a:rPr>
              <a:t>3-D Settings</a:t>
            </a:r>
            <a:r>
              <a:rPr lang="en-US" altLang="en-US" sz="1200">
                <a:solidFill>
                  <a:srgbClr val="1C1C1C"/>
                </a:solidFill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>
            <a:extLst>
              <a:ext uri="{FF2B5EF4-FFF2-40B4-BE49-F238E27FC236}">
                <a16:creationId xmlns:a16="http://schemas.microsoft.com/office/drawing/2014/main" id="{0F3109EE-0C69-47CA-AA3F-41B70B6F61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89150" y="5461000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AutoShape 3">
            <a:extLst>
              <a:ext uri="{FF2B5EF4-FFF2-40B4-BE49-F238E27FC236}">
                <a16:creationId xmlns:a16="http://schemas.microsoft.com/office/drawing/2014/main" id="{BA883A69-16C1-4815-916D-D2E8BFD6D1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89150" y="4622800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AutoShape 4">
            <a:extLst>
              <a:ext uri="{FF2B5EF4-FFF2-40B4-BE49-F238E27FC236}">
                <a16:creationId xmlns:a16="http://schemas.microsoft.com/office/drawing/2014/main" id="{2344179B-0568-4630-9EE2-2E7CD0FBC5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89150" y="3784600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05121DF6-AF9A-4567-8BC0-B7CB228E11D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89150" y="2944813"/>
            <a:ext cx="5073650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C2EB152-BDF1-40EE-8FB8-BC860DA4F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Contents</a:t>
            </a:r>
          </a:p>
        </p:txBody>
      </p:sp>
      <p:grpSp>
        <p:nvGrpSpPr>
          <p:cNvPr id="6151" name="Group 7">
            <a:extLst>
              <a:ext uri="{FF2B5EF4-FFF2-40B4-BE49-F238E27FC236}">
                <a16:creationId xmlns:a16="http://schemas.microsoft.com/office/drawing/2014/main" id="{B406C9FE-83CE-4E51-A7F0-56CFB7E51205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2927350"/>
            <a:ext cx="523875" cy="527050"/>
            <a:chOff x="720" y="1488"/>
            <a:chExt cx="806" cy="808"/>
          </a:xfrm>
        </p:grpSpPr>
        <p:sp>
          <p:nvSpPr>
            <p:cNvPr id="6152" name="Oval 8">
              <a:extLst>
                <a:ext uri="{FF2B5EF4-FFF2-40B4-BE49-F238E27FC236}">
                  <a16:creationId xmlns:a16="http://schemas.microsoft.com/office/drawing/2014/main" id="{3B8C08A1-68CB-45C5-A3F8-B48B70D4F7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490"/>
              <a:ext cx="806" cy="8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53" name="Picture 9" descr="drop">
              <a:extLst>
                <a:ext uri="{FF2B5EF4-FFF2-40B4-BE49-F238E27FC236}">
                  <a16:creationId xmlns:a16="http://schemas.microsoft.com/office/drawing/2014/main" id="{DDD503CA-1649-4C00-ABA2-04AF360DD7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21" y="1488"/>
              <a:ext cx="800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54" name="Text Box 10">
            <a:extLst>
              <a:ext uri="{FF2B5EF4-FFF2-40B4-BE49-F238E27FC236}">
                <a16:creationId xmlns:a16="http://schemas.microsoft.com/office/drawing/2014/main" id="{6D0159F3-591B-4593-81DF-24B34B90D62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55813" y="2895600"/>
            <a:ext cx="32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i="1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6155" name="Group 11">
            <a:extLst>
              <a:ext uri="{FF2B5EF4-FFF2-40B4-BE49-F238E27FC236}">
                <a16:creationId xmlns:a16="http://schemas.microsoft.com/office/drawing/2014/main" id="{B7AD4967-9052-4781-A949-C240FFBC5D3E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767138"/>
            <a:ext cx="523875" cy="527050"/>
            <a:chOff x="1188" y="1705"/>
            <a:chExt cx="330" cy="332"/>
          </a:xfrm>
        </p:grpSpPr>
        <p:sp>
          <p:nvSpPr>
            <p:cNvPr id="6156" name="Oval 12">
              <a:extLst>
                <a:ext uri="{FF2B5EF4-FFF2-40B4-BE49-F238E27FC236}">
                  <a16:creationId xmlns:a16="http://schemas.microsoft.com/office/drawing/2014/main" id="{CA4CE9EF-8C42-4C23-8DA3-12BAFBC81C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88" y="1706"/>
              <a:ext cx="330" cy="3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57" name="Picture 13" descr="drop">
              <a:extLst>
                <a:ext uri="{FF2B5EF4-FFF2-40B4-BE49-F238E27FC236}">
                  <a16:creationId xmlns:a16="http://schemas.microsoft.com/office/drawing/2014/main" id="{777EF098-BA4D-4932-BD2E-30EDCD15A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90" y="1705"/>
              <a:ext cx="328" cy="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58" name="Text Box 14">
            <a:extLst>
              <a:ext uri="{FF2B5EF4-FFF2-40B4-BE49-F238E27FC236}">
                <a16:creationId xmlns:a16="http://schemas.microsoft.com/office/drawing/2014/main" id="{F7158223-CAE4-4277-99F0-EBE5891FA9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0575" y="3735388"/>
            <a:ext cx="346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i="1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6159" name="Group 15">
            <a:extLst>
              <a:ext uri="{FF2B5EF4-FFF2-40B4-BE49-F238E27FC236}">
                <a16:creationId xmlns:a16="http://schemas.microsoft.com/office/drawing/2014/main" id="{7CA814CF-B09A-4F99-9150-A2FD3B37F627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4605338"/>
            <a:ext cx="523875" cy="527050"/>
            <a:chOff x="1188" y="2112"/>
            <a:chExt cx="330" cy="332"/>
          </a:xfrm>
        </p:grpSpPr>
        <p:sp>
          <p:nvSpPr>
            <p:cNvPr id="6160" name="Oval 16">
              <a:extLst>
                <a:ext uri="{FF2B5EF4-FFF2-40B4-BE49-F238E27FC236}">
                  <a16:creationId xmlns:a16="http://schemas.microsoft.com/office/drawing/2014/main" id="{C396C3E7-0F30-4B66-8F8E-45F3735491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88" y="2113"/>
              <a:ext cx="330" cy="33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61" name="Picture 17" descr="drop">
              <a:extLst>
                <a:ext uri="{FF2B5EF4-FFF2-40B4-BE49-F238E27FC236}">
                  <a16:creationId xmlns:a16="http://schemas.microsoft.com/office/drawing/2014/main" id="{34E410EB-C95B-493D-A3DB-13E0B8DD9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90" y="2112"/>
              <a:ext cx="328" cy="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62" name="Text Box 18">
            <a:extLst>
              <a:ext uri="{FF2B5EF4-FFF2-40B4-BE49-F238E27FC236}">
                <a16:creationId xmlns:a16="http://schemas.microsoft.com/office/drawing/2014/main" id="{7C644A83-D4A7-492D-88AF-D598584CF3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3750" y="4573588"/>
            <a:ext cx="31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i="1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6163" name="Group 19">
            <a:extLst>
              <a:ext uri="{FF2B5EF4-FFF2-40B4-BE49-F238E27FC236}">
                <a16:creationId xmlns:a16="http://schemas.microsoft.com/office/drawing/2014/main" id="{B3852733-8BE7-4E32-B5E6-A07A79B1D66A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5443538"/>
            <a:ext cx="523875" cy="527050"/>
            <a:chOff x="1188" y="2532"/>
            <a:chExt cx="330" cy="332"/>
          </a:xfrm>
        </p:grpSpPr>
        <p:sp>
          <p:nvSpPr>
            <p:cNvPr id="6164" name="Oval 20">
              <a:extLst>
                <a:ext uri="{FF2B5EF4-FFF2-40B4-BE49-F238E27FC236}">
                  <a16:creationId xmlns:a16="http://schemas.microsoft.com/office/drawing/2014/main" id="{D37D65B2-63A9-4978-B7F5-B1156EF6C5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88" y="2533"/>
              <a:ext cx="330" cy="33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65" name="Picture 21" descr="drop">
              <a:extLst>
                <a:ext uri="{FF2B5EF4-FFF2-40B4-BE49-F238E27FC236}">
                  <a16:creationId xmlns:a16="http://schemas.microsoft.com/office/drawing/2014/main" id="{A29FE42A-01ED-49A9-AC7A-B4952BEFA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90" y="2532"/>
              <a:ext cx="328" cy="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66" name="Text Box 22">
            <a:extLst>
              <a:ext uri="{FF2B5EF4-FFF2-40B4-BE49-F238E27FC236}">
                <a16:creationId xmlns:a16="http://schemas.microsoft.com/office/drawing/2014/main" id="{6173F0C3-04BE-4A20-8FC5-E3A4612A955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55813" y="5411788"/>
            <a:ext cx="327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i="1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6167" name="Text Box 23">
            <a:extLst>
              <a:ext uri="{FF2B5EF4-FFF2-40B4-BE49-F238E27FC236}">
                <a16:creationId xmlns:a16="http://schemas.microsoft.com/office/drawing/2014/main" id="{3A032741-E48F-4B0F-81AC-6D5C5AF591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84450" y="2965450"/>
            <a:ext cx="436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>
                <a:cs typeface="Arial" panose="020B0604020202020204" pitchFamily="34" charset="0"/>
              </a:rPr>
              <a:t>Click to add title in here    </a:t>
            </a:r>
          </a:p>
        </p:txBody>
      </p:sp>
      <p:sp>
        <p:nvSpPr>
          <p:cNvPr id="6168" name="Text Box 24">
            <a:extLst>
              <a:ext uri="{FF2B5EF4-FFF2-40B4-BE49-F238E27FC236}">
                <a16:creationId xmlns:a16="http://schemas.microsoft.com/office/drawing/2014/main" id="{E8F9F92B-C684-4082-8D29-0A91922722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84450" y="3805238"/>
            <a:ext cx="436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>
                <a:cs typeface="Arial" panose="020B0604020202020204" pitchFamily="34" charset="0"/>
              </a:rPr>
              <a:t>Click to add title in here    </a:t>
            </a:r>
          </a:p>
        </p:txBody>
      </p:sp>
      <p:sp>
        <p:nvSpPr>
          <p:cNvPr id="6169" name="Text Box 25">
            <a:extLst>
              <a:ext uri="{FF2B5EF4-FFF2-40B4-BE49-F238E27FC236}">
                <a16:creationId xmlns:a16="http://schemas.microsoft.com/office/drawing/2014/main" id="{AB607BBC-0721-4B2F-8DC5-FB41AA3268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84450" y="4643438"/>
            <a:ext cx="436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>
                <a:cs typeface="Arial" panose="020B0604020202020204" pitchFamily="34" charset="0"/>
              </a:rPr>
              <a:t>Click to add title in here    </a:t>
            </a:r>
          </a:p>
        </p:txBody>
      </p:sp>
      <p:sp>
        <p:nvSpPr>
          <p:cNvPr id="6170" name="Text Box 26">
            <a:extLst>
              <a:ext uri="{FF2B5EF4-FFF2-40B4-BE49-F238E27FC236}">
                <a16:creationId xmlns:a16="http://schemas.microsoft.com/office/drawing/2014/main" id="{7DB0F209-6058-4838-B72F-B818AF435C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84450" y="5483225"/>
            <a:ext cx="436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>
                <a:cs typeface="Arial" panose="020B0604020202020204" pitchFamily="34" charset="0"/>
              </a:rPr>
              <a:t>Click to add title in here    </a:t>
            </a:r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5F641AC3-54AD-4FD6-910F-8AF67EFDD0A8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905000" y="1981200"/>
            <a:ext cx="617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cs typeface="Arial" panose="020B0604020202020204" pitchFamily="34" charset="0"/>
              </a:rPr>
              <a:t>ThemeGallery is a Design Digital Content &amp; Contents mall developed by Guild Design Inc.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8">
            <a:extLst>
              <a:ext uri="{FF2B5EF4-FFF2-40B4-BE49-F238E27FC236}">
                <a16:creationId xmlns:a16="http://schemas.microsoft.com/office/drawing/2014/main" id="{01F28CCF-0F95-4584-AF98-F16EF15E17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/>
              <a:t>Thank You!</a:t>
            </a: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FD4E4783-3C0E-4E10-99EE-D99707F41F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0" y="3962400"/>
            <a:ext cx="4191000" cy="762000"/>
          </a:xfrm>
        </p:spPr>
        <p:txBody>
          <a:bodyPr/>
          <a:lstStyle/>
          <a:p>
            <a:r>
              <a:rPr lang="en-US" altLang="en-US"/>
              <a:t>www.themegallery.com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40B75D5-085F-4245-BBF0-4960049DA5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1616075" y="1897063"/>
            <a:ext cx="6521450" cy="3175000"/>
          </a:xfrm>
        </p:spPr>
        <p:txBody>
          <a:bodyPr/>
          <a:lstStyle/>
          <a:p>
            <a:pPr>
              <a:buSzPct val="90000"/>
            </a:pPr>
            <a:r>
              <a:rPr lang="en-US" altLang="en-US" sz="2800" b="1"/>
              <a:t> </a:t>
            </a:r>
            <a:r>
              <a:rPr lang="en-US" altLang="en-US" sz="2800"/>
              <a:t>How do I incorporate my </a:t>
            </a:r>
            <a:r>
              <a:rPr lang="en-US" altLang="en-US" sz="2800" b="1" u="sng">
                <a:solidFill>
                  <a:schemeClr val="tx2"/>
                </a:solidFill>
              </a:rPr>
              <a:t>LOGO</a:t>
            </a:r>
            <a:r>
              <a:rPr lang="en-US" altLang="en-US" sz="2800"/>
              <a:t> and </a:t>
            </a:r>
            <a:r>
              <a:rPr lang="en-US" altLang="en-US" sz="2800" b="1" u="sng">
                <a:solidFill>
                  <a:schemeClr val="tx2"/>
                </a:solidFill>
              </a:rPr>
              <a:t>URL</a:t>
            </a:r>
            <a:r>
              <a:rPr lang="en-US" altLang="en-US" sz="2800"/>
              <a:t> to a slide that will apply to all the other slides?</a:t>
            </a:r>
          </a:p>
          <a:p>
            <a:endParaRPr lang="en-US" altLang="en-US" sz="2800"/>
          </a:p>
          <a:p>
            <a:pPr lvl="1"/>
            <a:r>
              <a:rPr lang="en-US" altLang="en-US" sz="2000"/>
              <a:t>On the </a:t>
            </a:r>
            <a:r>
              <a:rPr lang="en-US" altLang="en-US" sz="2000">
                <a:solidFill>
                  <a:schemeClr val="accent1"/>
                </a:solidFill>
              </a:rPr>
              <a:t>[View]</a:t>
            </a:r>
            <a:r>
              <a:rPr lang="en-US" altLang="en-US" sz="2000"/>
              <a:t> menu, point to </a:t>
            </a:r>
            <a:r>
              <a:rPr lang="en-US" altLang="en-US" sz="2000">
                <a:solidFill>
                  <a:schemeClr val="accent1"/>
                </a:solidFill>
              </a:rPr>
              <a:t>[Master],</a:t>
            </a:r>
            <a:r>
              <a:rPr lang="en-US" altLang="en-US" sz="2000"/>
              <a:t> and then click </a:t>
            </a:r>
            <a:r>
              <a:rPr lang="en-US" altLang="en-US" sz="2000">
                <a:solidFill>
                  <a:schemeClr val="accent1"/>
                </a:solidFill>
              </a:rPr>
              <a:t>[Slide Master]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chemeClr val="accent1"/>
                </a:solidFill>
              </a:rPr>
              <a:t>[Notes Master].</a:t>
            </a:r>
            <a:r>
              <a:rPr lang="en-US" altLang="en-US" sz="2000"/>
              <a:t> Change images to the one you like, then it will apply to all the other slides.</a:t>
            </a:r>
            <a:r>
              <a:rPr lang="en-US" altLang="en-US" sz="2400"/>
              <a:t>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D0CB3A1-46B6-4DFC-B810-52726F9F5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30850"/>
            <a:ext cx="6324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cs typeface="Arial" panose="020B0604020202020204" pitchFamily="34" charset="0"/>
              </a:rPr>
              <a:t>[ Image information in product 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sz="1000">
                <a:cs typeface="Arial" panose="020B0604020202020204" pitchFamily="34" charset="0"/>
              </a:rPr>
              <a:t> Image :www.openas.com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sz="1000">
                <a:cs typeface="Arial" panose="020B0604020202020204" pitchFamily="34" charset="0"/>
              </a:rPr>
              <a:t> Note to customers : This image has been licensed to be used within this PowerPoint template only. </a:t>
            </a:r>
          </a:p>
          <a:p>
            <a:r>
              <a:rPr lang="en-US" altLang="en-US" sz="1000">
                <a:cs typeface="Arial" panose="020B0604020202020204" pitchFamily="34" charset="0"/>
              </a:rPr>
              <a:t>                                   You may not extract the image for any other use. 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6AF23E1F-0CCA-43A2-9FC0-B1AF474C3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Hot Tip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BB3FB7E-1411-4B45-A6A6-292AE50B1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67587" name="AutoShape 3">
            <a:extLst>
              <a:ext uri="{FF2B5EF4-FFF2-40B4-BE49-F238E27FC236}">
                <a16:creationId xmlns:a16="http://schemas.microsoft.com/office/drawing/2014/main" id="{A69F68B7-DB24-4EDC-921B-93B1E358411C}"/>
              </a:ext>
            </a:extLst>
          </p:cNvPr>
          <p:cNvSpPr>
            <a:spLocks noChangeArrowheads="1"/>
          </p:cNvSpPr>
          <p:nvPr/>
        </p:nvSpPr>
        <p:spPr bwMode="black">
          <a:xfrm rot="5400000">
            <a:off x="3657600" y="3422650"/>
            <a:ext cx="1752600" cy="685800"/>
          </a:xfrm>
          <a:prstGeom prst="triangle">
            <a:avLst>
              <a:gd name="adj" fmla="val 50000"/>
            </a:avLst>
          </a:prstGeom>
          <a:solidFill>
            <a:schemeClr val="tx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588" name="Group 4">
            <a:extLst>
              <a:ext uri="{FF2B5EF4-FFF2-40B4-BE49-F238E27FC236}">
                <a16:creationId xmlns:a16="http://schemas.microsoft.com/office/drawing/2014/main" id="{A3F557AA-CB6B-472A-B9FB-8B425A4D4C62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2616200"/>
            <a:ext cx="3416300" cy="688975"/>
            <a:chOff x="720" y="1392"/>
            <a:chExt cx="4058" cy="480"/>
          </a:xfrm>
        </p:grpSpPr>
        <p:sp>
          <p:nvSpPr>
            <p:cNvPr id="67589" name="AutoShape 5">
              <a:extLst>
                <a:ext uri="{FF2B5EF4-FFF2-40B4-BE49-F238E27FC236}">
                  <a16:creationId xmlns:a16="http://schemas.microsoft.com/office/drawing/2014/main" id="{7D7158C6-CA60-418B-AA3E-1AAB35E1DB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590" name="Group 6">
              <a:extLst>
                <a:ext uri="{FF2B5EF4-FFF2-40B4-BE49-F238E27FC236}">
                  <a16:creationId xmlns:a16="http://schemas.microsoft.com/office/drawing/2014/main" id="{53B8D256-E096-4355-A122-F0E2CBA51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7591" name="AutoShape 7">
                <a:extLst>
                  <a:ext uri="{FF2B5EF4-FFF2-40B4-BE49-F238E27FC236}">
                    <a16:creationId xmlns:a16="http://schemas.microsoft.com/office/drawing/2014/main" id="{3ACBCD60-7E14-4F8F-8298-C0AA4C54F3F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2" name="AutoShape 8">
                <a:extLst>
                  <a:ext uri="{FF2B5EF4-FFF2-40B4-BE49-F238E27FC236}">
                    <a16:creationId xmlns:a16="http://schemas.microsoft.com/office/drawing/2014/main" id="{B3751612-99C7-4F8C-B076-A18B992BF49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7593" name="Group 9">
            <a:extLst>
              <a:ext uri="{FF2B5EF4-FFF2-40B4-BE49-F238E27FC236}">
                <a16:creationId xmlns:a16="http://schemas.microsoft.com/office/drawing/2014/main" id="{63E984DF-C95C-40E5-9783-B16D0B101581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3405188"/>
            <a:ext cx="3416300" cy="688975"/>
            <a:chOff x="720" y="1392"/>
            <a:chExt cx="4058" cy="480"/>
          </a:xfrm>
        </p:grpSpPr>
        <p:sp>
          <p:nvSpPr>
            <p:cNvPr id="67594" name="AutoShape 10">
              <a:extLst>
                <a:ext uri="{FF2B5EF4-FFF2-40B4-BE49-F238E27FC236}">
                  <a16:creationId xmlns:a16="http://schemas.microsoft.com/office/drawing/2014/main" id="{E8EC5699-ED75-4841-814A-9394B952FA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595" name="Group 11">
              <a:extLst>
                <a:ext uri="{FF2B5EF4-FFF2-40B4-BE49-F238E27FC236}">
                  <a16:creationId xmlns:a16="http://schemas.microsoft.com/office/drawing/2014/main" id="{CA83486F-90B8-4F69-9C61-B5C44C884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7596" name="AutoShape 12">
                <a:extLst>
                  <a:ext uri="{FF2B5EF4-FFF2-40B4-BE49-F238E27FC236}">
                    <a16:creationId xmlns:a16="http://schemas.microsoft.com/office/drawing/2014/main" id="{77030F04-1BF8-4242-9A57-1FF7598631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7" name="AutoShape 13">
                <a:extLst>
                  <a:ext uri="{FF2B5EF4-FFF2-40B4-BE49-F238E27FC236}">
                    <a16:creationId xmlns:a16="http://schemas.microsoft.com/office/drawing/2014/main" id="{B7C786FB-8715-4C36-91EB-1F3551A8F41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2549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7598" name="Group 14">
            <a:extLst>
              <a:ext uri="{FF2B5EF4-FFF2-40B4-BE49-F238E27FC236}">
                <a16:creationId xmlns:a16="http://schemas.microsoft.com/office/drawing/2014/main" id="{51BB6162-9C69-4052-A247-D6CACD451DE3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4186238"/>
            <a:ext cx="3416300" cy="688975"/>
            <a:chOff x="720" y="1392"/>
            <a:chExt cx="4058" cy="480"/>
          </a:xfrm>
        </p:grpSpPr>
        <p:sp>
          <p:nvSpPr>
            <p:cNvPr id="67599" name="AutoShape 15">
              <a:extLst>
                <a:ext uri="{FF2B5EF4-FFF2-40B4-BE49-F238E27FC236}">
                  <a16:creationId xmlns:a16="http://schemas.microsoft.com/office/drawing/2014/main" id="{9AD56F20-ECC7-4993-A433-0305952367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600" name="Group 16">
              <a:extLst>
                <a:ext uri="{FF2B5EF4-FFF2-40B4-BE49-F238E27FC236}">
                  <a16:creationId xmlns:a16="http://schemas.microsoft.com/office/drawing/2014/main" id="{923E7D8E-D206-4858-95CB-73443732D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7601" name="AutoShape 17">
                <a:extLst>
                  <a:ext uri="{FF2B5EF4-FFF2-40B4-BE49-F238E27FC236}">
                    <a16:creationId xmlns:a16="http://schemas.microsoft.com/office/drawing/2014/main" id="{B7B4BB28-D0F6-4CF8-834C-DDAD798B16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2" name="AutoShape 18">
                <a:extLst>
                  <a:ext uri="{FF2B5EF4-FFF2-40B4-BE49-F238E27FC236}">
                    <a16:creationId xmlns:a16="http://schemas.microsoft.com/office/drawing/2014/main" id="{A949EF60-8C21-4CEA-ADDE-78CDC3A5A43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7603" name="Text Box 19">
            <a:extLst>
              <a:ext uri="{FF2B5EF4-FFF2-40B4-BE49-F238E27FC236}">
                <a16:creationId xmlns:a16="http://schemas.microsoft.com/office/drawing/2014/main" id="{CC10317D-2187-4C0E-92F0-851A91BA67C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4063" y="27654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8431954F-09FB-496A-9921-45E9178FC08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2000" y="35274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BB858F3B-FFAD-45F5-8A52-F8D3E0F80C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3588" y="4306888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67606" name="AutoShape 22">
            <a:extLst>
              <a:ext uri="{FF2B5EF4-FFF2-40B4-BE49-F238E27FC236}">
                <a16:creationId xmlns:a16="http://schemas.microsoft.com/office/drawing/2014/main" id="{51A0B6B3-4099-4FEE-8309-6DC5888C93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22850" y="2160588"/>
            <a:ext cx="3395663" cy="3005137"/>
          </a:xfrm>
          <a:prstGeom prst="flowChartAlternateProcess">
            <a:avLst/>
          </a:prstGeom>
          <a:gradFill rotWithShape="1">
            <a:gsLst>
              <a:gs pos="0">
                <a:srgbClr val="FFFFFF">
                  <a:gamma/>
                  <a:shade val="89020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89020"/>
                  <a:invGamma/>
                </a:srgbClr>
              </a:gs>
            </a:gsLst>
            <a:lin ang="5400000" scaled="1"/>
          </a:gradFill>
          <a:ln w="38100" algn="ctr">
            <a:solidFill>
              <a:srgbClr val="FFFFFF"/>
            </a:solidFill>
            <a:miter lim="800000"/>
            <a:headEnd/>
            <a:tailEnd/>
          </a:ln>
          <a:effectLst>
            <a:outerShdw dist="81320" dir="3080412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Rectangle 23">
            <a:extLst>
              <a:ext uri="{FF2B5EF4-FFF2-40B4-BE49-F238E27FC236}">
                <a16:creationId xmlns:a16="http://schemas.microsoft.com/office/drawing/2014/main" id="{AE0BDEF8-31CA-4C1B-8721-2A0D6C97CE95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105400" y="2312988"/>
            <a:ext cx="3230563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en-US" sz="2400" b="1"/>
              <a:t> </a:t>
            </a:r>
            <a:r>
              <a:rPr lang="en-US" altLang="en-US" sz="2400" b="1" u="sng">
                <a:solidFill>
                  <a:srgbClr val="A50021"/>
                </a:solidFill>
              </a:rPr>
              <a:t>Title in here</a:t>
            </a:r>
          </a:p>
          <a:p>
            <a:pPr algn="ctr" eaLnBrk="0" hangingPunct="0">
              <a:lnSpc>
                <a:spcPct val="110000"/>
              </a:lnSpc>
            </a:pPr>
            <a:endParaRPr lang="en-US" altLang="en-US" sz="2400" b="1">
              <a:solidFill>
                <a:srgbClr val="FF9900"/>
              </a:solidFill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ThemeGallery  is a Design Digital Content &amp; Contents mall developed by Guild Design Inc.</a:t>
            </a:r>
          </a:p>
          <a:p>
            <a:pPr algn="ctr" eaLnBrk="0" hangingPunct="0">
              <a:lnSpc>
                <a:spcPct val="110000"/>
              </a:lnSpc>
            </a:pPr>
            <a:endParaRPr lang="en-US" altLang="en-US" sz="1400" b="1">
              <a:solidFill>
                <a:srgbClr val="000000"/>
              </a:solidFill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1. Description of  the contents 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2. Description of  the contents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en-US" sz="1400" b="1">
                <a:solidFill>
                  <a:srgbClr val="000000"/>
                </a:solidFill>
              </a:rPr>
              <a:t>3. Description of  the contents</a:t>
            </a:r>
          </a:p>
          <a:p>
            <a:pPr algn="ctr" eaLnBrk="0" hangingPunct="0">
              <a:lnSpc>
                <a:spcPct val="110000"/>
              </a:lnSpc>
            </a:pPr>
            <a:endParaRPr lang="en-US" altLang="en-US" sz="1400" b="1">
              <a:solidFill>
                <a:srgbClr val="000000"/>
              </a:solidFill>
            </a:endParaRPr>
          </a:p>
        </p:txBody>
      </p:sp>
      <p:pic>
        <p:nvPicPr>
          <p:cNvPr id="67608" name="Picture 24" descr="1">
            <a:extLst>
              <a:ext uri="{FF2B5EF4-FFF2-40B4-BE49-F238E27FC236}">
                <a16:creationId xmlns:a16="http://schemas.microsoft.com/office/drawing/2014/main" id="{0C8C4199-3141-448B-B545-39CCBF9DE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gray">
          <a:xfrm>
            <a:off x="685800" y="2671763"/>
            <a:ext cx="538163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09" name="Picture 25" descr="1">
            <a:extLst>
              <a:ext uri="{FF2B5EF4-FFF2-40B4-BE49-F238E27FC236}">
                <a16:creationId xmlns:a16="http://schemas.microsoft.com/office/drawing/2014/main" id="{60E053E6-1D2C-4D87-A760-12F4894E6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gray">
          <a:xfrm>
            <a:off x="887413" y="3460750"/>
            <a:ext cx="538162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10" name="Picture 26" descr="1">
            <a:extLst>
              <a:ext uri="{FF2B5EF4-FFF2-40B4-BE49-F238E27FC236}">
                <a16:creationId xmlns:a16="http://schemas.microsoft.com/office/drawing/2014/main" id="{CD917E0C-EFCC-4E25-A224-D20C8A8FB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gray">
          <a:xfrm>
            <a:off x="685800" y="4251325"/>
            <a:ext cx="538163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11" name="Rectangle 27">
            <a:extLst>
              <a:ext uri="{FF2B5EF4-FFF2-40B4-BE49-F238E27FC236}">
                <a16:creationId xmlns:a16="http://schemas.microsoft.com/office/drawing/2014/main" id="{76205272-4A0F-4071-AB4C-E8E0882B3237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371600" y="5470525"/>
            <a:ext cx="609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anose="05000000000000000000" pitchFamily="2" charset="2"/>
              <a:buNone/>
            </a:pP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“ThemeGallery is a Design Digital Content &amp; Contents mall developed by Guild Design Inc.”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EE384DB-C6AA-4D9B-AF38-B59D07F05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10243" name="AutoShape 3">
            <a:extLst>
              <a:ext uri="{FF2B5EF4-FFF2-40B4-BE49-F238E27FC236}">
                <a16:creationId xmlns:a16="http://schemas.microsoft.com/office/drawing/2014/main" id="{AFBBC9C2-F3A0-4D7B-A140-EFF3402D88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3775" y="2720975"/>
            <a:ext cx="455613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accent1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AutoShape 4">
            <a:extLst>
              <a:ext uri="{FF2B5EF4-FFF2-40B4-BE49-F238E27FC236}">
                <a16:creationId xmlns:a16="http://schemas.microsoft.com/office/drawing/2014/main" id="{740EAB74-244D-4D6D-A4DB-D5A2601CD3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86475" y="3886200"/>
            <a:ext cx="455613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accent2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5">
            <a:extLst>
              <a:ext uri="{FF2B5EF4-FFF2-40B4-BE49-F238E27FC236}">
                <a16:creationId xmlns:a16="http://schemas.microsoft.com/office/drawing/2014/main" id="{74B2B516-D37E-489F-8D85-D984FAF0FE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3775" y="5110163"/>
            <a:ext cx="455613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hlink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4">
            <a:extLst>
              <a:ext uri="{FF2B5EF4-FFF2-40B4-BE49-F238E27FC236}">
                <a16:creationId xmlns:a16="http://schemas.microsoft.com/office/drawing/2014/main" id="{92E98A88-86AA-49FB-AE8D-E268C67D5A2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304800" y="4876800"/>
            <a:ext cx="381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ThemeGallery is a Design Digital Content &amp; Contents mall developed by Guild Design Inc.</a:t>
            </a:r>
          </a:p>
        </p:txBody>
      </p:sp>
      <p:grpSp>
        <p:nvGrpSpPr>
          <p:cNvPr id="10247" name="Group 7">
            <a:extLst>
              <a:ext uri="{FF2B5EF4-FFF2-40B4-BE49-F238E27FC236}">
                <a16:creationId xmlns:a16="http://schemas.microsoft.com/office/drawing/2014/main" id="{54FB4597-C7CB-4B14-8415-BD37A4F58E9E}"/>
              </a:ext>
            </a:extLst>
          </p:cNvPr>
          <p:cNvGrpSpPr>
            <a:grpSpLocks/>
          </p:cNvGrpSpPr>
          <p:nvPr/>
        </p:nvGrpSpPr>
        <p:grpSpPr bwMode="auto">
          <a:xfrm>
            <a:off x="4254500" y="1958975"/>
            <a:ext cx="4051300" cy="914400"/>
            <a:chOff x="2728" y="1008"/>
            <a:chExt cx="2552" cy="576"/>
          </a:xfrm>
        </p:grpSpPr>
        <p:sp>
          <p:nvSpPr>
            <p:cNvPr id="10248" name="Rectangle 8">
              <a:extLst>
                <a:ext uri="{FF2B5EF4-FFF2-40B4-BE49-F238E27FC236}">
                  <a16:creationId xmlns:a16="http://schemas.microsoft.com/office/drawing/2014/main" id="{1796EB04-64E0-4328-A104-CC665D8009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28" y="1008"/>
              <a:ext cx="2552" cy="5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E3ACD0D2-2265-4209-AC63-D496BD996D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35" y="1014"/>
              <a:ext cx="2536" cy="2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AB897311-F0D3-48B2-88F6-9C60062B3C9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36" y="1264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61176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" name="Text Box 11">
            <a:extLst>
              <a:ext uri="{FF2B5EF4-FFF2-40B4-BE49-F238E27FC236}">
                <a16:creationId xmlns:a16="http://schemas.microsoft.com/office/drawing/2014/main" id="{C9D0AF01-8509-45FD-BE03-6736682610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35500" y="2492375"/>
            <a:ext cx="3289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 Description of the sub contents</a:t>
            </a:r>
          </a:p>
        </p:txBody>
      </p:sp>
      <p:grpSp>
        <p:nvGrpSpPr>
          <p:cNvPr id="10252" name="Group 12">
            <a:extLst>
              <a:ext uri="{FF2B5EF4-FFF2-40B4-BE49-F238E27FC236}">
                <a16:creationId xmlns:a16="http://schemas.microsoft.com/office/drawing/2014/main" id="{322AC3EA-5636-4648-954A-11E9D03CAEF1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130550"/>
            <a:ext cx="4051300" cy="914400"/>
            <a:chOff x="2736" y="1803"/>
            <a:chExt cx="2552" cy="576"/>
          </a:xfrm>
        </p:grpSpPr>
        <p:sp>
          <p:nvSpPr>
            <p:cNvPr id="10253" name="Rectangle 13">
              <a:extLst>
                <a:ext uri="{FF2B5EF4-FFF2-40B4-BE49-F238E27FC236}">
                  <a16:creationId xmlns:a16="http://schemas.microsoft.com/office/drawing/2014/main" id="{517370FE-2EFE-4C0C-875B-2F40E265AF2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736" y="180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Rectangle 14">
              <a:extLst>
                <a:ext uri="{FF2B5EF4-FFF2-40B4-BE49-F238E27FC236}">
                  <a16:creationId xmlns:a16="http://schemas.microsoft.com/office/drawing/2014/main" id="{A0F81041-1754-4168-B08F-B4FD6888780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743" y="1809"/>
              <a:ext cx="2536" cy="2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Rectangle 15">
              <a:extLst>
                <a:ext uri="{FF2B5EF4-FFF2-40B4-BE49-F238E27FC236}">
                  <a16:creationId xmlns:a16="http://schemas.microsoft.com/office/drawing/2014/main" id="{96A2FC67-7A4B-4A19-8CBF-768C7491413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744" y="2059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61176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6" name="Text Box 16">
            <a:extLst>
              <a:ext uri="{FF2B5EF4-FFF2-40B4-BE49-F238E27FC236}">
                <a16:creationId xmlns:a16="http://schemas.microsoft.com/office/drawing/2014/main" id="{76F5AAA5-50D5-45F7-AA5C-B1925E346F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35500" y="3649663"/>
            <a:ext cx="3289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 Description of the sub contents</a:t>
            </a:r>
          </a:p>
        </p:txBody>
      </p:sp>
      <p:grpSp>
        <p:nvGrpSpPr>
          <p:cNvPr id="10257" name="Group 17">
            <a:extLst>
              <a:ext uri="{FF2B5EF4-FFF2-40B4-BE49-F238E27FC236}">
                <a16:creationId xmlns:a16="http://schemas.microsoft.com/office/drawing/2014/main" id="{EB361ED7-618C-4567-A661-5F426D1A4053}"/>
              </a:ext>
            </a:extLst>
          </p:cNvPr>
          <p:cNvGrpSpPr>
            <a:grpSpLocks/>
          </p:cNvGrpSpPr>
          <p:nvPr/>
        </p:nvGrpSpPr>
        <p:grpSpPr bwMode="auto">
          <a:xfrm>
            <a:off x="4254500" y="4338638"/>
            <a:ext cx="4051300" cy="914400"/>
            <a:chOff x="2728" y="2612"/>
            <a:chExt cx="2552" cy="576"/>
          </a:xfrm>
        </p:grpSpPr>
        <p:sp>
          <p:nvSpPr>
            <p:cNvPr id="10258" name="Rectangle 18">
              <a:extLst>
                <a:ext uri="{FF2B5EF4-FFF2-40B4-BE49-F238E27FC236}">
                  <a16:creationId xmlns:a16="http://schemas.microsoft.com/office/drawing/2014/main" id="{865AB3D8-B61C-4582-9912-C3965728294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728" y="2612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19">
              <a:extLst>
                <a:ext uri="{FF2B5EF4-FFF2-40B4-BE49-F238E27FC236}">
                  <a16:creationId xmlns:a16="http://schemas.microsoft.com/office/drawing/2014/main" id="{5344287C-8A6F-4956-B7CD-DEFB92E2F35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735" y="2618"/>
              <a:ext cx="2536" cy="2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Rectangle 20">
              <a:extLst>
                <a:ext uri="{FF2B5EF4-FFF2-40B4-BE49-F238E27FC236}">
                  <a16:creationId xmlns:a16="http://schemas.microsoft.com/office/drawing/2014/main" id="{1E6CC5EF-AE1A-441F-B0D2-8538FDA039C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736" y="2868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61176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1" name="Text Box 21">
            <a:extLst>
              <a:ext uri="{FF2B5EF4-FFF2-40B4-BE49-F238E27FC236}">
                <a16:creationId xmlns:a16="http://schemas.microsoft.com/office/drawing/2014/main" id="{DE5CDB34-D080-4C4A-ACD3-F4FC495C80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35500" y="4864100"/>
            <a:ext cx="3289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 Description of the sub contents</a:t>
            </a:r>
          </a:p>
        </p:txBody>
      </p:sp>
      <p:grpSp>
        <p:nvGrpSpPr>
          <p:cNvPr id="10262" name="Group 22">
            <a:extLst>
              <a:ext uri="{FF2B5EF4-FFF2-40B4-BE49-F238E27FC236}">
                <a16:creationId xmlns:a16="http://schemas.microsoft.com/office/drawing/2014/main" id="{F8DB7007-ECF3-4B07-B22E-79B531B6CC5D}"/>
              </a:ext>
            </a:extLst>
          </p:cNvPr>
          <p:cNvGrpSpPr>
            <a:grpSpLocks/>
          </p:cNvGrpSpPr>
          <p:nvPr/>
        </p:nvGrpSpPr>
        <p:grpSpPr bwMode="auto">
          <a:xfrm>
            <a:off x="4254500" y="5562600"/>
            <a:ext cx="4051300" cy="914400"/>
            <a:chOff x="2728" y="3421"/>
            <a:chExt cx="2552" cy="576"/>
          </a:xfrm>
        </p:grpSpPr>
        <p:sp>
          <p:nvSpPr>
            <p:cNvPr id="10263" name="Rectangle 23">
              <a:extLst>
                <a:ext uri="{FF2B5EF4-FFF2-40B4-BE49-F238E27FC236}">
                  <a16:creationId xmlns:a16="http://schemas.microsoft.com/office/drawing/2014/main" id="{392F38B7-1C11-442B-8B4B-FDE66167022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728" y="3421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Rectangle 24">
              <a:extLst>
                <a:ext uri="{FF2B5EF4-FFF2-40B4-BE49-F238E27FC236}">
                  <a16:creationId xmlns:a16="http://schemas.microsoft.com/office/drawing/2014/main" id="{97E3D789-DC94-44CA-8A37-C84C46F7235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735" y="3427"/>
              <a:ext cx="2536" cy="26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Rectangle 25">
              <a:extLst>
                <a:ext uri="{FF2B5EF4-FFF2-40B4-BE49-F238E27FC236}">
                  <a16:creationId xmlns:a16="http://schemas.microsoft.com/office/drawing/2014/main" id="{2DA0E609-94DA-44AF-9413-3347F3FD7AD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736" y="3677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61176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6" name="Text Box 26">
            <a:extLst>
              <a:ext uri="{FF2B5EF4-FFF2-40B4-BE49-F238E27FC236}">
                <a16:creationId xmlns:a16="http://schemas.microsoft.com/office/drawing/2014/main" id="{507B7652-EF30-4922-83EC-54E9665568F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35500" y="6084888"/>
            <a:ext cx="3289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  <a:cs typeface="Arial" panose="020B0604020202020204" pitchFamily="34" charset="0"/>
              </a:rPr>
              <a:t> Description of the sub contents</a:t>
            </a:r>
          </a:p>
        </p:txBody>
      </p:sp>
      <p:sp>
        <p:nvSpPr>
          <p:cNvPr id="10267" name="Text Box 27">
            <a:extLst>
              <a:ext uri="{FF2B5EF4-FFF2-40B4-BE49-F238E27FC236}">
                <a16:creationId xmlns:a16="http://schemas.microsoft.com/office/drawing/2014/main" id="{4115117E-58A3-4FD6-8A24-F826CC43F10A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078413" y="1966913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200" b="1">
                <a:solidFill>
                  <a:srgbClr val="FFFFFF"/>
                </a:solidFill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10268" name="Text Box 28">
            <a:extLst>
              <a:ext uri="{FF2B5EF4-FFF2-40B4-BE49-F238E27FC236}">
                <a16:creationId xmlns:a16="http://schemas.microsoft.com/office/drawing/2014/main" id="{3F246F24-6E7E-42CB-8068-7E7AA2885FF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111750" y="3124200"/>
            <a:ext cx="2432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200" b="1">
                <a:solidFill>
                  <a:srgbClr val="FFFFFF"/>
                </a:solidFill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4D4DAB8D-D2BD-4BDC-ABBD-7D23BFA111D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111750" y="4316413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200" b="1">
                <a:solidFill>
                  <a:srgbClr val="FFFFFF"/>
                </a:solidFill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08D490E9-AF13-48ED-B329-C2623D9A693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111750" y="5535613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200" b="1">
                <a:solidFill>
                  <a:srgbClr val="FFFFFF"/>
                </a:solidFill>
                <a:cs typeface="Arial" panose="020B0604020202020204" pitchFamily="34" charset="0"/>
              </a:rPr>
              <a:t>Title in here</a:t>
            </a:r>
          </a:p>
        </p:txBody>
      </p:sp>
      <p:grpSp>
        <p:nvGrpSpPr>
          <p:cNvPr id="10271" name="Group 31">
            <a:extLst>
              <a:ext uri="{FF2B5EF4-FFF2-40B4-BE49-F238E27FC236}">
                <a16:creationId xmlns:a16="http://schemas.microsoft.com/office/drawing/2014/main" id="{11B0531B-BFFF-4C52-A286-7AE138ABA3C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2832100" cy="2376488"/>
            <a:chOff x="357" y="1193"/>
            <a:chExt cx="1784" cy="1497"/>
          </a:xfrm>
        </p:grpSpPr>
        <p:sp>
          <p:nvSpPr>
            <p:cNvPr id="10272" name="Freeform 32">
              <a:extLst>
                <a:ext uri="{FF2B5EF4-FFF2-40B4-BE49-F238E27FC236}">
                  <a16:creationId xmlns:a16="http://schemas.microsoft.com/office/drawing/2014/main" id="{01AD269D-0C31-40C2-BEC5-B7A559974E20}"/>
                </a:ext>
              </a:extLst>
            </p:cNvPr>
            <p:cNvSpPr>
              <a:spLocks/>
            </p:cNvSpPr>
            <p:nvPr/>
          </p:nvSpPr>
          <p:spPr bwMode="gray">
            <a:xfrm flipH="1">
              <a:off x="1156" y="2240"/>
              <a:ext cx="841" cy="432"/>
            </a:xfrm>
            <a:custGeom>
              <a:avLst/>
              <a:gdLst>
                <a:gd name="T0" fmla="*/ 0 w 335"/>
                <a:gd name="T1" fmla="*/ 166 h 173"/>
                <a:gd name="T2" fmla="*/ 58 w 335"/>
                <a:gd name="T3" fmla="*/ 173 h 173"/>
                <a:gd name="T4" fmla="*/ 297 w 335"/>
                <a:gd name="T5" fmla="*/ 32 h 173"/>
                <a:gd name="T6" fmla="*/ 289 w 335"/>
                <a:gd name="T7" fmla="*/ 8 h 173"/>
                <a:gd name="T8" fmla="*/ 223 w 335"/>
                <a:gd name="T9" fmla="*/ 26 h 173"/>
                <a:gd name="T10" fmla="*/ 0 w 335"/>
                <a:gd name="T11" fmla="*/ 16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333333">
                    <a:gamma/>
                    <a:shade val="0"/>
                    <a:invGamma/>
                    <a:alpha val="0"/>
                  </a:srgbClr>
                </a:gs>
                <a:gs pos="100000">
                  <a:srgbClr val="3333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Freeform 33">
              <a:extLst>
                <a:ext uri="{FF2B5EF4-FFF2-40B4-BE49-F238E27FC236}">
                  <a16:creationId xmlns:a16="http://schemas.microsoft.com/office/drawing/2014/main" id="{7142EEB1-7712-4675-90FC-C26245BBEE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63" y="2133"/>
              <a:ext cx="882" cy="418"/>
            </a:xfrm>
            <a:custGeom>
              <a:avLst/>
              <a:gdLst>
                <a:gd name="T0" fmla="*/ 882 w 882"/>
                <a:gd name="T1" fmla="*/ 374 h 425"/>
                <a:gd name="T2" fmla="*/ 719 w 882"/>
                <a:gd name="T3" fmla="*/ 425 h 425"/>
                <a:gd name="T4" fmla="*/ 88 w 882"/>
                <a:gd name="T5" fmla="*/ 93 h 425"/>
                <a:gd name="T6" fmla="*/ 188 w 882"/>
                <a:gd name="T7" fmla="*/ 3 h 425"/>
                <a:gd name="T8" fmla="*/ 343 w 882"/>
                <a:gd name="T9" fmla="*/ 73 h 425"/>
                <a:gd name="T10" fmla="*/ 882 w 882"/>
                <a:gd name="T11" fmla="*/ 37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2" h="425">
                  <a:moveTo>
                    <a:pt x="882" y="374"/>
                  </a:moveTo>
                  <a:lnTo>
                    <a:pt x="719" y="425"/>
                  </a:lnTo>
                  <a:lnTo>
                    <a:pt x="88" y="93"/>
                  </a:lnTo>
                  <a:cubicBezTo>
                    <a:pt x="0" y="23"/>
                    <a:pt x="145" y="5"/>
                    <a:pt x="188" y="3"/>
                  </a:cubicBezTo>
                  <a:cubicBezTo>
                    <a:pt x="218" y="0"/>
                    <a:pt x="221" y="8"/>
                    <a:pt x="343" y="73"/>
                  </a:cubicBezTo>
                  <a:lnTo>
                    <a:pt x="882" y="374"/>
                  </a:lnTo>
                  <a:close/>
                </a:path>
              </a:pathLst>
            </a:custGeom>
            <a:gradFill rotWithShape="1">
              <a:gsLst>
                <a:gs pos="0">
                  <a:srgbClr val="333333">
                    <a:gamma/>
                    <a:shade val="0"/>
                    <a:invGamma/>
                    <a:alpha val="0"/>
                  </a:srgbClr>
                </a:gs>
                <a:gs pos="100000">
                  <a:srgbClr val="3333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Freeform 34">
              <a:extLst>
                <a:ext uri="{FF2B5EF4-FFF2-40B4-BE49-F238E27FC236}">
                  <a16:creationId xmlns:a16="http://schemas.microsoft.com/office/drawing/2014/main" id="{67F22259-15F1-4AFA-A050-83F37AC7FBAC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" y="2336"/>
              <a:ext cx="748" cy="354"/>
            </a:xfrm>
            <a:custGeom>
              <a:avLst/>
              <a:gdLst>
                <a:gd name="T0" fmla="*/ 748 w 748"/>
                <a:gd name="T1" fmla="*/ 320 h 354"/>
                <a:gd name="T2" fmla="*/ 604 w 748"/>
                <a:gd name="T3" fmla="*/ 354 h 354"/>
                <a:gd name="T4" fmla="*/ 63 w 748"/>
                <a:gd name="T5" fmla="*/ 84 h 354"/>
                <a:gd name="T6" fmla="*/ 221 w 748"/>
                <a:gd name="T7" fmla="*/ 39 h 354"/>
                <a:gd name="T8" fmla="*/ 748 w 748"/>
                <a:gd name="T9" fmla="*/ 32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354">
                  <a:moveTo>
                    <a:pt x="748" y="320"/>
                  </a:moveTo>
                  <a:lnTo>
                    <a:pt x="604" y="354"/>
                  </a:lnTo>
                  <a:lnTo>
                    <a:pt x="63" y="84"/>
                  </a:lnTo>
                  <a:cubicBezTo>
                    <a:pt x="0" y="31"/>
                    <a:pt x="107" y="0"/>
                    <a:pt x="221" y="39"/>
                  </a:cubicBezTo>
                  <a:lnTo>
                    <a:pt x="748" y="320"/>
                  </a:lnTo>
                  <a:close/>
                </a:path>
              </a:pathLst>
            </a:custGeom>
            <a:gradFill rotWithShape="1">
              <a:gsLst>
                <a:gs pos="0">
                  <a:srgbClr val="333333">
                    <a:gamma/>
                    <a:shade val="0"/>
                    <a:invGamma/>
                    <a:alpha val="0"/>
                  </a:srgbClr>
                </a:gs>
                <a:gs pos="100000">
                  <a:srgbClr val="3333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75" name="Group 35">
              <a:extLst>
                <a:ext uri="{FF2B5EF4-FFF2-40B4-BE49-F238E27FC236}">
                  <a16:creationId xmlns:a16="http://schemas.microsoft.com/office/drawing/2014/main" id="{D762581A-F6EF-4CE7-8B54-3718D730B0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" y="1193"/>
              <a:ext cx="1314" cy="1490"/>
              <a:chOff x="313" y="2400"/>
              <a:chExt cx="1349" cy="1534"/>
            </a:xfrm>
          </p:grpSpPr>
          <p:sp>
            <p:nvSpPr>
              <p:cNvPr id="10276" name="Freeform 36">
                <a:extLst>
                  <a:ext uri="{FF2B5EF4-FFF2-40B4-BE49-F238E27FC236}">
                    <a16:creationId xmlns:a16="http://schemas.microsoft.com/office/drawing/2014/main" id="{3C7ACFF0-7C6B-41CA-A4E2-C023C7B54A4B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>
                <a:off x="1229" y="2814"/>
                <a:ext cx="433" cy="1097"/>
              </a:xfrm>
              <a:custGeom>
                <a:avLst/>
                <a:gdLst>
                  <a:gd name="T0" fmla="*/ 103 w 224"/>
                  <a:gd name="T1" fmla="*/ 101 h 569"/>
                  <a:gd name="T2" fmla="*/ 74 w 224"/>
                  <a:gd name="T3" fmla="*/ 50 h 569"/>
                  <a:gd name="T4" fmla="*/ 121 w 224"/>
                  <a:gd name="T5" fmla="*/ 1 h 569"/>
                  <a:gd name="T6" fmla="*/ 171 w 224"/>
                  <a:gd name="T7" fmla="*/ 52 h 569"/>
                  <a:gd name="T8" fmla="*/ 135 w 224"/>
                  <a:gd name="T9" fmla="*/ 101 h 569"/>
                  <a:gd name="T10" fmla="*/ 134 w 224"/>
                  <a:gd name="T11" fmla="*/ 124 h 569"/>
                  <a:gd name="T12" fmla="*/ 209 w 224"/>
                  <a:gd name="T13" fmla="*/ 145 h 569"/>
                  <a:gd name="T14" fmla="*/ 221 w 224"/>
                  <a:gd name="T15" fmla="*/ 204 h 569"/>
                  <a:gd name="T16" fmla="*/ 218 w 224"/>
                  <a:gd name="T17" fmla="*/ 321 h 569"/>
                  <a:gd name="T18" fmla="*/ 209 w 224"/>
                  <a:gd name="T19" fmla="*/ 365 h 569"/>
                  <a:gd name="T20" fmla="*/ 196 w 224"/>
                  <a:gd name="T21" fmla="*/ 308 h 569"/>
                  <a:gd name="T22" fmla="*/ 187 w 224"/>
                  <a:gd name="T23" fmla="*/ 202 h 569"/>
                  <a:gd name="T24" fmla="*/ 170 w 224"/>
                  <a:gd name="T25" fmla="*/ 321 h 569"/>
                  <a:gd name="T26" fmla="*/ 144 w 224"/>
                  <a:gd name="T27" fmla="*/ 569 h 569"/>
                  <a:gd name="T28" fmla="*/ 78 w 224"/>
                  <a:gd name="T29" fmla="*/ 565 h 569"/>
                  <a:gd name="T30" fmla="*/ 50 w 224"/>
                  <a:gd name="T31" fmla="*/ 325 h 569"/>
                  <a:gd name="T32" fmla="*/ 33 w 224"/>
                  <a:gd name="T33" fmla="*/ 208 h 569"/>
                  <a:gd name="T34" fmla="*/ 25 w 224"/>
                  <a:gd name="T35" fmla="*/ 310 h 569"/>
                  <a:gd name="T36" fmla="*/ 12 w 224"/>
                  <a:gd name="T37" fmla="*/ 365 h 569"/>
                  <a:gd name="T38" fmla="*/ 1 w 224"/>
                  <a:gd name="T39" fmla="*/ 305 h 569"/>
                  <a:gd name="T40" fmla="*/ 7 w 224"/>
                  <a:gd name="T41" fmla="*/ 184 h 569"/>
                  <a:gd name="T42" fmla="*/ 23 w 224"/>
                  <a:gd name="T43" fmla="*/ 140 h 569"/>
                  <a:gd name="T44" fmla="*/ 102 w 224"/>
                  <a:gd name="T45" fmla="*/ 124 h 569"/>
                  <a:gd name="T46" fmla="*/ 103 w 224"/>
                  <a:gd name="T47" fmla="*/ 101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4" h="569">
                    <a:moveTo>
                      <a:pt x="103" y="101"/>
                    </a:moveTo>
                    <a:cubicBezTo>
                      <a:pt x="87" y="94"/>
                      <a:pt x="75" y="75"/>
                      <a:pt x="74" y="50"/>
                    </a:cubicBezTo>
                    <a:cubicBezTo>
                      <a:pt x="72" y="26"/>
                      <a:pt x="90" y="0"/>
                      <a:pt x="121" y="1"/>
                    </a:cubicBezTo>
                    <a:cubicBezTo>
                      <a:pt x="152" y="2"/>
                      <a:pt x="172" y="18"/>
                      <a:pt x="171" y="52"/>
                    </a:cubicBezTo>
                    <a:cubicBezTo>
                      <a:pt x="170" y="85"/>
                      <a:pt x="151" y="96"/>
                      <a:pt x="135" y="101"/>
                    </a:cubicBezTo>
                    <a:cubicBezTo>
                      <a:pt x="132" y="111"/>
                      <a:pt x="132" y="118"/>
                      <a:pt x="134" y="124"/>
                    </a:cubicBezTo>
                    <a:cubicBezTo>
                      <a:pt x="151" y="131"/>
                      <a:pt x="194" y="132"/>
                      <a:pt x="209" y="145"/>
                    </a:cubicBezTo>
                    <a:cubicBezTo>
                      <a:pt x="224" y="156"/>
                      <a:pt x="219" y="175"/>
                      <a:pt x="221" y="204"/>
                    </a:cubicBezTo>
                    <a:lnTo>
                      <a:pt x="218" y="321"/>
                    </a:lnTo>
                    <a:cubicBezTo>
                      <a:pt x="216" y="348"/>
                      <a:pt x="212" y="367"/>
                      <a:pt x="209" y="365"/>
                    </a:cubicBezTo>
                    <a:cubicBezTo>
                      <a:pt x="199" y="370"/>
                      <a:pt x="200" y="335"/>
                      <a:pt x="196" y="308"/>
                    </a:cubicBezTo>
                    <a:lnTo>
                      <a:pt x="187" y="202"/>
                    </a:lnTo>
                    <a:cubicBezTo>
                      <a:pt x="182" y="204"/>
                      <a:pt x="177" y="260"/>
                      <a:pt x="170" y="321"/>
                    </a:cubicBezTo>
                    <a:lnTo>
                      <a:pt x="144" y="569"/>
                    </a:lnTo>
                    <a:lnTo>
                      <a:pt x="78" y="565"/>
                    </a:lnTo>
                    <a:lnTo>
                      <a:pt x="50" y="325"/>
                    </a:lnTo>
                    <a:cubicBezTo>
                      <a:pt x="39" y="255"/>
                      <a:pt x="37" y="211"/>
                      <a:pt x="33" y="208"/>
                    </a:cubicBezTo>
                    <a:lnTo>
                      <a:pt x="25" y="310"/>
                    </a:lnTo>
                    <a:cubicBezTo>
                      <a:pt x="22" y="336"/>
                      <a:pt x="16" y="366"/>
                      <a:pt x="12" y="365"/>
                    </a:cubicBezTo>
                    <a:cubicBezTo>
                      <a:pt x="4" y="365"/>
                      <a:pt x="2" y="335"/>
                      <a:pt x="1" y="305"/>
                    </a:cubicBezTo>
                    <a:cubicBezTo>
                      <a:pt x="0" y="275"/>
                      <a:pt x="3" y="212"/>
                      <a:pt x="7" y="184"/>
                    </a:cubicBezTo>
                    <a:cubicBezTo>
                      <a:pt x="12" y="157"/>
                      <a:pt x="7" y="150"/>
                      <a:pt x="23" y="140"/>
                    </a:cubicBezTo>
                    <a:cubicBezTo>
                      <a:pt x="39" y="131"/>
                      <a:pt x="89" y="131"/>
                      <a:pt x="102" y="124"/>
                    </a:cubicBezTo>
                    <a:cubicBezTo>
                      <a:pt x="106" y="120"/>
                      <a:pt x="108" y="108"/>
                      <a:pt x="103" y="10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>
                      <a:gamma/>
                      <a:shade val="82353"/>
                      <a:invGamma/>
                    </a:srgbClr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ffectLst/>
              <a:scene3d>
                <a:camera prst="legacyPerspectiveTopLeft">
                  <a:rot lat="0" lon="20099999" rev="0"/>
                </a:camera>
                <a:lightRig rig="legacyFlat3" dir="t"/>
              </a:scene3d>
              <a:sp3d extrusionH="36500" prstMaterial="legacyPlastic">
                <a:bevelT w="13500" h="13500" prst="angle"/>
                <a:bevelB w="13500" h="13500" prst="angle"/>
                <a:extrusionClr>
                  <a:srgbClr val="5F5F5F"/>
                </a:extrusionClr>
                <a:contourClr>
                  <a:srgbClr val="EAEAEA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rotWithShape="0">
                        <a:srgbClr val="1C1C1C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0277" name="Freeform 37">
                <a:extLst>
                  <a:ext uri="{FF2B5EF4-FFF2-40B4-BE49-F238E27FC236}">
                    <a16:creationId xmlns:a16="http://schemas.microsoft.com/office/drawing/2014/main" id="{21D39956-74AC-45C0-B008-1ADEF46A3FF4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>
                <a:off x="700" y="2400"/>
                <a:ext cx="545" cy="1380"/>
              </a:xfrm>
              <a:custGeom>
                <a:avLst/>
                <a:gdLst>
                  <a:gd name="T0" fmla="*/ 103 w 224"/>
                  <a:gd name="T1" fmla="*/ 101 h 569"/>
                  <a:gd name="T2" fmla="*/ 74 w 224"/>
                  <a:gd name="T3" fmla="*/ 50 h 569"/>
                  <a:gd name="T4" fmla="*/ 121 w 224"/>
                  <a:gd name="T5" fmla="*/ 1 h 569"/>
                  <a:gd name="T6" fmla="*/ 171 w 224"/>
                  <a:gd name="T7" fmla="*/ 52 h 569"/>
                  <a:gd name="T8" fmla="*/ 135 w 224"/>
                  <a:gd name="T9" fmla="*/ 101 h 569"/>
                  <a:gd name="T10" fmla="*/ 134 w 224"/>
                  <a:gd name="T11" fmla="*/ 124 h 569"/>
                  <a:gd name="T12" fmla="*/ 209 w 224"/>
                  <a:gd name="T13" fmla="*/ 145 h 569"/>
                  <a:gd name="T14" fmla="*/ 221 w 224"/>
                  <a:gd name="T15" fmla="*/ 204 h 569"/>
                  <a:gd name="T16" fmla="*/ 218 w 224"/>
                  <a:gd name="T17" fmla="*/ 321 h 569"/>
                  <a:gd name="T18" fmla="*/ 209 w 224"/>
                  <a:gd name="T19" fmla="*/ 365 h 569"/>
                  <a:gd name="T20" fmla="*/ 196 w 224"/>
                  <a:gd name="T21" fmla="*/ 308 h 569"/>
                  <a:gd name="T22" fmla="*/ 187 w 224"/>
                  <a:gd name="T23" fmla="*/ 202 h 569"/>
                  <a:gd name="T24" fmla="*/ 170 w 224"/>
                  <a:gd name="T25" fmla="*/ 321 h 569"/>
                  <a:gd name="T26" fmla="*/ 144 w 224"/>
                  <a:gd name="T27" fmla="*/ 569 h 569"/>
                  <a:gd name="T28" fmla="*/ 78 w 224"/>
                  <a:gd name="T29" fmla="*/ 565 h 569"/>
                  <a:gd name="T30" fmla="*/ 50 w 224"/>
                  <a:gd name="T31" fmla="*/ 325 h 569"/>
                  <a:gd name="T32" fmla="*/ 33 w 224"/>
                  <a:gd name="T33" fmla="*/ 208 h 569"/>
                  <a:gd name="T34" fmla="*/ 25 w 224"/>
                  <a:gd name="T35" fmla="*/ 310 h 569"/>
                  <a:gd name="T36" fmla="*/ 12 w 224"/>
                  <a:gd name="T37" fmla="*/ 365 h 569"/>
                  <a:gd name="T38" fmla="*/ 1 w 224"/>
                  <a:gd name="T39" fmla="*/ 305 h 569"/>
                  <a:gd name="T40" fmla="*/ 7 w 224"/>
                  <a:gd name="T41" fmla="*/ 184 h 569"/>
                  <a:gd name="T42" fmla="*/ 23 w 224"/>
                  <a:gd name="T43" fmla="*/ 140 h 569"/>
                  <a:gd name="T44" fmla="*/ 102 w 224"/>
                  <a:gd name="T45" fmla="*/ 124 h 569"/>
                  <a:gd name="T46" fmla="*/ 103 w 224"/>
                  <a:gd name="T47" fmla="*/ 101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4" h="569">
                    <a:moveTo>
                      <a:pt x="103" y="101"/>
                    </a:moveTo>
                    <a:cubicBezTo>
                      <a:pt x="87" y="94"/>
                      <a:pt x="75" y="75"/>
                      <a:pt x="74" y="50"/>
                    </a:cubicBezTo>
                    <a:cubicBezTo>
                      <a:pt x="72" y="26"/>
                      <a:pt x="90" y="0"/>
                      <a:pt x="121" y="1"/>
                    </a:cubicBezTo>
                    <a:cubicBezTo>
                      <a:pt x="152" y="2"/>
                      <a:pt x="172" y="18"/>
                      <a:pt x="171" y="52"/>
                    </a:cubicBezTo>
                    <a:cubicBezTo>
                      <a:pt x="170" y="85"/>
                      <a:pt x="151" y="96"/>
                      <a:pt x="135" y="101"/>
                    </a:cubicBezTo>
                    <a:cubicBezTo>
                      <a:pt x="132" y="111"/>
                      <a:pt x="132" y="118"/>
                      <a:pt x="134" y="124"/>
                    </a:cubicBezTo>
                    <a:cubicBezTo>
                      <a:pt x="151" y="131"/>
                      <a:pt x="194" y="132"/>
                      <a:pt x="209" y="145"/>
                    </a:cubicBezTo>
                    <a:cubicBezTo>
                      <a:pt x="224" y="156"/>
                      <a:pt x="219" y="175"/>
                      <a:pt x="221" y="204"/>
                    </a:cubicBezTo>
                    <a:lnTo>
                      <a:pt x="218" y="321"/>
                    </a:lnTo>
                    <a:cubicBezTo>
                      <a:pt x="216" y="348"/>
                      <a:pt x="212" y="367"/>
                      <a:pt x="209" y="365"/>
                    </a:cubicBezTo>
                    <a:cubicBezTo>
                      <a:pt x="199" y="370"/>
                      <a:pt x="200" y="335"/>
                      <a:pt x="196" y="308"/>
                    </a:cubicBezTo>
                    <a:lnTo>
                      <a:pt x="187" y="202"/>
                    </a:lnTo>
                    <a:cubicBezTo>
                      <a:pt x="182" y="204"/>
                      <a:pt x="177" y="260"/>
                      <a:pt x="170" y="321"/>
                    </a:cubicBezTo>
                    <a:lnTo>
                      <a:pt x="144" y="569"/>
                    </a:lnTo>
                    <a:lnTo>
                      <a:pt x="78" y="565"/>
                    </a:lnTo>
                    <a:lnTo>
                      <a:pt x="50" y="325"/>
                    </a:lnTo>
                    <a:cubicBezTo>
                      <a:pt x="39" y="255"/>
                      <a:pt x="37" y="211"/>
                      <a:pt x="33" y="208"/>
                    </a:cubicBezTo>
                    <a:lnTo>
                      <a:pt x="25" y="310"/>
                    </a:lnTo>
                    <a:cubicBezTo>
                      <a:pt x="22" y="336"/>
                      <a:pt x="16" y="366"/>
                      <a:pt x="12" y="365"/>
                    </a:cubicBezTo>
                    <a:cubicBezTo>
                      <a:pt x="4" y="365"/>
                      <a:pt x="2" y="335"/>
                      <a:pt x="1" y="305"/>
                    </a:cubicBezTo>
                    <a:cubicBezTo>
                      <a:pt x="0" y="275"/>
                      <a:pt x="3" y="212"/>
                      <a:pt x="7" y="184"/>
                    </a:cubicBezTo>
                    <a:cubicBezTo>
                      <a:pt x="12" y="157"/>
                      <a:pt x="7" y="150"/>
                      <a:pt x="23" y="140"/>
                    </a:cubicBezTo>
                    <a:cubicBezTo>
                      <a:pt x="39" y="131"/>
                      <a:pt x="89" y="131"/>
                      <a:pt x="102" y="124"/>
                    </a:cubicBezTo>
                    <a:cubicBezTo>
                      <a:pt x="106" y="120"/>
                      <a:pt x="108" y="108"/>
                      <a:pt x="103" y="10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>
                      <a:gamma/>
                      <a:shade val="82353"/>
                      <a:invGamma/>
                    </a:srgbClr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ffectLst/>
              <a:scene3d>
                <a:camera prst="legacyPerspectiveTopLeft">
                  <a:rot lat="0" lon="19799999" rev="0"/>
                </a:camera>
                <a:lightRig rig="legacyFlat3" dir="t"/>
              </a:scene3d>
              <a:sp3d extrusionH="36500" prstMaterial="legacyPlastic">
                <a:bevelT w="13500" h="13500" prst="angle"/>
                <a:bevelB w="13500" h="13500" prst="angle"/>
                <a:extrusionClr>
                  <a:srgbClr val="5F5F5F"/>
                </a:extrusionClr>
                <a:contourClr>
                  <a:srgbClr val="EAEAEA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rotWithShape="0">
                        <a:srgbClr val="1C1C1C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0278" name="Freeform 38">
                <a:extLst>
                  <a:ext uri="{FF2B5EF4-FFF2-40B4-BE49-F238E27FC236}">
                    <a16:creationId xmlns:a16="http://schemas.microsoft.com/office/drawing/2014/main" id="{DF8C4EF9-EA3B-4F3D-A872-7F594F9CA25A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>
                <a:off x="313" y="2837"/>
                <a:ext cx="433" cy="1097"/>
              </a:xfrm>
              <a:custGeom>
                <a:avLst/>
                <a:gdLst>
                  <a:gd name="T0" fmla="*/ 103 w 224"/>
                  <a:gd name="T1" fmla="*/ 101 h 569"/>
                  <a:gd name="T2" fmla="*/ 74 w 224"/>
                  <a:gd name="T3" fmla="*/ 50 h 569"/>
                  <a:gd name="T4" fmla="*/ 121 w 224"/>
                  <a:gd name="T5" fmla="*/ 1 h 569"/>
                  <a:gd name="T6" fmla="*/ 171 w 224"/>
                  <a:gd name="T7" fmla="*/ 52 h 569"/>
                  <a:gd name="T8" fmla="*/ 135 w 224"/>
                  <a:gd name="T9" fmla="*/ 101 h 569"/>
                  <a:gd name="T10" fmla="*/ 134 w 224"/>
                  <a:gd name="T11" fmla="*/ 124 h 569"/>
                  <a:gd name="T12" fmla="*/ 209 w 224"/>
                  <a:gd name="T13" fmla="*/ 145 h 569"/>
                  <a:gd name="T14" fmla="*/ 221 w 224"/>
                  <a:gd name="T15" fmla="*/ 204 h 569"/>
                  <a:gd name="T16" fmla="*/ 218 w 224"/>
                  <a:gd name="T17" fmla="*/ 321 h 569"/>
                  <a:gd name="T18" fmla="*/ 209 w 224"/>
                  <a:gd name="T19" fmla="*/ 365 h 569"/>
                  <a:gd name="T20" fmla="*/ 196 w 224"/>
                  <a:gd name="T21" fmla="*/ 308 h 569"/>
                  <a:gd name="T22" fmla="*/ 187 w 224"/>
                  <a:gd name="T23" fmla="*/ 202 h 569"/>
                  <a:gd name="T24" fmla="*/ 170 w 224"/>
                  <a:gd name="T25" fmla="*/ 321 h 569"/>
                  <a:gd name="T26" fmla="*/ 144 w 224"/>
                  <a:gd name="T27" fmla="*/ 569 h 569"/>
                  <a:gd name="T28" fmla="*/ 78 w 224"/>
                  <a:gd name="T29" fmla="*/ 565 h 569"/>
                  <a:gd name="T30" fmla="*/ 50 w 224"/>
                  <a:gd name="T31" fmla="*/ 325 h 569"/>
                  <a:gd name="T32" fmla="*/ 33 w 224"/>
                  <a:gd name="T33" fmla="*/ 208 h 569"/>
                  <a:gd name="T34" fmla="*/ 25 w 224"/>
                  <a:gd name="T35" fmla="*/ 310 h 569"/>
                  <a:gd name="T36" fmla="*/ 12 w 224"/>
                  <a:gd name="T37" fmla="*/ 365 h 569"/>
                  <a:gd name="T38" fmla="*/ 1 w 224"/>
                  <a:gd name="T39" fmla="*/ 305 h 569"/>
                  <a:gd name="T40" fmla="*/ 7 w 224"/>
                  <a:gd name="T41" fmla="*/ 184 h 569"/>
                  <a:gd name="T42" fmla="*/ 23 w 224"/>
                  <a:gd name="T43" fmla="*/ 140 h 569"/>
                  <a:gd name="T44" fmla="*/ 102 w 224"/>
                  <a:gd name="T45" fmla="*/ 124 h 569"/>
                  <a:gd name="T46" fmla="*/ 103 w 224"/>
                  <a:gd name="T47" fmla="*/ 101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4" h="569">
                    <a:moveTo>
                      <a:pt x="103" y="101"/>
                    </a:moveTo>
                    <a:cubicBezTo>
                      <a:pt x="87" y="94"/>
                      <a:pt x="75" y="75"/>
                      <a:pt x="74" y="50"/>
                    </a:cubicBezTo>
                    <a:cubicBezTo>
                      <a:pt x="72" y="26"/>
                      <a:pt x="90" y="0"/>
                      <a:pt x="121" y="1"/>
                    </a:cubicBezTo>
                    <a:cubicBezTo>
                      <a:pt x="152" y="2"/>
                      <a:pt x="172" y="18"/>
                      <a:pt x="171" y="52"/>
                    </a:cubicBezTo>
                    <a:cubicBezTo>
                      <a:pt x="170" y="85"/>
                      <a:pt x="151" y="96"/>
                      <a:pt x="135" y="101"/>
                    </a:cubicBezTo>
                    <a:cubicBezTo>
                      <a:pt x="132" y="111"/>
                      <a:pt x="132" y="118"/>
                      <a:pt x="134" y="124"/>
                    </a:cubicBezTo>
                    <a:cubicBezTo>
                      <a:pt x="151" y="131"/>
                      <a:pt x="194" y="132"/>
                      <a:pt x="209" y="145"/>
                    </a:cubicBezTo>
                    <a:cubicBezTo>
                      <a:pt x="224" y="156"/>
                      <a:pt x="219" y="175"/>
                      <a:pt x="221" y="204"/>
                    </a:cubicBezTo>
                    <a:lnTo>
                      <a:pt x="218" y="321"/>
                    </a:lnTo>
                    <a:cubicBezTo>
                      <a:pt x="216" y="348"/>
                      <a:pt x="212" y="367"/>
                      <a:pt x="209" y="365"/>
                    </a:cubicBezTo>
                    <a:cubicBezTo>
                      <a:pt x="199" y="370"/>
                      <a:pt x="200" y="335"/>
                      <a:pt x="196" y="308"/>
                    </a:cubicBezTo>
                    <a:lnTo>
                      <a:pt x="187" y="202"/>
                    </a:lnTo>
                    <a:cubicBezTo>
                      <a:pt x="182" y="204"/>
                      <a:pt x="177" y="260"/>
                      <a:pt x="170" y="321"/>
                    </a:cubicBezTo>
                    <a:lnTo>
                      <a:pt x="144" y="569"/>
                    </a:lnTo>
                    <a:lnTo>
                      <a:pt x="78" y="565"/>
                    </a:lnTo>
                    <a:lnTo>
                      <a:pt x="50" y="325"/>
                    </a:lnTo>
                    <a:cubicBezTo>
                      <a:pt x="39" y="255"/>
                      <a:pt x="37" y="211"/>
                      <a:pt x="33" y="208"/>
                    </a:cubicBezTo>
                    <a:lnTo>
                      <a:pt x="25" y="310"/>
                    </a:lnTo>
                    <a:cubicBezTo>
                      <a:pt x="22" y="336"/>
                      <a:pt x="16" y="366"/>
                      <a:pt x="12" y="365"/>
                    </a:cubicBezTo>
                    <a:cubicBezTo>
                      <a:pt x="4" y="365"/>
                      <a:pt x="2" y="335"/>
                      <a:pt x="1" y="305"/>
                    </a:cubicBezTo>
                    <a:cubicBezTo>
                      <a:pt x="0" y="275"/>
                      <a:pt x="3" y="212"/>
                      <a:pt x="7" y="184"/>
                    </a:cubicBezTo>
                    <a:cubicBezTo>
                      <a:pt x="12" y="157"/>
                      <a:pt x="7" y="150"/>
                      <a:pt x="23" y="140"/>
                    </a:cubicBezTo>
                    <a:cubicBezTo>
                      <a:pt x="39" y="131"/>
                      <a:pt x="89" y="131"/>
                      <a:pt x="102" y="124"/>
                    </a:cubicBezTo>
                    <a:cubicBezTo>
                      <a:pt x="106" y="120"/>
                      <a:pt x="108" y="108"/>
                      <a:pt x="103" y="10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>
                      <a:gamma/>
                      <a:shade val="85882"/>
                      <a:invGamma/>
                    </a:srgbClr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ffectLst/>
              <a:scene3d>
                <a:camera prst="legacyPerspectiveTopLeft">
                  <a:rot lat="0" lon="20099999" rev="0"/>
                </a:camera>
                <a:lightRig rig="legacyFlat3" dir="t"/>
              </a:scene3d>
              <a:sp3d extrusionH="36500" prstMaterial="legacyPlastic">
                <a:bevelT w="13500" h="13500" prst="angle"/>
                <a:bevelB w="13500" h="13500" prst="angle"/>
                <a:extrusionClr>
                  <a:srgbClr val="5F5F5F"/>
                </a:extrusionClr>
                <a:contourClr>
                  <a:srgbClr val="EAEAEA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rotWithShape="0">
                        <a:srgbClr val="1C1C1C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21DDCEE-81D8-4809-A3F0-5A1948A1C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11267" name="Oval 3">
            <a:extLst>
              <a:ext uri="{FF2B5EF4-FFF2-40B4-BE49-F238E27FC236}">
                <a16:creationId xmlns:a16="http://schemas.microsoft.com/office/drawing/2014/main" id="{7D3A63CD-A0FB-48B9-887E-AEEA9FD675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76400" y="3014663"/>
            <a:ext cx="5638800" cy="2743200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EE5D08C-E526-4491-8C49-A20306557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2000" y="3432175"/>
            <a:ext cx="20574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5542DB8B-6198-4400-B8FC-3086DF25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581400" y="2524125"/>
            <a:ext cx="182880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Text Box 6">
            <a:extLst>
              <a:ext uri="{FF2B5EF4-FFF2-40B4-BE49-F238E27FC236}">
                <a16:creationId xmlns:a16="http://schemas.microsoft.com/office/drawing/2014/main" id="{41CA6E61-16E8-4B49-A63B-57B8503BFF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14800" y="2601913"/>
            <a:ext cx="842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3DDB06F6-3D05-4BDC-9106-15FDAB1DB7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71800" y="3776663"/>
            <a:ext cx="281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Title in here</a:t>
            </a:r>
            <a:endParaRPr lang="en-US" altLang="en-US" sz="3200" b="1">
              <a:cs typeface="Arial" panose="020B0604020202020204" pitchFamily="34" charset="0"/>
            </a:endParaRPr>
          </a:p>
        </p:txBody>
      </p:sp>
      <p:sp>
        <p:nvSpPr>
          <p:cNvPr id="11272" name="Text Box 9">
            <a:extLst>
              <a:ext uri="{FF2B5EF4-FFF2-40B4-BE49-F238E27FC236}">
                <a16:creationId xmlns:a16="http://schemas.microsoft.com/office/drawing/2014/main" id="{D1FD5005-4B16-4F84-9C7E-286BC333BA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175260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b="1">
                <a:cs typeface="Arial" panose="020B0604020202020204" pitchFamily="34" charset="0"/>
              </a:rPr>
              <a:t>ThemeGallery is a Design Digital Content &amp; Contents mall developed by Guild Design Inc.</a:t>
            </a:r>
          </a:p>
        </p:txBody>
      </p:sp>
      <p:pic>
        <p:nvPicPr>
          <p:cNvPr id="11273" name="Picture 9">
            <a:extLst>
              <a:ext uri="{FF2B5EF4-FFF2-40B4-BE49-F238E27FC236}">
                <a16:creationId xmlns:a16="http://schemas.microsoft.com/office/drawing/2014/main" id="{37FDC97E-EB39-4BD7-A554-4125813A4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791200" y="3590925"/>
            <a:ext cx="25146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B883E641-94DD-417A-91B9-3877E691C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14600" y="4824413"/>
            <a:ext cx="3200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5" name="Text Box 11">
            <a:extLst>
              <a:ext uri="{FF2B5EF4-FFF2-40B4-BE49-F238E27FC236}">
                <a16:creationId xmlns:a16="http://schemas.microsoft.com/office/drawing/2014/main" id="{06172B78-93B8-45D8-903B-0D57127A8D2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29000" y="4949825"/>
            <a:ext cx="116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000000"/>
                </a:solidFill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F5563589-BCFE-402F-94C4-516D05B6046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19200" y="3502025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AFF496DC-16BF-4232-B41C-42999F5FD97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19863" y="3741738"/>
            <a:ext cx="1176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64AC745E-8B41-476B-AAE1-DBD9AFEE3A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43600" y="5538788"/>
            <a:ext cx="28194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cs typeface="Arial" panose="020B0604020202020204" pitchFamily="34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cs typeface="Arial" panose="020B0604020202020204" pitchFamily="34" charset="0"/>
              </a:rPr>
              <a:t> Description of the contents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DA51CE6-54EC-4E49-A802-ACE9144C6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12291" name="AutoShape 3">
            <a:extLst>
              <a:ext uri="{FF2B5EF4-FFF2-40B4-BE49-F238E27FC236}">
                <a16:creationId xmlns:a16="http://schemas.microsoft.com/office/drawing/2014/main" id="{21F67AFD-3222-4504-9BD5-80491D56A90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524000" y="2938463"/>
            <a:ext cx="6750050" cy="3386137"/>
          </a:xfrm>
          <a:prstGeom prst="roundRect">
            <a:avLst>
              <a:gd name="adj" fmla="val 16667"/>
            </a:avLst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A641F962-EAF8-4130-AA4A-3F3D58EBF89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667000"/>
            <a:ext cx="1838325" cy="3309938"/>
            <a:chOff x="528" y="1392"/>
            <a:chExt cx="1158" cy="2085"/>
          </a:xfrm>
        </p:grpSpPr>
        <p:sp>
          <p:nvSpPr>
            <p:cNvPr id="12293" name="AutoShape 5">
              <a:extLst>
                <a:ext uri="{FF2B5EF4-FFF2-40B4-BE49-F238E27FC236}">
                  <a16:creationId xmlns:a16="http://schemas.microsoft.com/office/drawing/2014/main" id="{5A9EBEC2-9B36-4646-A5EC-ECE75CC5FB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392"/>
              <a:ext cx="1158" cy="208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6078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AutoShape 6">
              <a:extLst>
                <a:ext uri="{FF2B5EF4-FFF2-40B4-BE49-F238E27FC236}">
                  <a16:creationId xmlns:a16="http://schemas.microsoft.com/office/drawing/2014/main" id="{1A1AF604-6AB0-4A43-BB9B-BEC6142E9F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6" y="1416"/>
              <a:ext cx="1063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5" name="Group 7">
            <a:extLst>
              <a:ext uri="{FF2B5EF4-FFF2-40B4-BE49-F238E27FC236}">
                <a16:creationId xmlns:a16="http://schemas.microsoft.com/office/drawing/2014/main" id="{3400B11F-918B-4BEC-AB6C-EB82BB697CE0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2667000"/>
            <a:ext cx="1838325" cy="3309938"/>
            <a:chOff x="2287" y="1392"/>
            <a:chExt cx="1158" cy="2085"/>
          </a:xfrm>
        </p:grpSpPr>
        <p:sp>
          <p:nvSpPr>
            <p:cNvPr id="12296" name="AutoShape 8">
              <a:extLst>
                <a:ext uri="{FF2B5EF4-FFF2-40B4-BE49-F238E27FC236}">
                  <a16:creationId xmlns:a16="http://schemas.microsoft.com/office/drawing/2014/main" id="{E2D63070-F925-42A1-90CA-2E29C67C55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7" y="1392"/>
              <a:ext cx="1158" cy="208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AutoShape 9">
              <a:extLst>
                <a:ext uri="{FF2B5EF4-FFF2-40B4-BE49-F238E27FC236}">
                  <a16:creationId xmlns:a16="http://schemas.microsoft.com/office/drawing/2014/main" id="{7C7E7177-0971-4DEF-A9D9-2EB77BB9C0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3" y="1416"/>
              <a:ext cx="1063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8" name="Group 10">
            <a:extLst>
              <a:ext uri="{FF2B5EF4-FFF2-40B4-BE49-F238E27FC236}">
                <a16:creationId xmlns:a16="http://schemas.microsoft.com/office/drawing/2014/main" id="{5A4A11F0-BB11-435B-A43E-209359EAB1B5}"/>
              </a:ext>
            </a:extLst>
          </p:cNvPr>
          <p:cNvGrpSpPr>
            <a:grpSpLocks/>
          </p:cNvGrpSpPr>
          <p:nvPr/>
        </p:nvGrpSpPr>
        <p:grpSpPr bwMode="auto">
          <a:xfrm>
            <a:off x="6924675" y="2667000"/>
            <a:ext cx="1838325" cy="3309938"/>
            <a:chOff x="4074" y="1392"/>
            <a:chExt cx="1158" cy="2085"/>
          </a:xfrm>
        </p:grpSpPr>
        <p:sp>
          <p:nvSpPr>
            <p:cNvPr id="12299" name="AutoShape 11">
              <a:extLst>
                <a:ext uri="{FF2B5EF4-FFF2-40B4-BE49-F238E27FC236}">
                  <a16:creationId xmlns:a16="http://schemas.microsoft.com/office/drawing/2014/main" id="{81B04BC5-5782-4257-989C-2BF055E99C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74" y="1392"/>
              <a:ext cx="1158" cy="208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AutoShape 12">
              <a:extLst>
                <a:ext uri="{FF2B5EF4-FFF2-40B4-BE49-F238E27FC236}">
                  <a16:creationId xmlns:a16="http://schemas.microsoft.com/office/drawing/2014/main" id="{068A8A29-4CE7-4394-A81E-9E97FBF1219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22" y="1422"/>
              <a:ext cx="1063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1" name="Text Box 13">
            <a:extLst>
              <a:ext uri="{FF2B5EF4-FFF2-40B4-BE49-F238E27FC236}">
                <a16:creationId xmlns:a16="http://schemas.microsoft.com/office/drawing/2014/main" id="{B4D7BF9F-E2A6-4B10-9F06-45EC4357F8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4613" y="3324225"/>
            <a:ext cx="1752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chemeClr val="bg1"/>
                </a:solidFill>
                <a:cs typeface="Arial" panose="020B0604020202020204" pitchFamily="34" charset="0"/>
              </a:rPr>
              <a:t>Click to add 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chemeClr val="bg1"/>
                </a:solidFill>
                <a:cs typeface="Arial" panose="020B0604020202020204" pitchFamily="34" charset="0"/>
              </a:rPr>
              <a:t>Click to add 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chemeClr val="bg1"/>
                </a:solidFill>
                <a:cs typeface="Arial" panose="020B0604020202020204" pitchFamily="34" charset="0"/>
              </a:rPr>
              <a:t>Click to add Text</a:t>
            </a: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93955BFF-A07A-47E8-B08E-80EA8AE3003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87813" y="3324225"/>
            <a:ext cx="1752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chemeClr val="bg1"/>
                </a:solidFill>
                <a:cs typeface="Arial" panose="020B0604020202020204" pitchFamily="34" charset="0"/>
              </a:rPr>
              <a:t>Click to add 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chemeClr val="bg1"/>
                </a:solidFill>
                <a:cs typeface="Arial" panose="020B0604020202020204" pitchFamily="34" charset="0"/>
              </a:rPr>
              <a:t>Click to add 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chemeClr val="bg1"/>
                </a:solidFill>
                <a:cs typeface="Arial" panose="020B0604020202020204" pitchFamily="34" charset="0"/>
              </a:rPr>
              <a:t>Click to add Text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0D8B16F3-E104-4D51-B792-FAC45C25170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07213" y="3324225"/>
            <a:ext cx="1752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chemeClr val="bg1"/>
                </a:solidFill>
                <a:cs typeface="Arial" panose="020B0604020202020204" pitchFamily="34" charset="0"/>
              </a:rPr>
              <a:t>Click to add 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chemeClr val="bg1"/>
                </a:solidFill>
                <a:cs typeface="Arial" panose="020B0604020202020204" pitchFamily="34" charset="0"/>
              </a:rPr>
              <a:t>Click to add 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solidFill>
                  <a:schemeClr val="bg1"/>
                </a:solidFill>
                <a:cs typeface="Arial" panose="020B0604020202020204" pitchFamily="34" charset="0"/>
              </a:rPr>
              <a:t>Click to add Text</a:t>
            </a:r>
          </a:p>
        </p:txBody>
      </p:sp>
      <p:grpSp>
        <p:nvGrpSpPr>
          <p:cNvPr id="12304" name="Group 16">
            <a:extLst>
              <a:ext uri="{FF2B5EF4-FFF2-40B4-BE49-F238E27FC236}">
                <a16:creationId xmlns:a16="http://schemas.microsoft.com/office/drawing/2014/main" id="{4C464A36-600D-49DE-8BEC-B972DE8B0FD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191000"/>
            <a:ext cx="504825" cy="496888"/>
            <a:chOff x="1872" y="2352"/>
            <a:chExt cx="240" cy="240"/>
          </a:xfrm>
        </p:grpSpPr>
        <p:grpSp>
          <p:nvGrpSpPr>
            <p:cNvPr id="12305" name="Group 17">
              <a:extLst>
                <a:ext uri="{FF2B5EF4-FFF2-40B4-BE49-F238E27FC236}">
                  <a16:creationId xmlns:a16="http://schemas.microsoft.com/office/drawing/2014/main" id="{4747D7D3-4233-4732-82CC-F9DD253FC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352"/>
              <a:ext cx="144" cy="240"/>
              <a:chOff x="1968" y="2352"/>
              <a:chExt cx="144" cy="240"/>
            </a:xfrm>
          </p:grpSpPr>
          <p:sp>
            <p:nvSpPr>
              <p:cNvPr id="12306" name="Oval 18">
                <a:extLst>
                  <a:ext uri="{FF2B5EF4-FFF2-40B4-BE49-F238E27FC236}">
                    <a16:creationId xmlns:a16="http://schemas.microsoft.com/office/drawing/2014/main" id="{D34A6685-9B19-4DA5-9631-291618D17BA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68" y="235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Oval 19">
                <a:extLst>
                  <a:ext uri="{FF2B5EF4-FFF2-40B4-BE49-F238E27FC236}">
                    <a16:creationId xmlns:a16="http://schemas.microsoft.com/office/drawing/2014/main" id="{50F18659-EFED-4016-A5FE-26C7BBD6B84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24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Oval 20">
                <a:extLst>
                  <a:ext uri="{FF2B5EF4-FFF2-40B4-BE49-F238E27FC236}">
                    <a16:creationId xmlns:a16="http://schemas.microsoft.com/office/drawing/2014/main" id="{77E149EC-EA25-4180-8DF0-F48C9DAF2A1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64" y="24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Oval 21">
                <a:extLst>
                  <a:ext uri="{FF2B5EF4-FFF2-40B4-BE49-F238E27FC236}">
                    <a16:creationId xmlns:a16="http://schemas.microsoft.com/office/drawing/2014/main" id="{AFF2DAE2-B14C-45A0-B698-57CE54FD92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24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Oval 22">
                <a:extLst>
                  <a:ext uri="{FF2B5EF4-FFF2-40B4-BE49-F238E27FC236}">
                    <a16:creationId xmlns:a16="http://schemas.microsoft.com/office/drawing/2014/main" id="{CADC7E7D-A9AD-4D68-8059-03754540D73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68" y="25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11" name="Group 23">
              <a:extLst>
                <a:ext uri="{FF2B5EF4-FFF2-40B4-BE49-F238E27FC236}">
                  <a16:creationId xmlns:a16="http://schemas.microsoft.com/office/drawing/2014/main" id="{D4A75B60-5F34-4E5B-8CCA-1D7BEBC7F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52"/>
              <a:ext cx="144" cy="240"/>
              <a:chOff x="1968" y="2352"/>
              <a:chExt cx="144" cy="240"/>
            </a:xfrm>
          </p:grpSpPr>
          <p:sp>
            <p:nvSpPr>
              <p:cNvPr id="12312" name="Oval 24">
                <a:extLst>
                  <a:ext uri="{FF2B5EF4-FFF2-40B4-BE49-F238E27FC236}">
                    <a16:creationId xmlns:a16="http://schemas.microsoft.com/office/drawing/2014/main" id="{B478DC62-9A30-4C2B-9BB2-8D6E3A9879A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68" y="235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Oval 25">
                <a:extLst>
                  <a:ext uri="{FF2B5EF4-FFF2-40B4-BE49-F238E27FC236}">
                    <a16:creationId xmlns:a16="http://schemas.microsoft.com/office/drawing/2014/main" id="{E5877153-6855-44A4-A430-67A85BC267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24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4" name="Oval 26">
                <a:extLst>
                  <a:ext uri="{FF2B5EF4-FFF2-40B4-BE49-F238E27FC236}">
                    <a16:creationId xmlns:a16="http://schemas.microsoft.com/office/drawing/2014/main" id="{543C2437-85A0-415C-AEB1-3559CA547F7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64" y="24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5" name="Oval 27">
                <a:extLst>
                  <a:ext uri="{FF2B5EF4-FFF2-40B4-BE49-F238E27FC236}">
                    <a16:creationId xmlns:a16="http://schemas.microsoft.com/office/drawing/2014/main" id="{8B879CBE-BBA6-48E3-9DBF-1A28B56213B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24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6" name="Oval 28">
                <a:extLst>
                  <a:ext uri="{FF2B5EF4-FFF2-40B4-BE49-F238E27FC236}">
                    <a16:creationId xmlns:a16="http://schemas.microsoft.com/office/drawing/2014/main" id="{6ABF334A-2274-4E85-8FD9-5601F4B64B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68" y="25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317" name="Group 29">
            <a:extLst>
              <a:ext uri="{FF2B5EF4-FFF2-40B4-BE49-F238E27FC236}">
                <a16:creationId xmlns:a16="http://schemas.microsoft.com/office/drawing/2014/main" id="{ADA91F02-388C-4D26-A2A5-AC3B4D0F2031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191000"/>
            <a:ext cx="504825" cy="496888"/>
            <a:chOff x="1872" y="2352"/>
            <a:chExt cx="240" cy="240"/>
          </a:xfrm>
        </p:grpSpPr>
        <p:grpSp>
          <p:nvGrpSpPr>
            <p:cNvPr id="12318" name="Group 30">
              <a:extLst>
                <a:ext uri="{FF2B5EF4-FFF2-40B4-BE49-F238E27FC236}">
                  <a16:creationId xmlns:a16="http://schemas.microsoft.com/office/drawing/2014/main" id="{DF7FE38B-070F-409E-B537-A402920D43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352"/>
              <a:ext cx="144" cy="240"/>
              <a:chOff x="1968" y="2352"/>
              <a:chExt cx="144" cy="240"/>
            </a:xfrm>
          </p:grpSpPr>
          <p:sp>
            <p:nvSpPr>
              <p:cNvPr id="12319" name="Oval 31">
                <a:extLst>
                  <a:ext uri="{FF2B5EF4-FFF2-40B4-BE49-F238E27FC236}">
                    <a16:creationId xmlns:a16="http://schemas.microsoft.com/office/drawing/2014/main" id="{BCDF501F-7278-4A5B-8A91-CA843B7C7A3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68" y="235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0" name="Oval 32">
                <a:extLst>
                  <a:ext uri="{FF2B5EF4-FFF2-40B4-BE49-F238E27FC236}">
                    <a16:creationId xmlns:a16="http://schemas.microsoft.com/office/drawing/2014/main" id="{EE0491F2-FADA-4EB2-B372-1D08E361475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24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1" name="Oval 33">
                <a:extLst>
                  <a:ext uri="{FF2B5EF4-FFF2-40B4-BE49-F238E27FC236}">
                    <a16:creationId xmlns:a16="http://schemas.microsoft.com/office/drawing/2014/main" id="{AE3911FB-5C26-40C6-AF69-0B207B08C41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64" y="24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2" name="Oval 34">
                <a:extLst>
                  <a:ext uri="{FF2B5EF4-FFF2-40B4-BE49-F238E27FC236}">
                    <a16:creationId xmlns:a16="http://schemas.microsoft.com/office/drawing/2014/main" id="{5D676C90-3F5B-417A-B13C-02BDDA90856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24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3" name="Oval 35">
                <a:extLst>
                  <a:ext uri="{FF2B5EF4-FFF2-40B4-BE49-F238E27FC236}">
                    <a16:creationId xmlns:a16="http://schemas.microsoft.com/office/drawing/2014/main" id="{4CFBFA6E-B984-4ACC-8591-2661C9A9E04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68" y="25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24" name="Group 36">
              <a:extLst>
                <a:ext uri="{FF2B5EF4-FFF2-40B4-BE49-F238E27FC236}">
                  <a16:creationId xmlns:a16="http://schemas.microsoft.com/office/drawing/2014/main" id="{361C7DD2-C630-48DD-8EC9-EB55940F2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52"/>
              <a:ext cx="144" cy="240"/>
              <a:chOff x="1968" y="2352"/>
              <a:chExt cx="144" cy="240"/>
            </a:xfrm>
          </p:grpSpPr>
          <p:sp>
            <p:nvSpPr>
              <p:cNvPr id="12325" name="Oval 37">
                <a:extLst>
                  <a:ext uri="{FF2B5EF4-FFF2-40B4-BE49-F238E27FC236}">
                    <a16:creationId xmlns:a16="http://schemas.microsoft.com/office/drawing/2014/main" id="{4CF940B5-CCE1-470A-AF89-6C890E468A5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68" y="235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6" name="Oval 38">
                <a:extLst>
                  <a:ext uri="{FF2B5EF4-FFF2-40B4-BE49-F238E27FC236}">
                    <a16:creationId xmlns:a16="http://schemas.microsoft.com/office/drawing/2014/main" id="{E16E0F62-7C72-4A45-865D-D10E2234394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24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7" name="Oval 39">
                <a:extLst>
                  <a:ext uri="{FF2B5EF4-FFF2-40B4-BE49-F238E27FC236}">
                    <a16:creationId xmlns:a16="http://schemas.microsoft.com/office/drawing/2014/main" id="{828272FD-24A2-4F98-A35D-0488C02E1CA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64" y="24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8" name="Oval 40">
                <a:extLst>
                  <a:ext uri="{FF2B5EF4-FFF2-40B4-BE49-F238E27FC236}">
                    <a16:creationId xmlns:a16="http://schemas.microsoft.com/office/drawing/2014/main" id="{12C35E09-25D2-4D89-A8B5-7459026CE4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24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9" name="Oval 41">
                <a:extLst>
                  <a:ext uri="{FF2B5EF4-FFF2-40B4-BE49-F238E27FC236}">
                    <a16:creationId xmlns:a16="http://schemas.microsoft.com/office/drawing/2014/main" id="{80079563-FE6D-4660-BE0B-305890331E2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68" y="25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330" name="Text Box 42">
            <a:extLst>
              <a:ext uri="{FF2B5EF4-FFF2-40B4-BE49-F238E27FC236}">
                <a16:creationId xmlns:a16="http://schemas.microsoft.com/office/drawing/2014/main" id="{A3834C65-7B18-42CD-8479-1CD485235E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801813" y="1933575"/>
            <a:ext cx="6477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ThemeGallery is a Design Digital Content &amp; Contents mall developed by Guild Design Inc.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EEDB161-9752-496E-82B0-151D4ADA3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14339" name="AutoShape 3">
            <a:extLst>
              <a:ext uri="{FF2B5EF4-FFF2-40B4-BE49-F238E27FC236}">
                <a16:creationId xmlns:a16="http://schemas.microsoft.com/office/drawing/2014/main" id="{6E1BD670-54BE-40B4-8FCE-2522B9CEDF3C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1382713" y="4887913"/>
            <a:ext cx="1698625" cy="158908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EAEAEA">
                  <a:gamma/>
                  <a:shade val="63529"/>
                  <a:invGamma/>
                  <a:alpha val="20000"/>
                </a:srgbClr>
              </a:gs>
              <a:gs pos="50000">
                <a:srgbClr val="EAEAEA">
                  <a:alpha val="20000"/>
                </a:srgbClr>
              </a:gs>
              <a:gs pos="100000">
                <a:srgbClr val="EAEAEA">
                  <a:gamma/>
                  <a:shade val="63529"/>
                  <a:invGamma/>
                  <a:alpha val="20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AutoShape 4">
            <a:extLst>
              <a:ext uri="{FF2B5EF4-FFF2-40B4-BE49-F238E27FC236}">
                <a16:creationId xmlns:a16="http://schemas.microsoft.com/office/drawing/2014/main" id="{57BC65CD-AF26-4068-A322-6C8ECD434356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316288" y="4308475"/>
            <a:ext cx="1698625" cy="2168525"/>
          </a:xfrm>
          <a:prstGeom prst="can">
            <a:avLst>
              <a:gd name="adj" fmla="val 23795"/>
            </a:avLst>
          </a:prstGeom>
          <a:gradFill rotWithShape="1">
            <a:gsLst>
              <a:gs pos="0">
                <a:srgbClr val="EAEAEA">
                  <a:gamma/>
                  <a:shade val="63529"/>
                  <a:invGamma/>
                  <a:alpha val="20000"/>
                </a:srgbClr>
              </a:gs>
              <a:gs pos="50000">
                <a:srgbClr val="EAEAEA">
                  <a:alpha val="20000"/>
                </a:srgbClr>
              </a:gs>
              <a:gs pos="100000">
                <a:srgbClr val="EAEAEA">
                  <a:gamma/>
                  <a:shade val="63529"/>
                  <a:invGamma/>
                  <a:alpha val="20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>
            <a:extLst>
              <a:ext uri="{FF2B5EF4-FFF2-40B4-BE49-F238E27FC236}">
                <a16:creationId xmlns:a16="http://schemas.microsoft.com/office/drawing/2014/main" id="{351397C3-76D5-4379-8999-A07A04FE4FDA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5260975" y="3538538"/>
            <a:ext cx="1687513" cy="2938462"/>
          </a:xfrm>
          <a:prstGeom prst="can">
            <a:avLst>
              <a:gd name="adj" fmla="val 23314"/>
            </a:avLst>
          </a:prstGeom>
          <a:gradFill rotWithShape="1">
            <a:gsLst>
              <a:gs pos="0">
                <a:srgbClr val="EAEAEA">
                  <a:gamma/>
                  <a:shade val="63529"/>
                  <a:invGamma/>
                  <a:alpha val="20000"/>
                </a:srgbClr>
              </a:gs>
              <a:gs pos="50000">
                <a:srgbClr val="EAEAEA">
                  <a:alpha val="20000"/>
                </a:srgbClr>
              </a:gs>
              <a:gs pos="100000">
                <a:srgbClr val="EAEAEA">
                  <a:gamma/>
                  <a:shade val="63529"/>
                  <a:invGamma/>
                  <a:alpha val="20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>
            <a:extLst>
              <a:ext uri="{FF2B5EF4-FFF2-40B4-BE49-F238E27FC236}">
                <a16:creationId xmlns:a16="http://schemas.microsoft.com/office/drawing/2014/main" id="{81224753-D290-4ECC-B3ED-EB73D8564084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7196138" y="2787650"/>
            <a:ext cx="1687512" cy="3689350"/>
          </a:xfrm>
          <a:prstGeom prst="can">
            <a:avLst>
              <a:gd name="adj" fmla="val 22946"/>
            </a:avLst>
          </a:prstGeom>
          <a:gradFill rotWithShape="1">
            <a:gsLst>
              <a:gs pos="0">
                <a:srgbClr val="EAEAEA">
                  <a:gamma/>
                  <a:shade val="63529"/>
                  <a:invGamma/>
                  <a:alpha val="20000"/>
                </a:srgbClr>
              </a:gs>
              <a:gs pos="50000">
                <a:srgbClr val="EAEAEA">
                  <a:alpha val="20000"/>
                </a:srgbClr>
              </a:gs>
              <a:gs pos="100000">
                <a:srgbClr val="EAEAEA">
                  <a:gamma/>
                  <a:shade val="63529"/>
                  <a:invGamma/>
                  <a:alpha val="20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43" name="Group 7">
            <a:extLst>
              <a:ext uri="{FF2B5EF4-FFF2-40B4-BE49-F238E27FC236}">
                <a16:creationId xmlns:a16="http://schemas.microsoft.com/office/drawing/2014/main" id="{B0EB8DBF-27B5-4574-AA35-13451B07A187}"/>
              </a:ext>
            </a:extLst>
          </p:cNvPr>
          <p:cNvGrpSpPr>
            <a:grpSpLocks/>
          </p:cNvGrpSpPr>
          <p:nvPr/>
        </p:nvGrpSpPr>
        <p:grpSpPr bwMode="auto">
          <a:xfrm>
            <a:off x="5260975" y="3514725"/>
            <a:ext cx="1687513" cy="520700"/>
            <a:chOff x="1003" y="2400"/>
            <a:chExt cx="1089" cy="336"/>
          </a:xfrm>
        </p:grpSpPr>
        <p:sp>
          <p:nvSpPr>
            <p:cNvPr id="14344" name="Oval 8">
              <a:extLst>
                <a:ext uri="{FF2B5EF4-FFF2-40B4-BE49-F238E27FC236}">
                  <a16:creationId xmlns:a16="http://schemas.microsoft.com/office/drawing/2014/main" id="{106EE572-6340-48FB-9404-44A4E232EB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6" y="2427"/>
              <a:ext cx="1086" cy="309"/>
            </a:xfrm>
            <a:prstGeom prst="ellipse">
              <a:avLst/>
            </a:prstGeom>
            <a:gradFill rotWithShape="1">
              <a:gsLst>
                <a:gs pos="0">
                  <a:srgbClr val="FF9900">
                    <a:gamma/>
                    <a:shade val="5725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5725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Oval 9">
              <a:extLst>
                <a:ext uri="{FF2B5EF4-FFF2-40B4-BE49-F238E27FC236}">
                  <a16:creationId xmlns:a16="http://schemas.microsoft.com/office/drawing/2014/main" id="{7319DD9E-9A18-4A70-93BA-392CDF55E7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3" y="2400"/>
              <a:ext cx="1086" cy="309"/>
            </a:xfrm>
            <a:prstGeom prst="ellipse">
              <a:avLst/>
            </a:prstGeom>
            <a:gradFill rotWithShape="1">
              <a:gsLst>
                <a:gs pos="0">
                  <a:srgbClr val="FF9900">
                    <a:gamma/>
                    <a:tint val="28627"/>
                    <a:invGamma/>
                  </a:srgbClr>
                </a:gs>
                <a:gs pos="100000">
                  <a:srgbClr val="FF99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6" name="Group 10">
            <a:extLst>
              <a:ext uri="{FF2B5EF4-FFF2-40B4-BE49-F238E27FC236}">
                <a16:creationId xmlns:a16="http://schemas.microsoft.com/office/drawing/2014/main" id="{8C8F06D5-0CCB-4076-9491-F58ADEEB9C21}"/>
              </a:ext>
            </a:extLst>
          </p:cNvPr>
          <p:cNvGrpSpPr>
            <a:grpSpLocks/>
          </p:cNvGrpSpPr>
          <p:nvPr/>
        </p:nvGrpSpPr>
        <p:grpSpPr bwMode="auto">
          <a:xfrm>
            <a:off x="7194550" y="2770188"/>
            <a:ext cx="1687513" cy="520700"/>
            <a:chOff x="1003" y="2400"/>
            <a:chExt cx="1089" cy="336"/>
          </a:xfrm>
        </p:grpSpPr>
        <p:sp>
          <p:nvSpPr>
            <p:cNvPr id="14347" name="Oval 11">
              <a:extLst>
                <a:ext uri="{FF2B5EF4-FFF2-40B4-BE49-F238E27FC236}">
                  <a16:creationId xmlns:a16="http://schemas.microsoft.com/office/drawing/2014/main" id="{993E4EA1-7D67-4559-940E-22E9C9BB09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6" y="2427"/>
              <a:ext cx="1086" cy="309"/>
            </a:xfrm>
            <a:prstGeom prst="ellipse">
              <a:avLst/>
            </a:prstGeom>
            <a:gradFill rotWithShape="1">
              <a:gsLst>
                <a:gs pos="0">
                  <a:srgbClr val="669900">
                    <a:gamma/>
                    <a:shade val="57255"/>
                    <a:invGamma/>
                  </a:srgbClr>
                </a:gs>
                <a:gs pos="50000">
                  <a:srgbClr val="669900"/>
                </a:gs>
                <a:gs pos="100000">
                  <a:srgbClr val="669900">
                    <a:gamma/>
                    <a:shade val="5725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Oval 12">
              <a:extLst>
                <a:ext uri="{FF2B5EF4-FFF2-40B4-BE49-F238E27FC236}">
                  <a16:creationId xmlns:a16="http://schemas.microsoft.com/office/drawing/2014/main" id="{6E9CD879-D5A6-487F-800B-6A29AA4CC3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3" y="2400"/>
              <a:ext cx="1086" cy="309"/>
            </a:xfrm>
            <a:prstGeom prst="ellipse">
              <a:avLst/>
            </a:prstGeom>
            <a:gradFill rotWithShape="1">
              <a:gsLst>
                <a:gs pos="0">
                  <a:srgbClr val="669900">
                    <a:gamma/>
                    <a:tint val="28627"/>
                    <a:invGamma/>
                  </a:srgbClr>
                </a:gs>
                <a:gs pos="100000">
                  <a:srgbClr val="6699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A2841AD8-0E65-4040-9F11-15FB491D14D1}"/>
              </a:ext>
            </a:extLst>
          </p:cNvPr>
          <p:cNvGrpSpPr>
            <a:grpSpLocks/>
          </p:cNvGrpSpPr>
          <p:nvPr/>
        </p:nvGrpSpPr>
        <p:grpSpPr bwMode="auto">
          <a:xfrm>
            <a:off x="1389063" y="4852988"/>
            <a:ext cx="1687512" cy="520700"/>
            <a:chOff x="1003" y="2400"/>
            <a:chExt cx="1089" cy="336"/>
          </a:xfrm>
        </p:grpSpPr>
        <p:sp>
          <p:nvSpPr>
            <p:cNvPr id="14350" name="Oval 14">
              <a:extLst>
                <a:ext uri="{FF2B5EF4-FFF2-40B4-BE49-F238E27FC236}">
                  <a16:creationId xmlns:a16="http://schemas.microsoft.com/office/drawing/2014/main" id="{64C9DFF6-B9CC-40BB-A438-BE6A5EE702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6" y="2427"/>
              <a:ext cx="1086" cy="30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725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725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Oval 15">
              <a:extLst>
                <a:ext uri="{FF2B5EF4-FFF2-40B4-BE49-F238E27FC236}">
                  <a16:creationId xmlns:a16="http://schemas.microsoft.com/office/drawing/2014/main" id="{B02D4325-BC58-40F7-8983-9B207D6401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3" y="2400"/>
              <a:ext cx="1086" cy="30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1765"/>
                    <a:invGamma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52" name="Group 16">
            <a:extLst>
              <a:ext uri="{FF2B5EF4-FFF2-40B4-BE49-F238E27FC236}">
                <a16:creationId xmlns:a16="http://schemas.microsoft.com/office/drawing/2014/main" id="{D29FC7B4-1E4A-446E-8AE7-3FAB96169086}"/>
              </a:ext>
            </a:extLst>
          </p:cNvPr>
          <p:cNvGrpSpPr>
            <a:grpSpLocks/>
          </p:cNvGrpSpPr>
          <p:nvPr/>
        </p:nvGrpSpPr>
        <p:grpSpPr bwMode="auto">
          <a:xfrm>
            <a:off x="3327400" y="4257675"/>
            <a:ext cx="1687513" cy="520700"/>
            <a:chOff x="1003" y="2400"/>
            <a:chExt cx="1089" cy="336"/>
          </a:xfrm>
        </p:grpSpPr>
        <p:sp>
          <p:nvSpPr>
            <p:cNvPr id="14353" name="Oval 17">
              <a:extLst>
                <a:ext uri="{FF2B5EF4-FFF2-40B4-BE49-F238E27FC236}">
                  <a16:creationId xmlns:a16="http://schemas.microsoft.com/office/drawing/2014/main" id="{1C4CA129-1DB1-4044-B424-5ECD7FB7F7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6" y="2427"/>
              <a:ext cx="1086" cy="30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725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725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Oval 18">
              <a:extLst>
                <a:ext uri="{FF2B5EF4-FFF2-40B4-BE49-F238E27FC236}">
                  <a16:creationId xmlns:a16="http://schemas.microsoft.com/office/drawing/2014/main" id="{B2D7D0F1-84F1-4A27-8BD8-F0BAE71554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3" y="2400"/>
              <a:ext cx="1086" cy="30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1765"/>
                    <a:invGamma/>
                  </a:schemeClr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5" name="Text Box 9">
            <a:extLst>
              <a:ext uri="{FF2B5EF4-FFF2-40B4-BE49-F238E27FC236}">
                <a16:creationId xmlns:a16="http://schemas.microsoft.com/office/drawing/2014/main" id="{85E1C759-D36B-491F-8069-03F661727D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81100" y="2163763"/>
            <a:ext cx="40909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b="1">
                <a:solidFill>
                  <a:srgbClr val="010000"/>
                </a:solidFill>
                <a:cs typeface="Arial" panose="020B0604020202020204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7108E5BF-615A-4FBF-AD66-6C1A0C3A9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510213"/>
            <a:ext cx="1635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>
                <a:solidFill>
                  <a:srgbClr val="010000"/>
                </a:solidFill>
                <a:cs typeface="Arial" panose="020B0604020202020204" pitchFamily="34" charset="0"/>
              </a:rPr>
              <a:t>Description of the contents</a:t>
            </a:r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E9109BCE-D3A2-48CA-B329-90FBC324F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5510213"/>
            <a:ext cx="16367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>
                <a:solidFill>
                  <a:srgbClr val="010000"/>
                </a:solidFill>
                <a:cs typeface="Arial" panose="020B0604020202020204" pitchFamily="34" charset="0"/>
              </a:rPr>
              <a:t>Description of the contents</a:t>
            </a:r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6BD2F68A-58F2-4F6B-9FA3-B528C7C85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5510213"/>
            <a:ext cx="16367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>
                <a:solidFill>
                  <a:srgbClr val="010000"/>
                </a:solidFill>
                <a:cs typeface="Arial" panose="020B0604020202020204" pitchFamily="34" charset="0"/>
              </a:rPr>
              <a:t>Description of the contents</a:t>
            </a:r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83A3A625-28AE-400F-BD00-F89101D37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5510213"/>
            <a:ext cx="1635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>
                <a:solidFill>
                  <a:srgbClr val="010000"/>
                </a:solidFill>
                <a:cs typeface="Arial" panose="020B0604020202020204" pitchFamily="34" charset="0"/>
              </a:rPr>
              <a:t>Description of the contents</a:t>
            </a:r>
          </a:p>
        </p:txBody>
      </p:sp>
      <p:pic>
        <p:nvPicPr>
          <p:cNvPr id="14360" name="Picture 24" descr="shadow_1_m">
            <a:extLst>
              <a:ext uri="{FF2B5EF4-FFF2-40B4-BE49-F238E27FC236}">
                <a16:creationId xmlns:a16="http://schemas.microsoft.com/office/drawing/2014/main" id="{20852EEE-2025-4671-9100-30C17A66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94575" y="2906713"/>
            <a:ext cx="1190625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61" name="Group 25">
            <a:extLst>
              <a:ext uri="{FF2B5EF4-FFF2-40B4-BE49-F238E27FC236}">
                <a16:creationId xmlns:a16="http://schemas.microsoft.com/office/drawing/2014/main" id="{42154F5C-638F-4768-80EE-D94241812249}"/>
              </a:ext>
            </a:extLst>
          </p:cNvPr>
          <p:cNvGrpSpPr>
            <a:grpSpLocks/>
          </p:cNvGrpSpPr>
          <p:nvPr/>
        </p:nvGrpSpPr>
        <p:grpSpPr bwMode="auto">
          <a:xfrm>
            <a:off x="7373938" y="1830388"/>
            <a:ext cx="1258887" cy="1217612"/>
            <a:chOff x="887" y="2040"/>
            <a:chExt cx="433" cy="422"/>
          </a:xfrm>
        </p:grpSpPr>
        <p:pic>
          <p:nvPicPr>
            <p:cNvPr id="14362" name="Picture 26" descr="circuler_1">
              <a:extLst>
                <a:ext uri="{FF2B5EF4-FFF2-40B4-BE49-F238E27FC236}">
                  <a16:creationId xmlns:a16="http://schemas.microsoft.com/office/drawing/2014/main" id="{6976156F-F8BC-48F3-B65C-0571D4D99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87" y="2040"/>
              <a:ext cx="430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63" name="Oval 27">
              <a:extLst>
                <a:ext uri="{FF2B5EF4-FFF2-40B4-BE49-F238E27FC236}">
                  <a16:creationId xmlns:a16="http://schemas.microsoft.com/office/drawing/2014/main" id="{B07C48EC-A2EB-40F9-900F-0285880669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7" y="2040"/>
              <a:ext cx="433" cy="422"/>
            </a:xfrm>
            <a:prstGeom prst="ellipse">
              <a:avLst/>
            </a:prstGeom>
            <a:gradFill rotWithShape="1">
              <a:gsLst>
                <a:gs pos="0">
                  <a:srgbClr val="99CC00">
                    <a:alpha val="55000"/>
                  </a:srgbClr>
                </a:gs>
                <a:gs pos="50000">
                  <a:srgbClr val="99CC00">
                    <a:gamma/>
                    <a:shade val="46275"/>
                    <a:invGamma/>
                    <a:alpha val="89999"/>
                  </a:srgbClr>
                </a:gs>
                <a:gs pos="100000">
                  <a:srgbClr val="99CC00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364" name="Picture 28" descr="Picture2">
              <a:extLst>
                <a:ext uri="{FF2B5EF4-FFF2-40B4-BE49-F238E27FC236}">
                  <a16:creationId xmlns:a16="http://schemas.microsoft.com/office/drawing/2014/main" id="{2258B94B-EB00-468F-9565-C94FED582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30" y="2044"/>
              <a:ext cx="345" cy="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365" name="Rectangle 29">
            <a:extLst>
              <a:ext uri="{FF2B5EF4-FFF2-40B4-BE49-F238E27FC236}">
                <a16:creationId xmlns:a16="http://schemas.microsoft.com/office/drawing/2014/main" id="{B27AA0D3-1333-4072-9EEE-0582AFE6E1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9675" y="2192338"/>
            <a:ext cx="91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FEFFFF"/>
                </a:solidFill>
                <a:cs typeface="Arial" panose="020B0604020202020204" pitchFamily="34" charset="0"/>
              </a:rPr>
              <a:t>Title</a:t>
            </a:r>
          </a:p>
        </p:txBody>
      </p:sp>
      <p:pic>
        <p:nvPicPr>
          <p:cNvPr id="14366" name="Picture 30" descr="shadow_1_m">
            <a:extLst>
              <a:ext uri="{FF2B5EF4-FFF2-40B4-BE49-F238E27FC236}">
                <a16:creationId xmlns:a16="http://schemas.microsoft.com/office/drawing/2014/main" id="{720B99D1-4C6B-446B-98AB-C48E9712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487988" y="3621088"/>
            <a:ext cx="1189037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67" name="Group 31">
            <a:extLst>
              <a:ext uri="{FF2B5EF4-FFF2-40B4-BE49-F238E27FC236}">
                <a16:creationId xmlns:a16="http://schemas.microsoft.com/office/drawing/2014/main" id="{8F0866F7-5A5F-49A2-9184-F5BA8B0F7F22}"/>
              </a:ext>
            </a:extLst>
          </p:cNvPr>
          <p:cNvGrpSpPr>
            <a:grpSpLocks/>
          </p:cNvGrpSpPr>
          <p:nvPr/>
        </p:nvGrpSpPr>
        <p:grpSpPr bwMode="auto">
          <a:xfrm>
            <a:off x="5467350" y="2544763"/>
            <a:ext cx="1257300" cy="1217612"/>
            <a:chOff x="887" y="2040"/>
            <a:chExt cx="433" cy="422"/>
          </a:xfrm>
        </p:grpSpPr>
        <p:pic>
          <p:nvPicPr>
            <p:cNvPr id="14368" name="Picture 32" descr="circuler_1">
              <a:extLst>
                <a:ext uri="{FF2B5EF4-FFF2-40B4-BE49-F238E27FC236}">
                  <a16:creationId xmlns:a16="http://schemas.microsoft.com/office/drawing/2014/main" id="{FC1FF0BD-CCB1-40C9-95D5-8799B1ABB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87" y="2040"/>
              <a:ext cx="430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69" name="Oval 33">
              <a:extLst>
                <a:ext uri="{FF2B5EF4-FFF2-40B4-BE49-F238E27FC236}">
                  <a16:creationId xmlns:a16="http://schemas.microsoft.com/office/drawing/2014/main" id="{01B05D48-FD92-42EA-BB96-5354D32709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7" y="2040"/>
              <a:ext cx="433" cy="422"/>
            </a:xfrm>
            <a:prstGeom prst="ellipse">
              <a:avLst/>
            </a:prstGeom>
            <a:gradFill rotWithShape="1">
              <a:gsLst>
                <a:gs pos="0">
                  <a:srgbClr val="FF9900">
                    <a:alpha val="55000"/>
                  </a:srgbClr>
                </a:gs>
                <a:gs pos="50000">
                  <a:srgbClr val="FF9900">
                    <a:gamma/>
                    <a:shade val="46275"/>
                    <a:invGamma/>
                    <a:alpha val="89999"/>
                  </a:srgbClr>
                </a:gs>
                <a:gs pos="100000">
                  <a:srgbClr val="FF9900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370" name="Picture 34" descr="Picture2">
              <a:extLst>
                <a:ext uri="{FF2B5EF4-FFF2-40B4-BE49-F238E27FC236}">
                  <a16:creationId xmlns:a16="http://schemas.microsoft.com/office/drawing/2014/main" id="{D757E74E-9A51-490A-83BD-12F4A3DDF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30" y="2044"/>
              <a:ext cx="345" cy="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371" name="Rectangle 35">
            <a:extLst>
              <a:ext uri="{FF2B5EF4-FFF2-40B4-BE49-F238E27FC236}">
                <a16:creationId xmlns:a16="http://schemas.microsoft.com/office/drawing/2014/main" id="{E1495732-07A0-43B9-B659-38D22A6ABA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51500" y="2906713"/>
            <a:ext cx="91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FEFFFF"/>
                </a:solidFill>
                <a:cs typeface="Arial" panose="020B0604020202020204" pitchFamily="34" charset="0"/>
              </a:rPr>
              <a:t>Title</a:t>
            </a:r>
          </a:p>
        </p:txBody>
      </p:sp>
      <p:pic>
        <p:nvPicPr>
          <p:cNvPr id="14372" name="Picture 36" descr="shadow_1_m">
            <a:extLst>
              <a:ext uri="{FF2B5EF4-FFF2-40B4-BE49-F238E27FC236}">
                <a16:creationId xmlns:a16="http://schemas.microsoft.com/office/drawing/2014/main" id="{B7875F79-D99A-4551-B840-39CB9D92C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568700" y="4389438"/>
            <a:ext cx="1190625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73" name="Group 37">
            <a:extLst>
              <a:ext uri="{FF2B5EF4-FFF2-40B4-BE49-F238E27FC236}">
                <a16:creationId xmlns:a16="http://schemas.microsoft.com/office/drawing/2014/main" id="{B489EF01-4E38-4A10-9A32-DB146EDBD716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3313113"/>
            <a:ext cx="1257300" cy="1217612"/>
            <a:chOff x="887" y="2040"/>
            <a:chExt cx="433" cy="422"/>
          </a:xfrm>
        </p:grpSpPr>
        <p:pic>
          <p:nvPicPr>
            <p:cNvPr id="14374" name="Picture 38" descr="circuler_1">
              <a:extLst>
                <a:ext uri="{FF2B5EF4-FFF2-40B4-BE49-F238E27FC236}">
                  <a16:creationId xmlns:a16="http://schemas.microsoft.com/office/drawing/2014/main" id="{955A9C39-2572-404C-B46C-EA13CD5A6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87" y="2040"/>
              <a:ext cx="430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75" name="Oval 39">
              <a:extLst>
                <a:ext uri="{FF2B5EF4-FFF2-40B4-BE49-F238E27FC236}">
                  <a16:creationId xmlns:a16="http://schemas.microsoft.com/office/drawing/2014/main" id="{798616A8-82A8-4CC2-ADE2-DF2AEAC7A1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7" y="2040"/>
              <a:ext cx="433" cy="42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55000"/>
                  </a:schemeClr>
                </a:gs>
                <a:gs pos="50000">
                  <a:schemeClr val="accent2">
                    <a:gamma/>
                    <a:shade val="46275"/>
                    <a:invGamma/>
                    <a:alpha val="89999"/>
                  </a:schemeClr>
                </a:gs>
                <a:gs pos="100000">
                  <a:schemeClr val="accent2">
                    <a:alpha val="5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376" name="Picture 40" descr="Picture2">
              <a:extLst>
                <a:ext uri="{FF2B5EF4-FFF2-40B4-BE49-F238E27FC236}">
                  <a16:creationId xmlns:a16="http://schemas.microsoft.com/office/drawing/2014/main" id="{B79E5248-C454-45FC-8CEA-DB8714C4B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30" y="2044"/>
              <a:ext cx="345" cy="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824C15D6-C179-4096-81AB-5DAA58398D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3800" y="3675063"/>
            <a:ext cx="91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FEFFFF"/>
                </a:solidFill>
                <a:cs typeface="Arial" panose="020B0604020202020204" pitchFamily="34" charset="0"/>
              </a:rPr>
              <a:t>Title</a:t>
            </a:r>
          </a:p>
        </p:txBody>
      </p:sp>
      <p:pic>
        <p:nvPicPr>
          <p:cNvPr id="14378" name="Picture 42" descr="shadow_1_m">
            <a:extLst>
              <a:ext uri="{FF2B5EF4-FFF2-40B4-BE49-F238E27FC236}">
                <a16:creationId xmlns:a16="http://schemas.microsoft.com/office/drawing/2014/main" id="{378383FB-2D54-4FA9-808A-43DEE4AD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9725" y="4973638"/>
            <a:ext cx="1189038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79" name="Group 43">
            <a:extLst>
              <a:ext uri="{FF2B5EF4-FFF2-40B4-BE49-F238E27FC236}">
                <a16:creationId xmlns:a16="http://schemas.microsoft.com/office/drawing/2014/main" id="{68413BE4-4F70-41DE-9C00-8CBB71E04E0D}"/>
              </a:ext>
            </a:extLst>
          </p:cNvPr>
          <p:cNvGrpSpPr>
            <a:grpSpLocks/>
          </p:cNvGrpSpPr>
          <p:nvPr/>
        </p:nvGrpSpPr>
        <p:grpSpPr bwMode="auto">
          <a:xfrm>
            <a:off x="1589088" y="3897313"/>
            <a:ext cx="1258887" cy="1217612"/>
            <a:chOff x="887" y="2040"/>
            <a:chExt cx="433" cy="422"/>
          </a:xfrm>
        </p:grpSpPr>
        <p:pic>
          <p:nvPicPr>
            <p:cNvPr id="14380" name="Picture 44" descr="circuler_1">
              <a:extLst>
                <a:ext uri="{FF2B5EF4-FFF2-40B4-BE49-F238E27FC236}">
                  <a16:creationId xmlns:a16="http://schemas.microsoft.com/office/drawing/2014/main" id="{98D4B8E6-1247-4A2E-B6CD-75D733A32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87" y="2040"/>
              <a:ext cx="430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81" name="Oval 45">
              <a:extLst>
                <a:ext uri="{FF2B5EF4-FFF2-40B4-BE49-F238E27FC236}">
                  <a16:creationId xmlns:a16="http://schemas.microsoft.com/office/drawing/2014/main" id="{C1DC57DD-F888-4665-925B-22F1BC1A78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7" y="2040"/>
              <a:ext cx="433" cy="4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55000"/>
                  </a:schemeClr>
                </a:gs>
                <a:gs pos="50000">
                  <a:schemeClr val="accent1">
                    <a:gamma/>
                    <a:shade val="46275"/>
                    <a:invGamma/>
                    <a:alpha val="89999"/>
                  </a:schemeClr>
                </a:gs>
                <a:gs pos="100000">
                  <a:schemeClr val="accent1">
                    <a:alpha val="5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382" name="Picture 46" descr="Picture2">
              <a:extLst>
                <a:ext uri="{FF2B5EF4-FFF2-40B4-BE49-F238E27FC236}">
                  <a16:creationId xmlns:a16="http://schemas.microsoft.com/office/drawing/2014/main" id="{B5D74E60-22A7-40D9-B550-B773A59F20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30" y="2044"/>
              <a:ext cx="345" cy="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383" name="Rectangle 47">
            <a:extLst>
              <a:ext uri="{FF2B5EF4-FFF2-40B4-BE49-F238E27FC236}">
                <a16:creationId xmlns:a16="http://schemas.microsoft.com/office/drawing/2014/main" id="{59D4F598-8967-4EEB-8E22-C6C6078D1A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73238" y="4259263"/>
            <a:ext cx="91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FEFFFF"/>
                </a:solidFill>
                <a:cs typeface="Arial" panose="020B0604020202020204" pitchFamily="34" charset="0"/>
              </a:rPr>
              <a:t>Title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6B7C148-3657-41D3-9EA8-B8F89031E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to edit title style</a:t>
            </a:r>
          </a:p>
        </p:txBody>
      </p:sp>
      <p:sp>
        <p:nvSpPr>
          <p:cNvPr id="16387" name="Oval 3">
            <a:extLst>
              <a:ext uri="{FF2B5EF4-FFF2-40B4-BE49-F238E27FC236}">
                <a16:creationId xmlns:a16="http://schemas.microsoft.com/office/drawing/2014/main" id="{170C74B3-6755-4E11-84ED-900A45895480}"/>
              </a:ext>
            </a:extLst>
          </p:cNvPr>
          <p:cNvSpPr>
            <a:spLocks noChangeArrowheads="1"/>
          </p:cNvSpPr>
          <p:nvPr/>
        </p:nvSpPr>
        <p:spPr bwMode="gray">
          <a:xfrm rot="-37439143">
            <a:off x="403225" y="2590800"/>
            <a:ext cx="3886200" cy="388620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0" scaled="1"/>
          </a:gradFill>
          <a:ln w="28575">
            <a:solidFill>
              <a:srgbClr val="F8F8F8"/>
            </a:solidFill>
            <a:round/>
            <a:headEnd/>
            <a:tailEnd/>
          </a:ln>
          <a:effectLst>
            <a:outerShdw dist="77251" dir="567739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Oval 4">
            <a:extLst>
              <a:ext uri="{FF2B5EF4-FFF2-40B4-BE49-F238E27FC236}">
                <a16:creationId xmlns:a16="http://schemas.microsoft.com/office/drawing/2014/main" id="{EB9D0701-B7F3-40D0-A419-3DD4C584AC12}"/>
              </a:ext>
            </a:extLst>
          </p:cNvPr>
          <p:cNvSpPr>
            <a:spLocks noChangeArrowheads="1"/>
          </p:cNvSpPr>
          <p:nvPr/>
        </p:nvSpPr>
        <p:spPr bwMode="ltGray">
          <a:xfrm rot="-37440864">
            <a:off x="766763" y="3335338"/>
            <a:ext cx="3138487" cy="313848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0" scaled="1"/>
          </a:gradFill>
          <a:ln w="28575">
            <a:solidFill>
              <a:srgbClr val="F8F8F8"/>
            </a:solidFill>
            <a:round/>
            <a:headEnd/>
            <a:tailEnd/>
          </a:ln>
          <a:effectLst>
            <a:outerShdw dist="77251" dir="567739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Oval 5">
            <a:extLst>
              <a:ext uri="{FF2B5EF4-FFF2-40B4-BE49-F238E27FC236}">
                <a16:creationId xmlns:a16="http://schemas.microsoft.com/office/drawing/2014/main" id="{79212A6E-9257-45EC-8583-C940CAA32ED6}"/>
              </a:ext>
            </a:extLst>
          </p:cNvPr>
          <p:cNvSpPr>
            <a:spLocks noChangeArrowheads="1"/>
          </p:cNvSpPr>
          <p:nvPr/>
        </p:nvSpPr>
        <p:spPr bwMode="gray">
          <a:xfrm rot="-37448793">
            <a:off x="1137444" y="4082256"/>
            <a:ext cx="2390775" cy="23923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6078"/>
                  <a:invGamma/>
                </a:schemeClr>
              </a:gs>
            </a:gsLst>
            <a:lin ang="0" scaled="1"/>
          </a:gradFill>
          <a:ln w="28575">
            <a:solidFill>
              <a:srgbClr val="F8F8F8"/>
            </a:solidFill>
            <a:round/>
            <a:headEnd/>
            <a:tailEnd/>
          </a:ln>
          <a:effectLst>
            <a:outerShdw dist="77251" dir="567739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486C8D52-BB91-4E02-BBB8-42EAFFF58804}"/>
              </a:ext>
            </a:extLst>
          </p:cNvPr>
          <p:cNvSpPr>
            <a:spLocks noChangeArrowheads="1"/>
          </p:cNvSpPr>
          <p:nvPr/>
        </p:nvSpPr>
        <p:spPr bwMode="ltGray">
          <a:xfrm rot="-37456135">
            <a:off x="1510506" y="4818857"/>
            <a:ext cx="1643063" cy="164465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9216"/>
                  <a:invGamma/>
                </a:schemeClr>
              </a:gs>
            </a:gsLst>
            <a:lin ang="0" scaled="1"/>
          </a:gradFill>
          <a:ln w="28575">
            <a:solidFill>
              <a:srgbClr val="F8F8F8"/>
            </a:solidFill>
            <a:round/>
            <a:headEnd/>
            <a:tailEnd/>
          </a:ln>
          <a:effectLst>
            <a:outerShdw dist="77251" dir="567739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AutoShape 7">
            <a:extLst>
              <a:ext uri="{FF2B5EF4-FFF2-40B4-BE49-F238E27FC236}">
                <a16:creationId xmlns:a16="http://schemas.microsoft.com/office/drawing/2014/main" id="{AD495864-0292-427A-BC83-DB989B5A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3278188"/>
            <a:ext cx="3276600" cy="811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rgbClr val="EAEAEA"/>
              </a:gs>
              <a:gs pos="100000">
                <a:schemeClr val="bg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AutoShape 8">
            <a:extLst>
              <a:ext uri="{FF2B5EF4-FFF2-40B4-BE49-F238E27FC236}">
                <a16:creationId xmlns:a16="http://schemas.microsoft.com/office/drawing/2014/main" id="{FF64D0E7-4698-43E0-9495-686B3503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2400300"/>
            <a:ext cx="3276600" cy="812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rgbClr val="EAEAEA"/>
              </a:gs>
              <a:gs pos="100000">
                <a:schemeClr val="bg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3" name="Group 9">
            <a:extLst>
              <a:ext uri="{FF2B5EF4-FFF2-40B4-BE49-F238E27FC236}">
                <a16:creationId xmlns:a16="http://schemas.microsoft.com/office/drawing/2014/main" id="{07B7ABA3-9269-461F-96EC-AB0F31B5FF8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55800"/>
            <a:ext cx="3627438" cy="457200"/>
            <a:chOff x="406" y="980"/>
            <a:chExt cx="2330" cy="294"/>
          </a:xfrm>
        </p:grpSpPr>
        <p:sp>
          <p:nvSpPr>
            <p:cNvPr id="16394" name="AutoShape 10">
              <a:extLst>
                <a:ext uri="{FF2B5EF4-FFF2-40B4-BE49-F238E27FC236}">
                  <a16:creationId xmlns:a16="http://schemas.microsoft.com/office/drawing/2014/main" id="{C33DE1BE-17AD-420B-85E0-8ABB849F2F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289A8">
                    <a:gamma/>
                    <a:tint val="67059"/>
                    <a:invGamma/>
                  </a:srgbClr>
                </a:gs>
                <a:gs pos="100000">
                  <a:srgbClr val="3289A8"/>
                </a:gs>
              </a:gsLst>
              <a:lin ang="0" scaled="1"/>
            </a:gradFill>
            <a:ln w="12700">
              <a:solidFill>
                <a:srgbClr val="3289A8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AutoShape 11">
              <a:extLst>
                <a:ext uri="{FF2B5EF4-FFF2-40B4-BE49-F238E27FC236}">
                  <a16:creationId xmlns:a16="http://schemas.microsoft.com/office/drawing/2014/main" id="{AFB6E798-76C1-4A06-B7EE-A0E7B07B33D4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AutoShape 12">
              <a:extLst>
                <a:ext uri="{FF2B5EF4-FFF2-40B4-BE49-F238E27FC236}">
                  <a16:creationId xmlns:a16="http://schemas.microsoft.com/office/drawing/2014/main" id="{10E251E2-18C4-40A8-8F64-99FE896C4D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7" name="Text Box 18">
            <a:extLst>
              <a:ext uri="{FF2B5EF4-FFF2-40B4-BE49-F238E27FC236}">
                <a16:creationId xmlns:a16="http://schemas.microsoft.com/office/drawing/2014/main" id="{9A53B184-65BF-4CF9-8104-E1D1260C7A4B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392238" y="1943100"/>
            <a:ext cx="179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Title in here</a:t>
            </a:r>
          </a:p>
        </p:txBody>
      </p:sp>
      <p:sp>
        <p:nvSpPr>
          <p:cNvPr id="16398" name="AutoShape 14">
            <a:extLst>
              <a:ext uri="{FF2B5EF4-FFF2-40B4-BE49-F238E27FC236}">
                <a16:creationId xmlns:a16="http://schemas.microsoft.com/office/drawing/2014/main" id="{4516A92E-1489-432B-B62E-8368C9F9A3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9600" y="2540000"/>
            <a:ext cx="1508125" cy="523875"/>
          </a:xfrm>
          <a:prstGeom prst="homePlate">
            <a:avLst>
              <a:gd name="adj" fmla="val 43129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8">
            <a:extLst>
              <a:ext uri="{FF2B5EF4-FFF2-40B4-BE49-F238E27FC236}">
                <a16:creationId xmlns:a16="http://schemas.microsoft.com/office/drawing/2014/main" id="{D48C9ACD-A814-401E-AF18-11C6425098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456113" y="2633663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F8F8F8"/>
                </a:solidFill>
                <a:cs typeface="Arial" panose="020B0604020202020204" pitchFamily="34" charset="0"/>
              </a:rPr>
              <a:t>Add Title</a:t>
            </a:r>
          </a:p>
        </p:txBody>
      </p:sp>
      <p:sp>
        <p:nvSpPr>
          <p:cNvPr id="16400" name="AutoShape 16">
            <a:extLst>
              <a:ext uri="{FF2B5EF4-FFF2-40B4-BE49-F238E27FC236}">
                <a16:creationId xmlns:a16="http://schemas.microsoft.com/office/drawing/2014/main" id="{D9C42BF5-30A2-41C0-BC0B-61CCED3889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419600" y="3417888"/>
            <a:ext cx="1508125" cy="522287"/>
          </a:xfrm>
          <a:prstGeom prst="homePlate">
            <a:avLst>
              <a:gd name="adj" fmla="val 4326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Text Box 18">
            <a:extLst>
              <a:ext uri="{FF2B5EF4-FFF2-40B4-BE49-F238E27FC236}">
                <a16:creationId xmlns:a16="http://schemas.microsoft.com/office/drawing/2014/main" id="{A02FAFF2-26F8-459E-851A-AD134AC9BDAA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456113" y="351155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8F8F8"/>
                </a:solidFill>
                <a:cs typeface="Arial" panose="020B0604020202020204" pitchFamily="34" charset="0"/>
              </a:rPr>
              <a:t>Add Title</a:t>
            </a:r>
          </a:p>
        </p:txBody>
      </p:sp>
      <p:sp>
        <p:nvSpPr>
          <p:cNvPr id="16402" name="AutoShape 18">
            <a:extLst>
              <a:ext uri="{FF2B5EF4-FFF2-40B4-BE49-F238E27FC236}">
                <a16:creationId xmlns:a16="http://schemas.microsoft.com/office/drawing/2014/main" id="{893595EE-00F9-49FE-9BC4-407EACCC6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5043488"/>
            <a:ext cx="3276600" cy="812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rgbClr val="EAEAEA"/>
              </a:gs>
              <a:gs pos="100000">
                <a:schemeClr val="bg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AutoShape 19">
            <a:extLst>
              <a:ext uri="{FF2B5EF4-FFF2-40B4-BE49-F238E27FC236}">
                <a16:creationId xmlns:a16="http://schemas.microsoft.com/office/drawing/2014/main" id="{01195473-1409-423E-B893-00A1C525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4160838"/>
            <a:ext cx="3276600" cy="812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rgbClr val="EAEAEA"/>
              </a:gs>
              <a:gs pos="100000">
                <a:schemeClr val="bg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AutoShape 20">
            <a:extLst>
              <a:ext uri="{FF2B5EF4-FFF2-40B4-BE49-F238E27FC236}">
                <a16:creationId xmlns:a16="http://schemas.microsoft.com/office/drawing/2014/main" id="{521CBE5C-F6E5-454B-83BA-2092683C46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9600" y="4300538"/>
            <a:ext cx="1508125" cy="523875"/>
          </a:xfrm>
          <a:prstGeom prst="homePlate">
            <a:avLst>
              <a:gd name="adj" fmla="val 43129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Text Box 18">
            <a:extLst>
              <a:ext uri="{FF2B5EF4-FFF2-40B4-BE49-F238E27FC236}">
                <a16:creationId xmlns:a16="http://schemas.microsoft.com/office/drawing/2014/main" id="{E5EE91CA-BA34-478C-BD26-C03A8286E78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456113" y="4394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8F8F8"/>
                </a:solidFill>
                <a:cs typeface="Arial" panose="020B0604020202020204" pitchFamily="34" charset="0"/>
              </a:rPr>
              <a:t>Add Title</a:t>
            </a:r>
          </a:p>
        </p:txBody>
      </p:sp>
      <p:sp>
        <p:nvSpPr>
          <p:cNvPr id="16406" name="AutoShape 22">
            <a:extLst>
              <a:ext uri="{FF2B5EF4-FFF2-40B4-BE49-F238E27FC236}">
                <a16:creationId xmlns:a16="http://schemas.microsoft.com/office/drawing/2014/main" id="{81197E77-7E2B-4EC1-8412-34E3C14D60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419600" y="5183188"/>
            <a:ext cx="1508125" cy="522287"/>
          </a:xfrm>
          <a:prstGeom prst="homePlate">
            <a:avLst>
              <a:gd name="adj" fmla="val 4326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Text Box 18">
            <a:extLst>
              <a:ext uri="{FF2B5EF4-FFF2-40B4-BE49-F238E27FC236}">
                <a16:creationId xmlns:a16="http://schemas.microsoft.com/office/drawing/2014/main" id="{00922A4A-5D47-46F1-BA66-818DE8D46E3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456113" y="527685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8F8F8"/>
                </a:solidFill>
                <a:cs typeface="Arial" panose="020B0604020202020204" pitchFamily="34" charset="0"/>
              </a:rPr>
              <a:t>Add Title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75410B76-03C8-45F5-8DAF-EE925E6467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03913" y="2552700"/>
            <a:ext cx="26066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cs typeface="Arial" panose="020B0604020202020204" pitchFamily="34" charset="0"/>
              </a:rPr>
              <a:t> Description of the contents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cs typeface="Arial" panose="020B0604020202020204" pitchFamily="34" charset="0"/>
              </a:rPr>
              <a:t> Description of the contents</a:t>
            </a: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FA2BC9A7-2A85-4B28-B02C-A383881315A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19788" y="4305300"/>
            <a:ext cx="26066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cs typeface="Arial" panose="020B0604020202020204" pitchFamily="34" charset="0"/>
              </a:rPr>
              <a:t> Description of the contents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cs typeface="Arial" panose="020B0604020202020204" pitchFamily="34" charset="0"/>
              </a:rPr>
              <a:t> Description of the contents</a:t>
            </a:r>
          </a:p>
        </p:txBody>
      </p:sp>
      <p:sp>
        <p:nvSpPr>
          <p:cNvPr id="16410" name="Text Box 18">
            <a:extLst>
              <a:ext uri="{FF2B5EF4-FFF2-40B4-BE49-F238E27FC236}">
                <a16:creationId xmlns:a16="http://schemas.microsoft.com/office/drawing/2014/main" id="{AFCF367E-C1D8-4020-B7DC-FF83C75422E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473200" y="5486400"/>
            <a:ext cx="1638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FFFFFF"/>
                </a:solidFill>
                <a:cs typeface="Arial" panose="020B0604020202020204" pitchFamily="34" charset="0"/>
              </a:rPr>
              <a:t>Text in here</a:t>
            </a:r>
          </a:p>
        </p:txBody>
      </p:sp>
      <p:sp>
        <p:nvSpPr>
          <p:cNvPr id="16411" name="Text Box 18">
            <a:extLst>
              <a:ext uri="{FF2B5EF4-FFF2-40B4-BE49-F238E27FC236}">
                <a16:creationId xmlns:a16="http://schemas.microsoft.com/office/drawing/2014/main" id="{017B6A47-7064-4855-9365-12689D4F0A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19200" y="4419600"/>
            <a:ext cx="2149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FFFF"/>
                </a:solidFill>
                <a:cs typeface="Arial" panose="020B0604020202020204" pitchFamily="34" charset="0"/>
              </a:rPr>
              <a:t>Text in here</a:t>
            </a:r>
          </a:p>
        </p:txBody>
      </p:sp>
      <p:sp>
        <p:nvSpPr>
          <p:cNvPr id="16412" name="Text Box 18">
            <a:extLst>
              <a:ext uri="{FF2B5EF4-FFF2-40B4-BE49-F238E27FC236}">
                <a16:creationId xmlns:a16="http://schemas.microsoft.com/office/drawing/2014/main" id="{3D035613-351A-4D46-B036-D27A5652B28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219200" y="3581400"/>
            <a:ext cx="2149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FFFF"/>
                </a:solidFill>
                <a:cs typeface="Arial" panose="020B0604020202020204" pitchFamily="34" charset="0"/>
              </a:rPr>
              <a:t>Text in here</a:t>
            </a:r>
          </a:p>
        </p:txBody>
      </p:sp>
      <p:sp>
        <p:nvSpPr>
          <p:cNvPr id="16413" name="Text Box 18">
            <a:extLst>
              <a:ext uri="{FF2B5EF4-FFF2-40B4-BE49-F238E27FC236}">
                <a16:creationId xmlns:a16="http://schemas.microsoft.com/office/drawing/2014/main" id="{854F3890-B4EF-456F-9695-766986FD59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19200" y="2819400"/>
            <a:ext cx="214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Text in here</a:t>
            </a:r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8FC74BE6-CFA0-489E-80ED-ACC83E24FD2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03913" y="3467100"/>
            <a:ext cx="26066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cs typeface="Arial" panose="020B0604020202020204" pitchFamily="34" charset="0"/>
              </a:rPr>
              <a:t> Description of the contents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cs typeface="Arial" panose="020B0604020202020204" pitchFamily="34" charset="0"/>
              </a:rPr>
              <a:t> Description of the contents</a:t>
            </a:r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id="{550A504D-6C79-44AD-9D2B-6B47FC70D5F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19788" y="5219700"/>
            <a:ext cx="26066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cs typeface="Arial" panose="020B0604020202020204" pitchFamily="34" charset="0"/>
              </a:rPr>
              <a:t> Description of the contents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b="1">
                <a:cs typeface="Arial" panose="020B0604020202020204" pitchFamily="34" charset="0"/>
              </a:rPr>
              <a:t> Description of the contents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AFE91F"/>
      </a:dk2>
      <a:lt2>
        <a:srgbClr val="B2B2B2"/>
      </a:lt2>
      <a:accent1>
        <a:srgbClr val="70D34D"/>
      </a:accent1>
      <a:accent2>
        <a:srgbClr val="4192DB"/>
      </a:accent2>
      <a:accent3>
        <a:srgbClr val="FFFFFF"/>
      </a:accent3>
      <a:accent4>
        <a:srgbClr val="000000"/>
      </a:accent4>
      <a:accent5>
        <a:srgbClr val="BBE6B2"/>
      </a:accent5>
      <a:accent6>
        <a:srgbClr val="3A84C6"/>
      </a:accent6>
      <a:hlink>
        <a:srgbClr val="EC7A24"/>
      </a:hlink>
      <a:folHlink>
        <a:srgbClr val="AB6C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FDD903"/>
        </a:dk2>
        <a:lt2>
          <a:srgbClr val="B2B2B2"/>
        </a:lt2>
        <a:accent1>
          <a:srgbClr val="FF9900"/>
        </a:accent1>
        <a:accent2>
          <a:srgbClr val="76C73F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6AB438"/>
        </a:accent6>
        <a:hlink>
          <a:srgbClr val="E2507A"/>
        </a:hlink>
        <a:folHlink>
          <a:srgbClr val="5ACA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AFE91F"/>
        </a:dk2>
        <a:lt2>
          <a:srgbClr val="B2B2B2"/>
        </a:lt2>
        <a:accent1>
          <a:srgbClr val="70D34D"/>
        </a:accent1>
        <a:accent2>
          <a:srgbClr val="4192DB"/>
        </a:accent2>
        <a:accent3>
          <a:srgbClr val="FFFFFF"/>
        </a:accent3>
        <a:accent4>
          <a:srgbClr val="000000"/>
        </a:accent4>
        <a:accent5>
          <a:srgbClr val="BBE6B2"/>
        </a:accent5>
        <a:accent6>
          <a:srgbClr val="3A84C6"/>
        </a:accent6>
        <a:hlink>
          <a:srgbClr val="EC7A24"/>
        </a:hlink>
        <a:folHlink>
          <a:srgbClr val="AB6C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72D3F6"/>
        </a:dk2>
        <a:lt2>
          <a:srgbClr val="B2B2B2"/>
        </a:lt2>
        <a:accent1>
          <a:srgbClr val="51A0E1"/>
        </a:accent1>
        <a:accent2>
          <a:srgbClr val="7FCD53"/>
        </a:accent2>
        <a:accent3>
          <a:srgbClr val="FFFFFF"/>
        </a:accent3>
        <a:accent4>
          <a:srgbClr val="000000"/>
        </a:accent4>
        <a:accent5>
          <a:srgbClr val="B3CDEE"/>
        </a:accent5>
        <a:accent6>
          <a:srgbClr val="72BA4A"/>
        </a:accent6>
        <a:hlink>
          <a:srgbClr val="CB518E"/>
        </a:hlink>
        <a:folHlink>
          <a:srgbClr val="DB86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572TGp_fresh_light</Template>
  <TotalTime>0</TotalTime>
  <Words>1115</Words>
  <Application>Microsoft Office PowerPoint</Application>
  <PresentationFormat>On-screen Show (4:3)</PresentationFormat>
  <Paragraphs>225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Arial Black</vt:lpstr>
      <vt:lpstr>Wingdings</vt:lpstr>
      <vt:lpstr>Calibri</vt:lpstr>
      <vt:lpstr>Default Design</vt:lpstr>
      <vt:lpstr>ThemeGallery PowerTemplate</vt:lpstr>
      <vt:lpstr>Contents</vt:lpstr>
      <vt:lpstr>Hot Tip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Thank You!</vt:lpstr>
    </vt:vector>
  </TitlesOfParts>
  <Company>Guild 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Nga</dc:creator>
  <cp:lastModifiedBy>Nga</cp:lastModifiedBy>
  <cp:revision>1</cp:revision>
  <dcterms:created xsi:type="dcterms:W3CDTF">2017-09-15T08:51:31Z</dcterms:created>
  <dcterms:modified xsi:type="dcterms:W3CDTF">2017-09-15T08:52:04Z</dcterms:modified>
</cp:coreProperties>
</file>