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</p:sldMasterIdLst>
  <p:notesMasterIdLst>
    <p:notesMasterId r:id="rId12"/>
  </p:notesMasterIdLst>
  <p:handoutMasterIdLst>
    <p:handoutMasterId r:id="rId13"/>
  </p:handoutMasterIdLst>
  <p:sldIdLst>
    <p:sldId id="256" r:id="rId3"/>
    <p:sldId id="260" r:id="rId4"/>
    <p:sldId id="257" r:id="rId5"/>
    <p:sldId id="259" r:id="rId6"/>
    <p:sldId id="263" r:id="rId7"/>
    <p:sldId id="264" r:id="rId8"/>
    <p:sldId id="265" r:id="rId9"/>
    <p:sldId id="266" r:id="rId10"/>
    <p:sldId id="261" r:id="rId11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66300"/>
    <a:srgbClr val="9E7500"/>
    <a:srgbClr val="005000"/>
    <a:srgbClr val="A50C07"/>
    <a:srgbClr val="7A3A00"/>
    <a:srgbClr val="800F00"/>
    <a:srgbClr val="C72D00"/>
    <a:srgbClr val="E685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Kiểu Có chủ đề 1 - Nhấn mạnh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662" autoAdjust="0"/>
    <p:restoredTop sz="94660" autoAdjust="0"/>
  </p:normalViewPr>
  <p:slideViewPr>
    <p:cSldViewPr>
      <p:cViewPr varScale="1">
        <p:scale>
          <a:sx n="65" d="100"/>
          <a:sy n="65" d="100"/>
        </p:scale>
        <p:origin x="68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-1716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74234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ru-RU"/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endParaRPr lang="ru-RU"/>
          </a:p>
        </p:txBody>
      </p:sp>
      <p:sp>
        <p:nvSpPr>
          <p:cNvPr id="696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96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</a:p>
        </p:txBody>
      </p:sp>
      <p:sp>
        <p:nvSpPr>
          <p:cNvPr id="696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ru-RU"/>
          </a:p>
        </p:txBody>
      </p:sp>
      <p:sp>
        <p:nvSpPr>
          <p:cNvPr id="696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A5848F14-5F65-4EB5-BFC9-386F371E1AB1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28360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ề bản chiếu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43213" y="5062538"/>
            <a:ext cx="5903912" cy="1109662"/>
          </a:xfrm>
          <a:effectLst>
            <a:outerShdw dist="17961" dir="2700000" algn="ctr" rotWithShape="0">
              <a:schemeClr val="bg2"/>
            </a:outerShdw>
          </a:effectLst>
        </p:spPr>
        <p:txBody>
          <a:bodyPr/>
          <a:lstStyle>
            <a:lvl1pPr>
              <a:defRPr sz="3200"/>
            </a:lvl1pPr>
          </a:lstStyle>
          <a:p>
            <a:pPr lvl="0"/>
            <a:r>
              <a:rPr lang="vi-VN" noProof="0" smtClean="0"/>
              <a:t>Bấm &amp; sửa kiểu tiêu đề</a:t>
            </a:r>
            <a:endParaRPr lang="ru-RU" noProof="0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843213" y="5734050"/>
            <a:ext cx="5903912" cy="696913"/>
          </a:xfrm>
          <a:effectLst>
            <a:outerShdw dist="17961" dir="2700000" algn="ctr" rotWithShape="0">
              <a:schemeClr val="bg2"/>
            </a:outerShdw>
          </a:effectLst>
        </p:spPr>
        <p:txBody>
          <a:bodyPr/>
          <a:lstStyle>
            <a:lvl1pPr marL="0" indent="0" algn="r">
              <a:buFontTx/>
              <a:buNone/>
              <a:defRPr sz="2400" b="1"/>
            </a:lvl1pPr>
          </a:lstStyle>
          <a:p>
            <a:pPr lvl="0"/>
            <a:r>
              <a:rPr lang="vi-VN" noProof="0" smtClean="0"/>
              <a:t>Bấm &amp; sửa kiểu phụ đề</a:t>
            </a:r>
            <a:endParaRPr lang="ru-RU" noProof="0" smtClean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Văn bản Dọc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39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Dọc 1"/>
          <p:cNvSpPr>
            <a:spLocks noGrp="1"/>
          </p:cNvSpPr>
          <p:nvPr>
            <p:ph type="title" orient="vert"/>
          </p:nvPr>
        </p:nvSpPr>
        <p:spPr>
          <a:xfrm>
            <a:off x="6084888" y="1268413"/>
            <a:ext cx="1871662" cy="5472112"/>
          </a:xfrm>
        </p:spPr>
        <p:txBody>
          <a:bodyPr vert="eaVert"/>
          <a:lstStyle/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Văn bản Dọc 2"/>
          <p:cNvSpPr>
            <a:spLocks noGrp="1"/>
          </p:cNvSpPr>
          <p:nvPr>
            <p:ph type="body" orient="vert" idx="1"/>
          </p:nvPr>
        </p:nvSpPr>
        <p:spPr>
          <a:xfrm>
            <a:off x="468313" y="1268413"/>
            <a:ext cx="5464175" cy="5472112"/>
          </a:xfrm>
        </p:spPr>
        <p:txBody>
          <a:bodyPr vert="eaVert"/>
          <a:lstStyle/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9079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ề bản chiế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Tiêu đề phụ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vi-VN" smtClean="0"/>
              <a:t>Bấm &amp; sửa kiểu phụ đề</a:t>
            </a:r>
            <a:endParaRPr lang="en-US"/>
          </a:p>
        </p:txBody>
      </p:sp>
      <p:sp>
        <p:nvSpPr>
          <p:cNvPr id="4" name="Chỗ dành sẵn cho Ngày tháng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Chỗ dành sẵn cho Số hiệu Bản chiế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3F6952-4096-4198-BBE1-BF1CF17635DA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88101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ề và Nộ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Nội dung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  <p:sp>
        <p:nvSpPr>
          <p:cNvPr id="4" name="Chỗ dành sẵn cho Ngày tháng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Chỗ dành sẵn cho Số hiệu Bản chiế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E8CD09-91E9-4702-B7F9-4893B2C4D524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9887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ầu trang của Phầ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Văn bản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vi-VN" smtClean="0"/>
              <a:t>Bấm &amp; sửa kiểu tiêu đề</a:t>
            </a:r>
          </a:p>
        </p:txBody>
      </p:sp>
      <p:sp>
        <p:nvSpPr>
          <p:cNvPr id="4" name="Chỗ dành sẵn cho Ngày tháng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Chỗ dành sẵn cho Số hiệu Bản chiế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0AE29B-D2F0-4A75-860B-FBE6D23AC17C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95984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ộ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Nội dung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  <p:sp>
        <p:nvSpPr>
          <p:cNvPr id="4" name="Chỗ dành sẵn cho Nội dung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  <p:sp>
        <p:nvSpPr>
          <p:cNvPr id="5" name="Chỗ dành sẵn cho Ngày tháng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Chỗ dành sẵn cho Số hiệu Bản chiế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C3F769-B27C-4C56-A5FD-C5A74CC13FBB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67004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ép so sá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Văn bản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 smtClean="0"/>
              <a:t>Bấm &amp; sửa kiểu tiêu đề</a:t>
            </a:r>
          </a:p>
        </p:txBody>
      </p:sp>
      <p:sp>
        <p:nvSpPr>
          <p:cNvPr id="4" name="Chỗ dành sẵn cho Nội dung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  <p:sp>
        <p:nvSpPr>
          <p:cNvPr id="5" name="Chỗ dành sẵn cho Văn bản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 smtClean="0"/>
              <a:t>Bấm &amp; sửa kiểu tiêu đề</a:t>
            </a:r>
          </a:p>
        </p:txBody>
      </p:sp>
      <p:sp>
        <p:nvSpPr>
          <p:cNvPr id="6" name="Chỗ dành sẵn cho Nội dung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  <p:sp>
        <p:nvSpPr>
          <p:cNvPr id="7" name="Chỗ dành sẵn cho Ngày tháng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8" name="Chỗ dành sẵn cho Chân trang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9" name="Chỗ dành sẵn cho Số hiệu Bản chiế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81C460-7901-4F6E-AA7D-564DD1A11966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79298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ỉ Tiêu đ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Ngày tháng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Chỗ dành sẵn cho Chân trang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Chỗ dành sẵn cho Số hiệu Bản chiế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A7A89D-AF87-47E0-A3B8-CDC22D4013A8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86403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ố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gày tháng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3" name="Chỗ dành sẵn cho Chân trang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Chỗ dành sẵn cho Số hiệu Bản chiế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7D820D-5EEC-4D96-9A09-E8D7CCB5151A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628239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ội dung với Phụ đ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Nội dung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  <p:sp>
        <p:nvSpPr>
          <p:cNvPr id="4" name="Chỗ dành sẵn cho Văn bản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 smtClean="0"/>
              <a:t>Bấm &amp; sửa kiểu tiêu đề</a:t>
            </a:r>
          </a:p>
        </p:txBody>
      </p:sp>
      <p:sp>
        <p:nvSpPr>
          <p:cNvPr id="5" name="Chỗ dành sẵn cho Ngày tháng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Chỗ dành sẵn cho Số hiệu Bản chiế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616D9A-7C1C-4E7D-946A-A1CED3B2A8C4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659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ề và Nộ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Nội dung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31960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Ảnh với Phụ đ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Hình ảnh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Chỗ dành sẵn cho Văn bản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 smtClean="0"/>
              <a:t>Bấm &amp; sửa kiểu tiêu đề</a:t>
            </a:r>
          </a:p>
        </p:txBody>
      </p:sp>
      <p:sp>
        <p:nvSpPr>
          <p:cNvPr id="5" name="Chỗ dành sẵn cho Ngày tháng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Chỗ dành sẵn cho Số hiệu Bản chiế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9DC861-6D71-493A-AF46-61BDE5A6A1E2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12136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Văn bản Dọc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  <p:sp>
        <p:nvSpPr>
          <p:cNvPr id="4" name="Chỗ dành sẵn cho Ngày tháng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Chỗ dành sẵn cho Số hiệu Bản chiế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90B680-9D64-445D-BE7A-83FBB2237EE6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583526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Dọc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Văn bản Dọc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  <p:sp>
        <p:nvSpPr>
          <p:cNvPr id="4" name="Chỗ dành sẵn cho Ngày tháng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Chỗ dành sẵn cho Số hiệu Bản chiế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E7EC85-4C68-4A44-A0D3-1DD1307CF052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7522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ầu trang của Phầ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Văn bản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vi-VN" smtClean="0"/>
              <a:t>Bấm &amp; sửa kiểu tiêu đề</a:t>
            </a:r>
          </a:p>
        </p:txBody>
      </p:sp>
    </p:spTree>
    <p:extLst>
      <p:ext uri="{BB962C8B-B14F-4D97-AF65-F5344CB8AC3E}">
        <p14:creationId xmlns:p14="http://schemas.microsoft.com/office/powerpoint/2010/main" val="3802366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ộ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Nội dung 2"/>
          <p:cNvSpPr>
            <a:spLocks noGrp="1"/>
          </p:cNvSpPr>
          <p:nvPr>
            <p:ph sz="half" idx="1"/>
          </p:nvPr>
        </p:nvSpPr>
        <p:spPr>
          <a:xfrm>
            <a:off x="539750" y="1844675"/>
            <a:ext cx="3632200" cy="4895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  <p:sp>
        <p:nvSpPr>
          <p:cNvPr id="4" name="Chỗ dành sẵn cho Nội dung 3"/>
          <p:cNvSpPr>
            <a:spLocks noGrp="1"/>
          </p:cNvSpPr>
          <p:nvPr>
            <p:ph sz="half" idx="2"/>
          </p:nvPr>
        </p:nvSpPr>
        <p:spPr>
          <a:xfrm>
            <a:off x="4324350" y="1844675"/>
            <a:ext cx="3632200" cy="4895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00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ép so sá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Văn bản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 smtClean="0"/>
              <a:t>Bấm &amp; sửa kiểu tiêu đề</a:t>
            </a:r>
          </a:p>
        </p:txBody>
      </p:sp>
      <p:sp>
        <p:nvSpPr>
          <p:cNvPr id="4" name="Chỗ dành sẵn cho Nội dung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  <p:sp>
        <p:nvSpPr>
          <p:cNvPr id="5" name="Chỗ dành sẵn cho Văn bản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 smtClean="0"/>
              <a:t>Bấm &amp; sửa kiểu tiêu đề</a:t>
            </a:r>
          </a:p>
        </p:txBody>
      </p:sp>
      <p:sp>
        <p:nvSpPr>
          <p:cNvPr id="6" name="Chỗ dành sẵn cho Nội dung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678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ỉ Tiêu đ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Bấm &amp; sửa kiểu tiêu đề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889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ố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4291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ội dung với Phụ đ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Nội dung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  <p:sp>
        <p:nvSpPr>
          <p:cNvPr id="4" name="Chỗ dành sẵn cho Văn bản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 smtClean="0"/>
              <a:t>Bấm &amp; sửa kiểu tiêu đề</a:t>
            </a:r>
          </a:p>
        </p:txBody>
      </p:sp>
    </p:spTree>
    <p:extLst>
      <p:ext uri="{BB962C8B-B14F-4D97-AF65-F5344CB8AC3E}">
        <p14:creationId xmlns:p14="http://schemas.microsoft.com/office/powerpoint/2010/main" val="3937813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Ảnh với Phụ đ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Hình ảnh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vi-VN" smtClean="0"/>
              <a:t>Bấm biểu tượng để thêm hình ảnh</a:t>
            </a:r>
            <a:endParaRPr lang="en-US"/>
          </a:p>
        </p:txBody>
      </p:sp>
      <p:sp>
        <p:nvSpPr>
          <p:cNvPr id="4" name="Chỗ dành sẵn cho Văn bản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 smtClean="0"/>
              <a:t>Bấm &amp; sửa kiểu tiêu đề</a:t>
            </a:r>
          </a:p>
        </p:txBody>
      </p:sp>
    </p:spTree>
    <p:extLst>
      <p:ext uri="{BB962C8B-B14F-4D97-AF65-F5344CB8AC3E}">
        <p14:creationId xmlns:p14="http://schemas.microsoft.com/office/powerpoint/2010/main" val="469364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1268413"/>
            <a:ext cx="7416800" cy="5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vi-VN" smtClean="0"/>
              <a:t>Bấm &amp; sửa kiểu tiêu đề</a:t>
            </a:r>
            <a:endParaRPr lang="ru-RU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9750" y="1844675"/>
            <a:ext cx="7416800" cy="489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ru-RU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Bell Gothic Std Black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Bell Gothic Std Black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Bell Gothic Std Black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Bell Gothic Std Black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Bell Gothic Std Black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Bell Gothic Std Black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Bell Gothic Std Black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Bell Gothic Std Black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 b="1">
          <a:solidFill>
            <a:schemeClr val="bg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Click to edit Master title style</a:t>
            </a:r>
          </a:p>
        </p:txBody>
      </p:sp>
      <p:sp>
        <p:nvSpPr>
          <p:cNvPr id="1914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</a:p>
        </p:txBody>
      </p:sp>
      <p:sp>
        <p:nvSpPr>
          <p:cNvPr id="19149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/>
            </a:lvl1pPr>
          </a:lstStyle>
          <a:p>
            <a:endParaRPr lang="ru-RU"/>
          </a:p>
        </p:txBody>
      </p:sp>
      <p:sp>
        <p:nvSpPr>
          <p:cNvPr id="19149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/>
            </a:lvl1pPr>
          </a:lstStyle>
          <a:p>
            <a:endParaRPr lang="ru-RU"/>
          </a:p>
        </p:txBody>
      </p:sp>
      <p:sp>
        <p:nvSpPr>
          <p:cNvPr id="19149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fld id="{64CBC70E-8BBC-4CDC-AD6D-6F669228AB29}" type="slidenum">
              <a:rPr lang="ru-RU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Bell Gothic Std Black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Bell Gothic Std Black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Bell Gothic Std Black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Bell Gothic Std Black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Bell Gothic Std Black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Bell Gothic Std Black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Bell Gothic Std Black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Bell Gothic Std Black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ộp_Văn_Bản 4"/>
          <p:cNvSpPr txBox="1"/>
          <p:nvPr/>
        </p:nvSpPr>
        <p:spPr>
          <a:xfrm>
            <a:off x="-76200" y="4267200"/>
            <a:ext cx="47115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 smtClean="0">
                <a:solidFill>
                  <a:srgbClr val="A50C07"/>
                </a:solidFill>
              </a:rPr>
              <a:t>“SLIDE POWERPOINT”</a:t>
            </a:r>
            <a:endParaRPr lang="en-US" sz="3200" i="1" dirty="0">
              <a:solidFill>
                <a:srgbClr val="A50C07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38200" y="4876800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smtClean="0">
                <a:solidFill>
                  <a:srgbClr val="0070C0"/>
                </a:solidFill>
              </a:rPr>
              <a:t>http</a:t>
            </a:r>
            <a:r>
              <a:rPr lang="en-US" b="0" smtClean="0">
                <a:solidFill>
                  <a:srgbClr val="0070C0"/>
                </a:solidFill>
              </a:rPr>
              <a:t>://phamlocblog.com</a:t>
            </a:r>
            <a:endParaRPr lang="en-US" b="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Hình chữ nhật 23"/>
          <p:cNvSpPr/>
          <p:nvPr/>
        </p:nvSpPr>
        <p:spPr bwMode="auto">
          <a:xfrm>
            <a:off x="698500" y="1295400"/>
            <a:ext cx="6324600" cy="3962400"/>
          </a:xfrm>
          <a:prstGeom prst="rect">
            <a:avLst/>
          </a:prstGeom>
          <a:pattFill prst="wdUpDiag">
            <a:fgClr>
              <a:schemeClr val="accent2">
                <a:lumMod val="40000"/>
                <a:lumOff val="60000"/>
              </a:schemeClr>
            </a:fgClr>
            <a:bgClr>
              <a:schemeClr val="bg1"/>
            </a:bgClr>
          </a:pattFill>
          <a:ln w="317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4" name="Group 46"/>
          <p:cNvGrpSpPr>
            <a:grpSpLocks/>
          </p:cNvGrpSpPr>
          <p:nvPr/>
        </p:nvGrpSpPr>
        <p:grpSpPr bwMode="auto">
          <a:xfrm>
            <a:off x="1346200" y="1587500"/>
            <a:ext cx="4724400" cy="685800"/>
            <a:chOff x="1296" y="1824"/>
            <a:chExt cx="2976" cy="432"/>
          </a:xfrm>
        </p:grpSpPr>
        <p:sp>
          <p:nvSpPr>
            <p:cNvPr id="5" name="AutoShape 47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accent2">
                    <a:gamma/>
                    <a:tint val="21176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AutoShape 48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accent2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Text Box 49"/>
            <p:cNvSpPr txBox="1">
              <a:spLocks noChangeArrowheads="1"/>
            </p:cNvSpPr>
            <p:nvPr/>
          </p:nvSpPr>
          <p:spPr bwMode="gray">
            <a:xfrm>
              <a:off x="1680" y="1934"/>
              <a:ext cx="21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smtClean="0">
                  <a:solidFill>
                    <a:srgbClr val="000000"/>
                  </a:solidFill>
                </a:rPr>
                <a:t>Thêm nội dung</a:t>
              </a:r>
              <a:endParaRPr lang="en-US" b="1">
                <a:solidFill>
                  <a:srgbClr val="000000"/>
                </a:solidFill>
              </a:endParaRPr>
            </a:p>
          </p:txBody>
        </p:sp>
        <p:sp>
          <p:nvSpPr>
            <p:cNvPr id="8" name="Text Box 50"/>
            <p:cNvSpPr txBox="1">
              <a:spLocks noChangeArrowheads="1"/>
            </p:cNvSpPr>
            <p:nvPr/>
          </p:nvSpPr>
          <p:spPr bwMode="gray">
            <a:xfrm>
              <a:off x="1393" y="1886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2457" dir="98432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>
                  <a:solidFill>
                    <a:schemeClr val="bg1"/>
                  </a:solidFill>
                </a:rPr>
                <a:t>1</a:t>
              </a:r>
            </a:p>
          </p:txBody>
        </p:sp>
      </p:grpSp>
      <p:grpSp>
        <p:nvGrpSpPr>
          <p:cNvPr id="9" name="Group 66"/>
          <p:cNvGrpSpPr>
            <a:grpSpLocks/>
          </p:cNvGrpSpPr>
          <p:nvPr/>
        </p:nvGrpSpPr>
        <p:grpSpPr bwMode="auto">
          <a:xfrm>
            <a:off x="1346200" y="2425700"/>
            <a:ext cx="4724400" cy="685800"/>
            <a:chOff x="1296" y="1824"/>
            <a:chExt cx="2976" cy="432"/>
          </a:xfrm>
        </p:grpSpPr>
        <p:sp>
          <p:nvSpPr>
            <p:cNvPr id="10" name="AutoShape 67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accent1">
                    <a:gamma/>
                    <a:tint val="21176"/>
                    <a:invGamma/>
                  </a:schemeClr>
                </a:gs>
                <a:gs pos="100000">
                  <a:schemeClr val="accent1"/>
                </a:gs>
              </a:gsLst>
              <a:lin ang="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AutoShape 68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accent1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Text Box 69"/>
            <p:cNvSpPr txBox="1">
              <a:spLocks noChangeArrowheads="1"/>
            </p:cNvSpPr>
            <p:nvPr/>
          </p:nvSpPr>
          <p:spPr bwMode="gray">
            <a:xfrm>
              <a:off x="1680" y="1934"/>
              <a:ext cx="21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>
                  <a:solidFill>
                    <a:srgbClr val="000000"/>
                  </a:solidFill>
                </a:rPr>
                <a:t>Thêm nội dung</a:t>
              </a:r>
            </a:p>
          </p:txBody>
        </p:sp>
        <p:sp>
          <p:nvSpPr>
            <p:cNvPr id="13" name="Text Box 70"/>
            <p:cNvSpPr txBox="1">
              <a:spLocks noChangeArrowheads="1"/>
            </p:cNvSpPr>
            <p:nvPr/>
          </p:nvSpPr>
          <p:spPr bwMode="gray">
            <a:xfrm>
              <a:off x="1393" y="1886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2457" dir="98432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14" name="Group 71"/>
          <p:cNvGrpSpPr>
            <a:grpSpLocks/>
          </p:cNvGrpSpPr>
          <p:nvPr/>
        </p:nvGrpSpPr>
        <p:grpSpPr bwMode="auto">
          <a:xfrm>
            <a:off x="1346200" y="3263900"/>
            <a:ext cx="4724400" cy="685800"/>
            <a:chOff x="1296" y="1824"/>
            <a:chExt cx="2976" cy="432"/>
          </a:xfrm>
        </p:grpSpPr>
        <p:sp>
          <p:nvSpPr>
            <p:cNvPr id="15" name="AutoShape 72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tx2">
                    <a:gamma/>
                    <a:tint val="21176"/>
                    <a:invGamma/>
                  </a:schemeClr>
                </a:gs>
                <a:gs pos="100000">
                  <a:schemeClr val="tx2"/>
                </a:gs>
              </a:gsLst>
              <a:lin ang="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AutoShape 73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hlink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Text Box 74"/>
            <p:cNvSpPr txBox="1">
              <a:spLocks noChangeArrowheads="1"/>
            </p:cNvSpPr>
            <p:nvPr/>
          </p:nvSpPr>
          <p:spPr bwMode="gray">
            <a:xfrm>
              <a:off x="1680" y="1934"/>
              <a:ext cx="21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>
                  <a:solidFill>
                    <a:srgbClr val="000000"/>
                  </a:solidFill>
                </a:rPr>
                <a:t>Thêm nội dung</a:t>
              </a:r>
            </a:p>
          </p:txBody>
        </p:sp>
        <p:sp>
          <p:nvSpPr>
            <p:cNvPr id="18" name="Text Box 75"/>
            <p:cNvSpPr txBox="1">
              <a:spLocks noChangeArrowheads="1"/>
            </p:cNvSpPr>
            <p:nvPr/>
          </p:nvSpPr>
          <p:spPr bwMode="gray">
            <a:xfrm>
              <a:off x="1393" y="1886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2457" dir="98432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>
                  <a:solidFill>
                    <a:schemeClr val="bg1"/>
                  </a:solidFill>
                </a:rPr>
                <a:t>3</a:t>
              </a:r>
            </a:p>
          </p:txBody>
        </p:sp>
      </p:grpSp>
      <p:grpSp>
        <p:nvGrpSpPr>
          <p:cNvPr id="19" name="Group 76"/>
          <p:cNvGrpSpPr>
            <a:grpSpLocks/>
          </p:cNvGrpSpPr>
          <p:nvPr/>
        </p:nvGrpSpPr>
        <p:grpSpPr bwMode="auto">
          <a:xfrm>
            <a:off x="1346200" y="4178300"/>
            <a:ext cx="4724400" cy="685800"/>
            <a:chOff x="1296" y="1824"/>
            <a:chExt cx="2976" cy="432"/>
          </a:xfrm>
        </p:grpSpPr>
        <p:sp>
          <p:nvSpPr>
            <p:cNvPr id="20" name="AutoShape 77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folHlink">
                    <a:gamma/>
                    <a:tint val="21176"/>
                    <a:invGamma/>
                    <a:lumMod val="95000"/>
                  </a:schemeClr>
                </a:gs>
                <a:gs pos="100000">
                  <a:schemeClr val="folHlink"/>
                </a:gs>
              </a:gsLst>
              <a:lin ang="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AutoShape 78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tx1">
                <a:lumMod val="60000"/>
                <a:lumOff val="40000"/>
              </a:schemeClr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Text Box 79"/>
            <p:cNvSpPr txBox="1">
              <a:spLocks noChangeArrowheads="1"/>
            </p:cNvSpPr>
            <p:nvPr/>
          </p:nvSpPr>
          <p:spPr bwMode="gray">
            <a:xfrm>
              <a:off x="1680" y="1934"/>
              <a:ext cx="21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>
                  <a:solidFill>
                    <a:srgbClr val="000000"/>
                  </a:solidFill>
                </a:rPr>
                <a:t>Thêm nội dung</a:t>
              </a:r>
            </a:p>
          </p:txBody>
        </p:sp>
        <p:sp>
          <p:nvSpPr>
            <p:cNvPr id="23" name="Text Box 80"/>
            <p:cNvSpPr txBox="1">
              <a:spLocks noChangeArrowheads="1"/>
            </p:cNvSpPr>
            <p:nvPr/>
          </p:nvSpPr>
          <p:spPr bwMode="gray">
            <a:xfrm>
              <a:off x="1393" y="1886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2457" dir="98432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>
                  <a:solidFill>
                    <a:schemeClr val="bg1"/>
                  </a:solidFill>
                </a:rPr>
                <a:t>4</a:t>
              </a:r>
            </a:p>
          </p:txBody>
        </p:sp>
      </p:grpSp>
      <p:sp>
        <p:nvSpPr>
          <p:cNvPr id="26" name="Hộp_Văn_Bản 25"/>
          <p:cNvSpPr txBox="1"/>
          <p:nvPr/>
        </p:nvSpPr>
        <p:spPr>
          <a:xfrm>
            <a:off x="609600" y="467380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smtClean="0">
                <a:solidFill>
                  <a:srgbClr val="A50C07"/>
                </a:solidFill>
              </a:rPr>
              <a:t>TỔNG QUÁT</a:t>
            </a:r>
            <a:endParaRPr lang="en-US" sz="2800" i="1">
              <a:solidFill>
                <a:srgbClr val="A50C0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8544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4"/>
          <p:cNvSpPr>
            <a:spLocks noChangeArrowheads="1"/>
          </p:cNvSpPr>
          <p:nvPr/>
        </p:nvSpPr>
        <p:spPr bwMode="gray">
          <a:xfrm>
            <a:off x="597813" y="1842682"/>
            <a:ext cx="1982456" cy="2618063"/>
          </a:xfrm>
          <a:prstGeom prst="roundRect">
            <a:avLst>
              <a:gd name="adj" fmla="val 17509"/>
            </a:avLst>
          </a:prstGeom>
          <a:gradFill rotWithShape="1">
            <a:gsLst>
              <a:gs pos="0">
                <a:srgbClr val="4E91D4"/>
              </a:gs>
              <a:gs pos="100000">
                <a:srgbClr val="3477A4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gray">
          <a:xfrm>
            <a:off x="628357" y="1849954"/>
            <a:ext cx="1922822" cy="2568611"/>
          </a:xfrm>
          <a:prstGeom prst="roundRect">
            <a:avLst>
              <a:gd name="adj" fmla="val 16667"/>
            </a:avLst>
          </a:prstGeom>
          <a:solidFill>
            <a:srgbClr val="3CA1E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gray">
          <a:xfrm>
            <a:off x="644356" y="3740778"/>
            <a:ext cx="1896642" cy="650152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3CA1E6">
                  <a:alpha val="0"/>
                </a:srgbClr>
              </a:gs>
              <a:gs pos="100000">
                <a:srgbClr val="3CA1E6">
                  <a:gamma/>
                  <a:tint val="51373"/>
                  <a:invGamma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gray">
          <a:xfrm>
            <a:off x="644356" y="1870317"/>
            <a:ext cx="1896642" cy="648698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3CA1E6">
                  <a:gamma/>
                  <a:tint val="33333"/>
                  <a:invGamma/>
                </a:srgbClr>
              </a:gs>
              <a:gs pos="100000">
                <a:srgbClr val="3CA1E6">
                  <a:alpha val="0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AutoShape 8"/>
          <p:cNvSpPr>
            <a:spLocks noChangeArrowheads="1"/>
          </p:cNvSpPr>
          <p:nvPr/>
        </p:nvSpPr>
        <p:spPr bwMode="gray">
          <a:xfrm>
            <a:off x="603631" y="4460745"/>
            <a:ext cx="1982456" cy="797055"/>
          </a:xfrm>
          <a:prstGeom prst="roundRect">
            <a:avLst>
              <a:gd name="adj" fmla="val 40389"/>
            </a:avLst>
          </a:prstGeom>
          <a:gradFill rotWithShape="1">
            <a:gsLst>
              <a:gs pos="0">
                <a:srgbClr val="729EB4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AutoShape 9"/>
          <p:cNvSpPr>
            <a:spLocks noChangeArrowheads="1"/>
          </p:cNvSpPr>
          <p:nvPr/>
        </p:nvSpPr>
        <p:spPr bwMode="gray">
          <a:xfrm>
            <a:off x="644356" y="4482562"/>
            <a:ext cx="1896642" cy="708332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7DAFD4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3" name="Group 10"/>
          <p:cNvGrpSpPr>
            <a:grpSpLocks/>
          </p:cNvGrpSpPr>
          <p:nvPr/>
        </p:nvGrpSpPr>
        <p:grpSpPr bwMode="auto">
          <a:xfrm>
            <a:off x="1279964" y="1560513"/>
            <a:ext cx="589064" cy="589064"/>
            <a:chOff x="1289" y="582"/>
            <a:chExt cx="668" cy="668"/>
          </a:xfrm>
        </p:grpSpPr>
        <p:sp>
          <p:nvSpPr>
            <p:cNvPr id="16" name="Oval 11"/>
            <p:cNvSpPr>
              <a:spLocks noChangeArrowheads="1"/>
            </p:cNvSpPr>
            <p:nvPr/>
          </p:nvSpPr>
          <p:spPr bwMode="gray">
            <a:xfrm>
              <a:off x="1289" y="582"/>
              <a:ext cx="668" cy="668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7" name="Oval 12"/>
            <p:cNvSpPr>
              <a:spLocks noChangeArrowheads="1"/>
            </p:cNvSpPr>
            <p:nvPr/>
          </p:nvSpPr>
          <p:spPr bwMode="gray">
            <a:xfrm>
              <a:off x="1296" y="587"/>
              <a:ext cx="646" cy="647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46275"/>
                    <a:invGamma/>
                  </a:srgbClr>
                </a:gs>
                <a:gs pos="100000">
                  <a:srgbClr val="D6E1E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18" name="Oval 13"/>
            <p:cNvSpPr>
              <a:spLocks noChangeArrowheads="1"/>
            </p:cNvSpPr>
            <p:nvPr/>
          </p:nvSpPr>
          <p:spPr bwMode="gray">
            <a:xfrm>
              <a:off x="1304" y="591"/>
              <a:ext cx="631" cy="631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D6E1E2">
                    <a:gamma/>
                    <a:tint val="34902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19" name="Oval 14"/>
            <p:cNvSpPr>
              <a:spLocks noChangeArrowheads="1"/>
            </p:cNvSpPr>
            <p:nvPr/>
          </p:nvSpPr>
          <p:spPr bwMode="gray">
            <a:xfrm>
              <a:off x="1311" y="597"/>
              <a:ext cx="600" cy="589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79216"/>
                    <a:invGamma/>
                  </a:srgbClr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20" name="Oval 15"/>
            <p:cNvSpPr>
              <a:spLocks noChangeArrowheads="1"/>
            </p:cNvSpPr>
            <p:nvPr/>
          </p:nvSpPr>
          <p:spPr bwMode="gray">
            <a:xfrm>
              <a:off x="1346" y="613"/>
              <a:ext cx="533" cy="479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tint val="0"/>
                    <a:invGamma/>
                  </a:srgbClr>
                </a:gs>
                <a:gs pos="100000">
                  <a:srgbClr val="D6E1E2">
                    <a:alpha val="38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</p:grpSp>
      <p:sp>
        <p:nvSpPr>
          <p:cNvPr id="14" name="Text Box 16"/>
          <p:cNvSpPr txBox="1">
            <a:spLocks noChangeArrowheads="1"/>
          </p:cNvSpPr>
          <p:nvPr/>
        </p:nvSpPr>
        <p:spPr bwMode="gray">
          <a:xfrm>
            <a:off x="1406504" y="1644873"/>
            <a:ext cx="324349" cy="418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>
                <a:solidFill>
                  <a:srgbClr val="000000"/>
                </a:solidFill>
              </a:rPr>
              <a:t>1</a:t>
            </a:r>
            <a:endParaRPr lang="en-US"/>
          </a:p>
        </p:txBody>
      </p:sp>
      <p:sp>
        <p:nvSpPr>
          <p:cNvPr id="15" name="Text Box 17"/>
          <p:cNvSpPr txBox="1">
            <a:spLocks noChangeArrowheads="1"/>
          </p:cNvSpPr>
          <p:nvPr/>
        </p:nvSpPr>
        <p:spPr bwMode="gray">
          <a:xfrm>
            <a:off x="667628" y="2511623"/>
            <a:ext cx="188500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400" b="0" i="1" smtClean="0">
                <a:solidFill>
                  <a:srgbClr val="000000"/>
                </a:solidFill>
                <a:latin typeface="Verdana" pitchFamily="34" charset="0"/>
              </a:rPr>
              <a:t>Nội dung ngắn gọn</a:t>
            </a:r>
            <a:endParaRPr lang="en-US" b="0" i="1"/>
          </a:p>
        </p:txBody>
      </p:sp>
      <p:sp>
        <p:nvSpPr>
          <p:cNvPr id="22" name="AutoShape 19"/>
          <p:cNvSpPr>
            <a:spLocks noChangeArrowheads="1"/>
          </p:cNvSpPr>
          <p:nvPr/>
        </p:nvSpPr>
        <p:spPr bwMode="gray">
          <a:xfrm>
            <a:off x="2762078" y="1842682"/>
            <a:ext cx="1982456" cy="2618063"/>
          </a:xfrm>
          <a:prstGeom prst="roundRect">
            <a:avLst>
              <a:gd name="adj" fmla="val 17509"/>
            </a:avLst>
          </a:prstGeom>
          <a:gradFill rotWithShape="1">
            <a:gsLst>
              <a:gs pos="0">
                <a:srgbClr val="34B034"/>
              </a:gs>
              <a:gs pos="100000">
                <a:srgbClr val="3F8B4A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AutoShape 20"/>
          <p:cNvSpPr>
            <a:spLocks noChangeArrowheads="1"/>
          </p:cNvSpPr>
          <p:nvPr/>
        </p:nvSpPr>
        <p:spPr bwMode="gray">
          <a:xfrm>
            <a:off x="2792622" y="1849954"/>
            <a:ext cx="1922822" cy="2568611"/>
          </a:xfrm>
          <a:prstGeom prst="roundRect">
            <a:avLst>
              <a:gd name="adj" fmla="val 16667"/>
            </a:avLst>
          </a:prstGeom>
          <a:solidFill>
            <a:srgbClr val="73E77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AutoShape 21"/>
          <p:cNvSpPr>
            <a:spLocks noChangeArrowheads="1"/>
          </p:cNvSpPr>
          <p:nvPr/>
        </p:nvSpPr>
        <p:spPr bwMode="gray">
          <a:xfrm>
            <a:off x="2808621" y="3740778"/>
            <a:ext cx="1896642" cy="650152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73E77E"/>
              </a:gs>
              <a:gs pos="100000">
                <a:srgbClr val="73E77E">
                  <a:gamma/>
                  <a:tint val="54510"/>
                  <a:invGamma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AutoShape 22"/>
          <p:cNvSpPr>
            <a:spLocks noChangeArrowheads="1"/>
          </p:cNvSpPr>
          <p:nvPr/>
        </p:nvSpPr>
        <p:spPr bwMode="gray">
          <a:xfrm>
            <a:off x="2808621" y="1870317"/>
            <a:ext cx="1896642" cy="648698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73E77E">
                  <a:gamma/>
                  <a:tint val="33333"/>
                  <a:invGamma/>
                </a:srgbClr>
              </a:gs>
              <a:gs pos="100000">
                <a:srgbClr val="73E77E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Oval 23"/>
          <p:cNvSpPr>
            <a:spLocks noChangeArrowheads="1"/>
          </p:cNvSpPr>
          <p:nvPr/>
        </p:nvSpPr>
        <p:spPr bwMode="gray">
          <a:xfrm>
            <a:off x="3444229" y="1560513"/>
            <a:ext cx="589064" cy="589064"/>
          </a:xfrm>
          <a:prstGeom prst="ellipse">
            <a:avLst/>
          </a:prstGeom>
          <a:solidFill>
            <a:srgbClr val="3333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9250" dir="3267739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7" name="Oval 24"/>
          <p:cNvSpPr>
            <a:spLocks noChangeArrowheads="1"/>
          </p:cNvSpPr>
          <p:nvPr/>
        </p:nvSpPr>
        <p:spPr bwMode="gray">
          <a:xfrm>
            <a:off x="3450047" y="1564876"/>
            <a:ext cx="570156" cy="570156"/>
          </a:xfrm>
          <a:prstGeom prst="ellipse">
            <a:avLst/>
          </a:prstGeom>
          <a:gradFill rotWithShape="1">
            <a:gsLst>
              <a:gs pos="0">
                <a:srgbClr val="D6E1E2">
                  <a:gamma/>
                  <a:shade val="46275"/>
                  <a:invGamma/>
                </a:srgbClr>
              </a:gs>
              <a:gs pos="100000">
                <a:srgbClr val="D6E1E2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28" name="Oval 25"/>
          <p:cNvSpPr>
            <a:spLocks noChangeArrowheads="1"/>
          </p:cNvSpPr>
          <p:nvPr/>
        </p:nvSpPr>
        <p:spPr bwMode="gray">
          <a:xfrm>
            <a:off x="3457319" y="1567785"/>
            <a:ext cx="557066" cy="557066"/>
          </a:xfrm>
          <a:prstGeom prst="ellipse">
            <a:avLst/>
          </a:prstGeom>
          <a:gradFill rotWithShape="1">
            <a:gsLst>
              <a:gs pos="0">
                <a:srgbClr val="D6E1E2">
                  <a:alpha val="0"/>
                </a:srgbClr>
              </a:gs>
              <a:gs pos="100000">
                <a:srgbClr val="D6E1E2">
                  <a:gamma/>
                  <a:tint val="34902"/>
                  <a:invGamma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29" name="Oval 26"/>
          <p:cNvSpPr>
            <a:spLocks noChangeArrowheads="1"/>
          </p:cNvSpPr>
          <p:nvPr/>
        </p:nvSpPr>
        <p:spPr bwMode="gray">
          <a:xfrm>
            <a:off x="3463137" y="1573603"/>
            <a:ext cx="529431" cy="519249"/>
          </a:xfrm>
          <a:prstGeom prst="ellipse">
            <a:avLst/>
          </a:prstGeom>
          <a:gradFill rotWithShape="1">
            <a:gsLst>
              <a:gs pos="0">
                <a:srgbClr val="D6E1E2">
                  <a:gamma/>
                  <a:shade val="79216"/>
                  <a:invGamma/>
                </a:srgbClr>
              </a:gs>
              <a:gs pos="100000">
                <a:srgbClr val="D6E1E2">
                  <a:alpha val="48000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30" name="Oval 27"/>
          <p:cNvSpPr>
            <a:spLocks noChangeArrowheads="1"/>
          </p:cNvSpPr>
          <p:nvPr/>
        </p:nvSpPr>
        <p:spPr bwMode="gray">
          <a:xfrm>
            <a:off x="3495136" y="1588148"/>
            <a:ext cx="469797" cy="421799"/>
          </a:xfrm>
          <a:prstGeom prst="ellipse">
            <a:avLst/>
          </a:prstGeom>
          <a:gradFill rotWithShape="1">
            <a:gsLst>
              <a:gs pos="0">
                <a:srgbClr val="D6E1E2">
                  <a:gamma/>
                  <a:tint val="0"/>
                  <a:invGamma/>
                </a:srgbClr>
              </a:gs>
              <a:gs pos="100000">
                <a:srgbClr val="D6E1E2">
                  <a:alpha val="38000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31" name="Text Box 28"/>
          <p:cNvSpPr txBox="1">
            <a:spLocks noChangeArrowheads="1"/>
          </p:cNvSpPr>
          <p:nvPr/>
        </p:nvSpPr>
        <p:spPr bwMode="gray">
          <a:xfrm>
            <a:off x="3570769" y="1644873"/>
            <a:ext cx="324349" cy="418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>
                <a:solidFill>
                  <a:srgbClr val="000000"/>
                </a:solidFill>
              </a:rPr>
              <a:t>2</a:t>
            </a:r>
            <a:endParaRPr lang="en-US"/>
          </a:p>
        </p:txBody>
      </p:sp>
      <p:sp>
        <p:nvSpPr>
          <p:cNvPr id="33" name="AutoShape 30"/>
          <p:cNvSpPr>
            <a:spLocks noChangeArrowheads="1"/>
          </p:cNvSpPr>
          <p:nvPr/>
        </p:nvSpPr>
        <p:spPr bwMode="gray">
          <a:xfrm>
            <a:off x="2764987" y="4460745"/>
            <a:ext cx="1982456" cy="797055"/>
          </a:xfrm>
          <a:prstGeom prst="roundRect">
            <a:avLst>
              <a:gd name="adj" fmla="val 40389"/>
            </a:avLst>
          </a:prstGeom>
          <a:gradFill rotWithShape="1">
            <a:gsLst>
              <a:gs pos="0">
                <a:srgbClr val="58A4AE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AutoShape 31"/>
          <p:cNvSpPr>
            <a:spLocks noChangeArrowheads="1"/>
          </p:cNvSpPr>
          <p:nvPr/>
        </p:nvSpPr>
        <p:spPr bwMode="gray">
          <a:xfrm>
            <a:off x="2805712" y="4482562"/>
            <a:ext cx="1896642" cy="708332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72B2BB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AutoShape 33"/>
          <p:cNvSpPr>
            <a:spLocks noChangeArrowheads="1"/>
          </p:cNvSpPr>
          <p:nvPr/>
        </p:nvSpPr>
        <p:spPr bwMode="gray">
          <a:xfrm>
            <a:off x="4926344" y="1842682"/>
            <a:ext cx="1982456" cy="2618063"/>
          </a:xfrm>
          <a:prstGeom prst="roundRect">
            <a:avLst>
              <a:gd name="adj" fmla="val 17509"/>
            </a:avLst>
          </a:prstGeom>
          <a:gradFill rotWithShape="1">
            <a:gsLst>
              <a:gs pos="0">
                <a:srgbClr val="B59F43"/>
              </a:gs>
              <a:gs pos="100000">
                <a:srgbClr val="8F8849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AutoShape 34"/>
          <p:cNvSpPr>
            <a:spLocks noChangeArrowheads="1"/>
          </p:cNvSpPr>
          <p:nvPr/>
        </p:nvSpPr>
        <p:spPr bwMode="gray">
          <a:xfrm>
            <a:off x="4956888" y="1849954"/>
            <a:ext cx="1922822" cy="2568611"/>
          </a:xfrm>
          <a:prstGeom prst="roundRect">
            <a:avLst>
              <a:gd name="adj" fmla="val 16667"/>
            </a:avLst>
          </a:prstGeom>
          <a:solidFill>
            <a:srgbClr val="E9E06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AutoShape 35"/>
          <p:cNvSpPr>
            <a:spLocks noChangeArrowheads="1"/>
          </p:cNvSpPr>
          <p:nvPr/>
        </p:nvSpPr>
        <p:spPr bwMode="gray">
          <a:xfrm>
            <a:off x="4972887" y="3740778"/>
            <a:ext cx="1896642" cy="650152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E9E065"/>
              </a:gs>
              <a:gs pos="100000">
                <a:srgbClr val="E9E065">
                  <a:gamma/>
                  <a:tint val="57647"/>
                  <a:invGamma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AutoShape 36"/>
          <p:cNvSpPr>
            <a:spLocks noChangeArrowheads="1"/>
          </p:cNvSpPr>
          <p:nvPr/>
        </p:nvSpPr>
        <p:spPr bwMode="gray">
          <a:xfrm>
            <a:off x="4972887" y="1870317"/>
            <a:ext cx="1896642" cy="648698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E9E065">
                  <a:gamma/>
                  <a:tint val="33333"/>
                  <a:invGamma/>
                </a:srgbClr>
              </a:gs>
              <a:gs pos="100000">
                <a:srgbClr val="E9E065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0" name="Group 37"/>
          <p:cNvGrpSpPr>
            <a:grpSpLocks/>
          </p:cNvGrpSpPr>
          <p:nvPr/>
        </p:nvGrpSpPr>
        <p:grpSpPr bwMode="auto">
          <a:xfrm>
            <a:off x="5608495" y="1560513"/>
            <a:ext cx="589064" cy="589064"/>
            <a:chOff x="1289" y="582"/>
            <a:chExt cx="668" cy="668"/>
          </a:xfrm>
        </p:grpSpPr>
        <p:sp>
          <p:nvSpPr>
            <p:cNvPr id="45" name="Oval 38"/>
            <p:cNvSpPr>
              <a:spLocks noChangeArrowheads="1"/>
            </p:cNvSpPr>
            <p:nvPr/>
          </p:nvSpPr>
          <p:spPr bwMode="gray">
            <a:xfrm>
              <a:off x="1289" y="582"/>
              <a:ext cx="668" cy="668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6" name="Oval 39"/>
            <p:cNvSpPr>
              <a:spLocks noChangeArrowheads="1"/>
            </p:cNvSpPr>
            <p:nvPr/>
          </p:nvSpPr>
          <p:spPr bwMode="gray">
            <a:xfrm>
              <a:off x="1296" y="587"/>
              <a:ext cx="646" cy="647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46275"/>
                    <a:invGamma/>
                  </a:srgbClr>
                </a:gs>
                <a:gs pos="100000">
                  <a:srgbClr val="D6E1E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47" name="Oval 40"/>
            <p:cNvSpPr>
              <a:spLocks noChangeArrowheads="1"/>
            </p:cNvSpPr>
            <p:nvPr/>
          </p:nvSpPr>
          <p:spPr bwMode="gray">
            <a:xfrm>
              <a:off x="1304" y="591"/>
              <a:ext cx="631" cy="631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D6E1E2">
                    <a:gamma/>
                    <a:tint val="34902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48" name="Oval 41"/>
            <p:cNvSpPr>
              <a:spLocks noChangeArrowheads="1"/>
            </p:cNvSpPr>
            <p:nvPr/>
          </p:nvSpPr>
          <p:spPr bwMode="gray">
            <a:xfrm>
              <a:off x="1311" y="597"/>
              <a:ext cx="600" cy="589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79216"/>
                    <a:invGamma/>
                  </a:srgbClr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49" name="Oval 42"/>
            <p:cNvSpPr>
              <a:spLocks noChangeArrowheads="1"/>
            </p:cNvSpPr>
            <p:nvPr/>
          </p:nvSpPr>
          <p:spPr bwMode="gray">
            <a:xfrm>
              <a:off x="1346" y="613"/>
              <a:ext cx="533" cy="479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tint val="0"/>
                    <a:invGamma/>
                  </a:srgbClr>
                </a:gs>
                <a:gs pos="100000">
                  <a:srgbClr val="D6E1E2">
                    <a:alpha val="38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</p:grpSp>
      <p:sp>
        <p:nvSpPr>
          <p:cNvPr id="41" name="Text Box 43"/>
          <p:cNvSpPr txBox="1">
            <a:spLocks noChangeArrowheads="1"/>
          </p:cNvSpPr>
          <p:nvPr/>
        </p:nvSpPr>
        <p:spPr bwMode="gray">
          <a:xfrm>
            <a:off x="5735035" y="1644873"/>
            <a:ext cx="324349" cy="418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>
                <a:solidFill>
                  <a:srgbClr val="000000"/>
                </a:solidFill>
              </a:rPr>
              <a:t>3</a:t>
            </a:r>
            <a:endParaRPr lang="en-US"/>
          </a:p>
        </p:txBody>
      </p:sp>
      <p:sp>
        <p:nvSpPr>
          <p:cNvPr id="43" name="AutoShape 45"/>
          <p:cNvSpPr>
            <a:spLocks noChangeArrowheads="1"/>
          </p:cNvSpPr>
          <p:nvPr/>
        </p:nvSpPr>
        <p:spPr bwMode="gray">
          <a:xfrm>
            <a:off x="4920526" y="4460745"/>
            <a:ext cx="1982456" cy="797055"/>
          </a:xfrm>
          <a:prstGeom prst="roundRect">
            <a:avLst>
              <a:gd name="adj" fmla="val 40389"/>
            </a:avLst>
          </a:prstGeom>
          <a:gradFill rotWithShape="1">
            <a:gsLst>
              <a:gs pos="0">
                <a:srgbClr val="99BACC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AutoShape 46"/>
          <p:cNvSpPr>
            <a:spLocks noChangeArrowheads="1"/>
          </p:cNvSpPr>
          <p:nvPr/>
        </p:nvSpPr>
        <p:spPr bwMode="gray">
          <a:xfrm>
            <a:off x="4961251" y="4482562"/>
            <a:ext cx="1896642" cy="708332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C8DAD4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" name="Hộp_Văn_Bản 51"/>
          <p:cNvSpPr txBox="1"/>
          <p:nvPr/>
        </p:nvSpPr>
        <p:spPr>
          <a:xfrm>
            <a:off x="609600" y="467380"/>
            <a:ext cx="16001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smtClean="0">
                <a:solidFill>
                  <a:srgbClr val="A50C07"/>
                </a:solidFill>
              </a:rPr>
              <a:t>TIÊU ĐỀ</a:t>
            </a:r>
            <a:endParaRPr lang="en-US" sz="2800" i="1">
              <a:solidFill>
                <a:srgbClr val="A50C07"/>
              </a:solidFill>
            </a:endParaRPr>
          </a:p>
        </p:txBody>
      </p:sp>
      <p:sp>
        <p:nvSpPr>
          <p:cNvPr id="55" name="Text Box 17"/>
          <p:cNvSpPr txBox="1">
            <a:spLocks noChangeArrowheads="1"/>
          </p:cNvSpPr>
          <p:nvPr/>
        </p:nvSpPr>
        <p:spPr bwMode="gray">
          <a:xfrm>
            <a:off x="667628" y="2980370"/>
            <a:ext cx="188500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400" b="0" i="1" smtClean="0">
                <a:solidFill>
                  <a:srgbClr val="000000"/>
                </a:solidFill>
                <a:latin typeface="Verdana" pitchFamily="34" charset="0"/>
              </a:rPr>
              <a:t>Nội dung ngắn gọn</a:t>
            </a:r>
            <a:endParaRPr lang="en-US" b="0" i="1"/>
          </a:p>
        </p:txBody>
      </p:sp>
      <p:sp>
        <p:nvSpPr>
          <p:cNvPr id="56" name="Text Box 17"/>
          <p:cNvSpPr txBox="1">
            <a:spLocks noChangeArrowheads="1"/>
          </p:cNvSpPr>
          <p:nvPr/>
        </p:nvSpPr>
        <p:spPr bwMode="gray">
          <a:xfrm>
            <a:off x="667628" y="3433001"/>
            <a:ext cx="188500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400" b="0" i="1" smtClean="0">
                <a:solidFill>
                  <a:srgbClr val="000000"/>
                </a:solidFill>
                <a:latin typeface="Verdana" pitchFamily="34" charset="0"/>
              </a:rPr>
              <a:t>Nội dung ngắn gọn</a:t>
            </a:r>
            <a:endParaRPr lang="en-US" b="0" i="1"/>
          </a:p>
        </p:txBody>
      </p:sp>
      <p:sp>
        <p:nvSpPr>
          <p:cNvPr id="57" name="Text Box 17"/>
          <p:cNvSpPr txBox="1">
            <a:spLocks noChangeArrowheads="1"/>
          </p:cNvSpPr>
          <p:nvPr/>
        </p:nvSpPr>
        <p:spPr bwMode="gray">
          <a:xfrm>
            <a:off x="2787531" y="2511623"/>
            <a:ext cx="188500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400" b="0" i="1" smtClean="0">
                <a:solidFill>
                  <a:srgbClr val="000000"/>
                </a:solidFill>
                <a:latin typeface="Verdana" pitchFamily="34" charset="0"/>
              </a:rPr>
              <a:t>Nội dung ngắn gọn</a:t>
            </a:r>
            <a:endParaRPr lang="en-US" b="0" i="1"/>
          </a:p>
        </p:txBody>
      </p:sp>
      <p:sp>
        <p:nvSpPr>
          <p:cNvPr id="58" name="Text Box 17"/>
          <p:cNvSpPr txBox="1">
            <a:spLocks noChangeArrowheads="1"/>
          </p:cNvSpPr>
          <p:nvPr/>
        </p:nvSpPr>
        <p:spPr bwMode="gray">
          <a:xfrm>
            <a:off x="2787531" y="2980370"/>
            <a:ext cx="188500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400" b="0" i="1" smtClean="0">
                <a:solidFill>
                  <a:srgbClr val="000000"/>
                </a:solidFill>
                <a:latin typeface="Verdana" pitchFamily="34" charset="0"/>
              </a:rPr>
              <a:t>Nội dung ngắn gọn</a:t>
            </a:r>
            <a:endParaRPr lang="en-US" b="0" i="1"/>
          </a:p>
        </p:txBody>
      </p:sp>
      <p:sp>
        <p:nvSpPr>
          <p:cNvPr id="59" name="Text Box 17"/>
          <p:cNvSpPr txBox="1">
            <a:spLocks noChangeArrowheads="1"/>
          </p:cNvSpPr>
          <p:nvPr/>
        </p:nvSpPr>
        <p:spPr bwMode="gray">
          <a:xfrm>
            <a:off x="2787531" y="3433001"/>
            <a:ext cx="188500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400" b="0" i="1" smtClean="0">
                <a:solidFill>
                  <a:srgbClr val="000000"/>
                </a:solidFill>
                <a:latin typeface="Verdana" pitchFamily="34" charset="0"/>
              </a:rPr>
              <a:t>Nội dung ngắn gọn</a:t>
            </a:r>
            <a:endParaRPr lang="en-US" b="0" i="1"/>
          </a:p>
        </p:txBody>
      </p:sp>
      <p:sp>
        <p:nvSpPr>
          <p:cNvPr id="60" name="Text Box 17"/>
          <p:cNvSpPr txBox="1">
            <a:spLocks noChangeArrowheads="1"/>
          </p:cNvSpPr>
          <p:nvPr/>
        </p:nvSpPr>
        <p:spPr bwMode="gray">
          <a:xfrm>
            <a:off x="4984523" y="2511623"/>
            <a:ext cx="188500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400" b="0" i="1" smtClean="0">
                <a:solidFill>
                  <a:schemeClr val="bg2">
                    <a:lumMod val="50000"/>
                  </a:schemeClr>
                </a:solidFill>
                <a:latin typeface="Verdana" pitchFamily="34" charset="0"/>
              </a:rPr>
              <a:t>Nội dung ngắn gọn</a:t>
            </a:r>
            <a:endParaRPr lang="en-US" b="0" i="1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1" name="Text Box 17"/>
          <p:cNvSpPr txBox="1">
            <a:spLocks noChangeArrowheads="1"/>
          </p:cNvSpPr>
          <p:nvPr/>
        </p:nvSpPr>
        <p:spPr bwMode="gray">
          <a:xfrm>
            <a:off x="4984523" y="2980370"/>
            <a:ext cx="188500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400" b="0" i="1" smtClean="0">
                <a:solidFill>
                  <a:schemeClr val="bg2">
                    <a:lumMod val="50000"/>
                  </a:schemeClr>
                </a:solidFill>
                <a:latin typeface="Verdana" pitchFamily="34" charset="0"/>
              </a:rPr>
              <a:t>Nội dung ngắn gọn</a:t>
            </a:r>
            <a:endParaRPr lang="en-US" b="0" i="1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2" name="Text Box 17"/>
          <p:cNvSpPr txBox="1">
            <a:spLocks noChangeArrowheads="1"/>
          </p:cNvSpPr>
          <p:nvPr/>
        </p:nvSpPr>
        <p:spPr bwMode="gray">
          <a:xfrm>
            <a:off x="4984523" y="3433001"/>
            <a:ext cx="188500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400" b="0" i="1" smtClean="0">
                <a:solidFill>
                  <a:schemeClr val="bg2">
                    <a:lumMod val="50000"/>
                  </a:schemeClr>
                </a:solidFill>
                <a:latin typeface="Verdana" pitchFamily="34" charset="0"/>
              </a:rPr>
              <a:t>Nội dung ngắn gọn</a:t>
            </a:r>
            <a:endParaRPr lang="en-US" b="0" i="1">
              <a:solidFill>
                <a:schemeClr val="bg2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65"/>
          <p:cNvGrpSpPr/>
          <p:nvPr/>
        </p:nvGrpSpPr>
        <p:grpSpPr>
          <a:xfrm>
            <a:off x="4595577" y="1953909"/>
            <a:ext cx="4279900" cy="3577003"/>
            <a:chOff x="3855338" y="2371266"/>
            <a:chExt cx="4907662" cy="4101666"/>
          </a:xfrm>
        </p:grpSpPr>
        <p:grpSp>
          <p:nvGrpSpPr>
            <p:cNvPr id="6" name="Group 84"/>
            <p:cNvGrpSpPr/>
            <p:nvPr/>
          </p:nvGrpSpPr>
          <p:grpSpPr>
            <a:xfrm>
              <a:off x="3875520" y="2902525"/>
              <a:ext cx="4873223" cy="3570407"/>
              <a:chOff x="2101171" y="2098064"/>
              <a:chExt cx="4907662" cy="3489892"/>
            </a:xfrm>
            <a:solidFill>
              <a:srgbClr val="C7C7C7"/>
            </a:solidFill>
          </p:grpSpPr>
          <p:sp>
            <p:nvSpPr>
              <p:cNvPr id="68" name="Rectangle 4"/>
              <p:cNvSpPr/>
              <p:nvPr/>
            </p:nvSpPr>
            <p:spPr>
              <a:xfrm>
                <a:off x="3086187" y="2392964"/>
                <a:ext cx="2967050" cy="1271554"/>
              </a:xfrm>
              <a:custGeom>
                <a:avLst/>
                <a:gdLst>
                  <a:gd name="connsiteX0" fmla="*/ 0 w 2514600"/>
                  <a:gd name="connsiteY0" fmla="*/ 0 h 381000"/>
                  <a:gd name="connsiteX1" fmla="*/ 2514600 w 2514600"/>
                  <a:gd name="connsiteY1" fmla="*/ 0 h 381000"/>
                  <a:gd name="connsiteX2" fmla="*/ 2514600 w 2514600"/>
                  <a:gd name="connsiteY2" fmla="*/ 381000 h 381000"/>
                  <a:gd name="connsiteX3" fmla="*/ 0 w 2514600"/>
                  <a:gd name="connsiteY3" fmla="*/ 381000 h 381000"/>
                  <a:gd name="connsiteX4" fmla="*/ 0 w 2514600"/>
                  <a:gd name="connsiteY4" fmla="*/ 0 h 381000"/>
                  <a:gd name="connsiteX0" fmla="*/ 182880 w 2697480"/>
                  <a:gd name="connsiteY0" fmla="*/ 0 h 620151"/>
                  <a:gd name="connsiteX1" fmla="*/ 2697480 w 2697480"/>
                  <a:gd name="connsiteY1" fmla="*/ 0 h 620151"/>
                  <a:gd name="connsiteX2" fmla="*/ 2697480 w 2697480"/>
                  <a:gd name="connsiteY2" fmla="*/ 381000 h 620151"/>
                  <a:gd name="connsiteX3" fmla="*/ 0 w 2697480"/>
                  <a:gd name="connsiteY3" fmla="*/ 620151 h 620151"/>
                  <a:gd name="connsiteX4" fmla="*/ 182880 w 2697480"/>
                  <a:gd name="connsiteY4" fmla="*/ 0 h 620151"/>
                  <a:gd name="connsiteX0" fmla="*/ 182880 w 2922563"/>
                  <a:gd name="connsiteY0" fmla="*/ 0 h 620151"/>
                  <a:gd name="connsiteX1" fmla="*/ 2697480 w 2922563"/>
                  <a:gd name="connsiteY1" fmla="*/ 0 h 620151"/>
                  <a:gd name="connsiteX2" fmla="*/ 2922563 w 2922563"/>
                  <a:gd name="connsiteY2" fmla="*/ 409136 h 620151"/>
                  <a:gd name="connsiteX3" fmla="*/ 0 w 2922563"/>
                  <a:gd name="connsiteY3" fmla="*/ 620151 h 620151"/>
                  <a:gd name="connsiteX4" fmla="*/ 182880 w 2922563"/>
                  <a:gd name="connsiteY4" fmla="*/ 0 h 620151"/>
                  <a:gd name="connsiteX0" fmla="*/ 182880 w 2922563"/>
                  <a:gd name="connsiteY0" fmla="*/ 562708 h 1182859"/>
                  <a:gd name="connsiteX1" fmla="*/ 2219178 w 2922563"/>
                  <a:gd name="connsiteY1" fmla="*/ 0 h 1182859"/>
                  <a:gd name="connsiteX2" fmla="*/ 2922563 w 2922563"/>
                  <a:gd name="connsiteY2" fmla="*/ 971844 h 1182859"/>
                  <a:gd name="connsiteX3" fmla="*/ 0 w 2922563"/>
                  <a:gd name="connsiteY3" fmla="*/ 1182859 h 1182859"/>
                  <a:gd name="connsiteX4" fmla="*/ 182880 w 2922563"/>
                  <a:gd name="connsiteY4" fmla="*/ 562708 h 1182859"/>
                  <a:gd name="connsiteX0" fmla="*/ 0 w 2922563"/>
                  <a:gd name="connsiteY0" fmla="*/ 492370 h 1182859"/>
                  <a:gd name="connsiteX1" fmla="*/ 2219178 w 2922563"/>
                  <a:gd name="connsiteY1" fmla="*/ 0 h 1182859"/>
                  <a:gd name="connsiteX2" fmla="*/ 2922563 w 2922563"/>
                  <a:gd name="connsiteY2" fmla="*/ 971844 h 1182859"/>
                  <a:gd name="connsiteX3" fmla="*/ 0 w 2922563"/>
                  <a:gd name="connsiteY3" fmla="*/ 1182859 h 1182859"/>
                  <a:gd name="connsiteX4" fmla="*/ 0 w 2922563"/>
                  <a:gd name="connsiteY4" fmla="*/ 492370 h 1182859"/>
                  <a:gd name="connsiteX0" fmla="*/ 0 w 2922563"/>
                  <a:gd name="connsiteY0" fmla="*/ 492370 h 1182859"/>
                  <a:gd name="connsiteX1" fmla="*/ 2219178 w 2922563"/>
                  <a:gd name="connsiteY1" fmla="*/ 0 h 1182859"/>
                  <a:gd name="connsiteX2" fmla="*/ 2922563 w 2922563"/>
                  <a:gd name="connsiteY2" fmla="*/ 971844 h 1182859"/>
                  <a:gd name="connsiteX3" fmla="*/ 0 w 2922563"/>
                  <a:gd name="connsiteY3" fmla="*/ 1182859 h 1182859"/>
                  <a:gd name="connsiteX4" fmla="*/ 0 w 2922563"/>
                  <a:gd name="connsiteY4" fmla="*/ 492370 h 1182859"/>
                  <a:gd name="connsiteX0" fmla="*/ 42203 w 2964766"/>
                  <a:gd name="connsiteY0" fmla="*/ 492370 h 1154723"/>
                  <a:gd name="connsiteX1" fmla="*/ 2261381 w 2964766"/>
                  <a:gd name="connsiteY1" fmla="*/ 0 h 1154723"/>
                  <a:gd name="connsiteX2" fmla="*/ 2964766 w 2964766"/>
                  <a:gd name="connsiteY2" fmla="*/ 971844 h 1154723"/>
                  <a:gd name="connsiteX3" fmla="*/ 0 w 2964766"/>
                  <a:gd name="connsiteY3" fmla="*/ 1154723 h 1154723"/>
                  <a:gd name="connsiteX4" fmla="*/ 42203 w 2964766"/>
                  <a:gd name="connsiteY4" fmla="*/ 492370 h 1154723"/>
                  <a:gd name="connsiteX0" fmla="*/ 42203 w 2964766"/>
                  <a:gd name="connsiteY0" fmla="*/ 492370 h 1154723"/>
                  <a:gd name="connsiteX1" fmla="*/ 2261381 w 2964766"/>
                  <a:gd name="connsiteY1" fmla="*/ 0 h 1154723"/>
                  <a:gd name="connsiteX2" fmla="*/ 2964766 w 2964766"/>
                  <a:gd name="connsiteY2" fmla="*/ 971844 h 1154723"/>
                  <a:gd name="connsiteX3" fmla="*/ 0 w 2964766"/>
                  <a:gd name="connsiteY3" fmla="*/ 1154723 h 1154723"/>
                  <a:gd name="connsiteX4" fmla="*/ 42203 w 2964766"/>
                  <a:gd name="connsiteY4" fmla="*/ 492370 h 1154723"/>
                  <a:gd name="connsiteX0" fmla="*/ 42203 w 2964766"/>
                  <a:gd name="connsiteY0" fmla="*/ 492370 h 1154723"/>
                  <a:gd name="connsiteX1" fmla="*/ 2261381 w 2964766"/>
                  <a:gd name="connsiteY1" fmla="*/ 0 h 1154723"/>
                  <a:gd name="connsiteX2" fmla="*/ 2964766 w 2964766"/>
                  <a:gd name="connsiteY2" fmla="*/ 971844 h 1154723"/>
                  <a:gd name="connsiteX3" fmla="*/ 0 w 2964766"/>
                  <a:gd name="connsiteY3" fmla="*/ 1154723 h 1154723"/>
                  <a:gd name="connsiteX4" fmla="*/ 42203 w 2964766"/>
                  <a:gd name="connsiteY4" fmla="*/ 492370 h 1154723"/>
                  <a:gd name="connsiteX0" fmla="*/ 70339 w 2992902"/>
                  <a:gd name="connsiteY0" fmla="*/ 492370 h 1337603"/>
                  <a:gd name="connsiteX1" fmla="*/ 2289517 w 2992902"/>
                  <a:gd name="connsiteY1" fmla="*/ 0 h 1337603"/>
                  <a:gd name="connsiteX2" fmla="*/ 2992902 w 2992902"/>
                  <a:gd name="connsiteY2" fmla="*/ 971844 h 1337603"/>
                  <a:gd name="connsiteX3" fmla="*/ 0 w 2992902"/>
                  <a:gd name="connsiteY3" fmla="*/ 1337603 h 1337603"/>
                  <a:gd name="connsiteX4" fmla="*/ 70339 w 2992902"/>
                  <a:gd name="connsiteY4" fmla="*/ 492370 h 1337603"/>
                  <a:gd name="connsiteX0" fmla="*/ 70339 w 2992902"/>
                  <a:gd name="connsiteY0" fmla="*/ 492370 h 1337603"/>
                  <a:gd name="connsiteX1" fmla="*/ 2289517 w 2992902"/>
                  <a:gd name="connsiteY1" fmla="*/ 0 h 1337603"/>
                  <a:gd name="connsiteX2" fmla="*/ 2992902 w 2992902"/>
                  <a:gd name="connsiteY2" fmla="*/ 971844 h 1337603"/>
                  <a:gd name="connsiteX3" fmla="*/ 0 w 2992902"/>
                  <a:gd name="connsiteY3" fmla="*/ 1337603 h 1337603"/>
                  <a:gd name="connsiteX4" fmla="*/ 70339 w 2992902"/>
                  <a:gd name="connsiteY4" fmla="*/ 492370 h 1337603"/>
                  <a:gd name="connsiteX0" fmla="*/ 70339 w 3035105"/>
                  <a:gd name="connsiteY0" fmla="*/ 492370 h 1337603"/>
                  <a:gd name="connsiteX1" fmla="*/ 2289517 w 3035105"/>
                  <a:gd name="connsiteY1" fmla="*/ 0 h 1337603"/>
                  <a:gd name="connsiteX2" fmla="*/ 3035105 w 3035105"/>
                  <a:gd name="connsiteY2" fmla="*/ 1084386 h 1337603"/>
                  <a:gd name="connsiteX3" fmla="*/ 0 w 3035105"/>
                  <a:gd name="connsiteY3" fmla="*/ 1337603 h 1337603"/>
                  <a:gd name="connsiteX4" fmla="*/ 70339 w 3035105"/>
                  <a:gd name="connsiteY4" fmla="*/ 492370 h 1337603"/>
                  <a:gd name="connsiteX0" fmla="*/ 70339 w 3035105"/>
                  <a:gd name="connsiteY0" fmla="*/ 492370 h 1337603"/>
                  <a:gd name="connsiteX1" fmla="*/ 2289517 w 3035105"/>
                  <a:gd name="connsiteY1" fmla="*/ 0 h 1337603"/>
                  <a:gd name="connsiteX2" fmla="*/ 3035105 w 3035105"/>
                  <a:gd name="connsiteY2" fmla="*/ 1084386 h 1337603"/>
                  <a:gd name="connsiteX3" fmla="*/ 0 w 3035105"/>
                  <a:gd name="connsiteY3" fmla="*/ 1337603 h 1337603"/>
                  <a:gd name="connsiteX4" fmla="*/ 70339 w 3035105"/>
                  <a:gd name="connsiteY4" fmla="*/ 492370 h 1337603"/>
                  <a:gd name="connsiteX0" fmla="*/ 70339 w 3049172"/>
                  <a:gd name="connsiteY0" fmla="*/ 492370 h 1337603"/>
                  <a:gd name="connsiteX1" fmla="*/ 2289517 w 3049172"/>
                  <a:gd name="connsiteY1" fmla="*/ 0 h 1337603"/>
                  <a:gd name="connsiteX2" fmla="*/ 3049172 w 3049172"/>
                  <a:gd name="connsiteY2" fmla="*/ 1267266 h 1337603"/>
                  <a:gd name="connsiteX3" fmla="*/ 0 w 3049172"/>
                  <a:gd name="connsiteY3" fmla="*/ 1337603 h 1337603"/>
                  <a:gd name="connsiteX4" fmla="*/ 70339 w 3049172"/>
                  <a:gd name="connsiteY4" fmla="*/ 492370 h 1337603"/>
                  <a:gd name="connsiteX0" fmla="*/ 70339 w 3049172"/>
                  <a:gd name="connsiteY0" fmla="*/ 492370 h 1337603"/>
                  <a:gd name="connsiteX1" fmla="*/ 2289517 w 3049172"/>
                  <a:gd name="connsiteY1" fmla="*/ 0 h 1337603"/>
                  <a:gd name="connsiteX2" fmla="*/ 3049172 w 3049172"/>
                  <a:gd name="connsiteY2" fmla="*/ 1267266 h 1337603"/>
                  <a:gd name="connsiteX3" fmla="*/ 0 w 3049172"/>
                  <a:gd name="connsiteY3" fmla="*/ 1337603 h 1337603"/>
                  <a:gd name="connsiteX4" fmla="*/ 70339 w 3049172"/>
                  <a:gd name="connsiteY4" fmla="*/ 492370 h 1337603"/>
                  <a:gd name="connsiteX0" fmla="*/ 70339 w 3049172"/>
                  <a:gd name="connsiteY0" fmla="*/ 0 h 845233"/>
                  <a:gd name="connsiteX1" fmla="*/ 3049172 w 3049172"/>
                  <a:gd name="connsiteY1" fmla="*/ 774896 h 845233"/>
                  <a:gd name="connsiteX2" fmla="*/ 0 w 3049172"/>
                  <a:gd name="connsiteY2" fmla="*/ 845233 h 845233"/>
                  <a:gd name="connsiteX3" fmla="*/ 70339 w 3049172"/>
                  <a:gd name="connsiteY3" fmla="*/ 0 h 845233"/>
                  <a:gd name="connsiteX0" fmla="*/ 70339 w 3049172"/>
                  <a:gd name="connsiteY0" fmla="*/ 108119 h 953352"/>
                  <a:gd name="connsiteX1" fmla="*/ 3049172 w 3049172"/>
                  <a:gd name="connsiteY1" fmla="*/ 883015 h 953352"/>
                  <a:gd name="connsiteX2" fmla="*/ 0 w 3049172"/>
                  <a:gd name="connsiteY2" fmla="*/ 953352 h 953352"/>
                  <a:gd name="connsiteX3" fmla="*/ 70339 w 3049172"/>
                  <a:gd name="connsiteY3" fmla="*/ 108119 h 953352"/>
                  <a:gd name="connsiteX0" fmla="*/ 70339 w 3049172"/>
                  <a:gd name="connsiteY0" fmla="*/ 312802 h 1158035"/>
                  <a:gd name="connsiteX1" fmla="*/ 3049172 w 3049172"/>
                  <a:gd name="connsiteY1" fmla="*/ 1087698 h 1158035"/>
                  <a:gd name="connsiteX2" fmla="*/ 0 w 3049172"/>
                  <a:gd name="connsiteY2" fmla="*/ 1158035 h 1158035"/>
                  <a:gd name="connsiteX3" fmla="*/ 70339 w 3049172"/>
                  <a:gd name="connsiteY3" fmla="*/ 312802 h 1158035"/>
                  <a:gd name="connsiteX0" fmla="*/ 70339 w 3049172"/>
                  <a:gd name="connsiteY0" fmla="*/ 312802 h 1214306"/>
                  <a:gd name="connsiteX1" fmla="*/ 3049172 w 3049172"/>
                  <a:gd name="connsiteY1" fmla="*/ 1087698 h 1214306"/>
                  <a:gd name="connsiteX2" fmla="*/ 0 w 3049172"/>
                  <a:gd name="connsiteY2" fmla="*/ 1214306 h 1214306"/>
                  <a:gd name="connsiteX3" fmla="*/ 70339 w 3049172"/>
                  <a:gd name="connsiteY3" fmla="*/ 312802 h 1214306"/>
                  <a:gd name="connsiteX0" fmla="*/ 70339 w 3049172"/>
                  <a:gd name="connsiteY0" fmla="*/ 312802 h 1214306"/>
                  <a:gd name="connsiteX1" fmla="*/ 3049172 w 3049172"/>
                  <a:gd name="connsiteY1" fmla="*/ 1087698 h 1214306"/>
                  <a:gd name="connsiteX2" fmla="*/ 0 w 3049172"/>
                  <a:gd name="connsiteY2" fmla="*/ 1214306 h 1214306"/>
                  <a:gd name="connsiteX3" fmla="*/ 70339 w 3049172"/>
                  <a:gd name="connsiteY3" fmla="*/ 312802 h 1214306"/>
                  <a:gd name="connsiteX0" fmla="*/ 70339 w 3049172"/>
                  <a:gd name="connsiteY0" fmla="*/ 312802 h 1214306"/>
                  <a:gd name="connsiteX1" fmla="*/ 3049172 w 3049172"/>
                  <a:gd name="connsiteY1" fmla="*/ 1087698 h 1214306"/>
                  <a:gd name="connsiteX2" fmla="*/ 0 w 3049172"/>
                  <a:gd name="connsiteY2" fmla="*/ 1214306 h 1214306"/>
                  <a:gd name="connsiteX3" fmla="*/ 70339 w 3049172"/>
                  <a:gd name="connsiteY3" fmla="*/ 312802 h 1214306"/>
                  <a:gd name="connsiteX0" fmla="*/ 70339 w 3049172"/>
                  <a:gd name="connsiteY0" fmla="*/ 312802 h 1214306"/>
                  <a:gd name="connsiteX1" fmla="*/ 3049172 w 3049172"/>
                  <a:gd name="connsiteY1" fmla="*/ 1087698 h 1214306"/>
                  <a:gd name="connsiteX2" fmla="*/ 0 w 3049172"/>
                  <a:gd name="connsiteY2" fmla="*/ 1214306 h 1214306"/>
                  <a:gd name="connsiteX3" fmla="*/ 70339 w 3049172"/>
                  <a:gd name="connsiteY3" fmla="*/ 312802 h 1214306"/>
                  <a:gd name="connsiteX0" fmla="*/ 70339 w 3049172"/>
                  <a:gd name="connsiteY0" fmla="*/ 312802 h 1214306"/>
                  <a:gd name="connsiteX1" fmla="*/ 3049172 w 3049172"/>
                  <a:gd name="connsiteY1" fmla="*/ 1087698 h 1214306"/>
                  <a:gd name="connsiteX2" fmla="*/ 0 w 3049172"/>
                  <a:gd name="connsiteY2" fmla="*/ 1214306 h 1214306"/>
                  <a:gd name="connsiteX3" fmla="*/ 70339 w 3049172"/>
                  <a:gd name="connsiteY3" fmla="*/ 312802 h 1214306"/>
                  <a:gd name="connsiteX0" fmla="*/ 70339 w 3049172"/>
                  <a:gd name="connsiteY0" fmla="*/ 312802 h 1214306"/>
                  <a:gd name="connsiteX1" fmla="*/ 3049172 w 3049172"/>
                  <a:gd name="connsiteY1" fmla="*/ 1087698 h 1214306"/>
                  <a:gd name="connsiteX2" fmla="*/ 0 w 3049172"/>
                  <a:gd name="connsiteY2" fmla="*/ 1214306 h 1214306"/>
                  <a:gd name="connsiteX3" fmla="*/ 70339 w 3049172"/>
                  <a:gd name="connsiteY3" fmla="*/ 312802 h 1214306"/>
                  <a:gd name="connsiteX0" fmla="*/ 12384 w 2991217"/>
                  <a:gd name="connsiteY0" fmla="*/ 312802 h 1259382"/>
                  <a:gd name="connsiteX1" fmla="*/ 2991217 w 2991217"/>
                  <a:gd name="connsiteY1" fmla="*/ 1087698 h 1259382"/>
                  <a:gd name="connsiteX2" fmla="*/ 0 w 2991217"/>
                  <a:gd name="connsiteY2" fmla="*/ 1259382 h 1259382"/>
                  <a:gd name="connsiteX3" fmla="*/ 12384 w 2991217"/>
                  <a:gd name="connsiteY3" fmla="*/ 312802 h 1259382"/>
                  <a:gd name="connsiteX0" fmla="*/ 12384 w 2991217"/>
                  <a:gd name="connsiteY0" fmla="*/ 312802 h 1259382"/>
                  <a:gd name="connsiteX1" fmla="*/ 2991217 w 2991217"/>
                  <a:gd name="connsiteY1" fmla="*/ 1087698 h 1259382"/>
                  <a:gd name="connsiteX2" fmla="*/ 0 w 2991217"/>
                  <a:gd name="connsiteY2" fmla="*/ 1259382 h 1259382"/>
                  <a:gd name="connsiteX3" fmla="*/ 12384 w 2991217"/>
                  <a:gd name="connsiteY3" fmla="*/ 312802 h 1259382"/>
                  <a:gd name="connsiteX0" fmla="*/ 12384 w 2991217"/>
                  <a:gd name="connsiteY0" fmla="*/ 312802 h 1259382"/>
                  <a:gd name="connsiteX1" fmla="*/ 2991217 w 2991217"/>
                  <a:gd name="connsiteY1" fmla="*/ 1087698 h 1259382"/>
                  <a:gd name="connsiteX2" fmla="*/ 0 w 2991217"/>
                  <a:gd name="connsiteY2" fmla="*/ 1259382 h 1259382"/>
                  <a:gd name="connsiteX3" fmla="*/ 12384 w 2991217"/>
                  <a:gd name="connsiteY3" fmla="*/ 312802 h 1259382"/>
                  <a:gd name="connsiteX0" fmla="*/ 12384 w 2971899"/>
                  <a:gd name="connsiteY0" fmla="*/ 269630 h 1216210"/>
                  <a:gd name="connsiteX1" fmla="*/ 2971899 w 2971899"/>
                  <a:gd name="connsiteY1" fmla="*/ 1147557 h 1216210"/>
                  <a:gd name="connsiteX2" fmla="*/ 0 w 2971899"/>
                  <a:gd name="connsiteY2" fmla="*/ 1216210 h 1216210"/>
                  <a:gd name="connsiteX3" fmla="*/ 12384 w 2971899"/>
                  <a:gd name="connsiteY3" fmla="*/ 269630 h 1216210"/>
                  <a:gd name="connsiteX0" fmla="*/ 12384 w 2971899"/>
                  <a:gd name="connsiteY0" fmla="*/ 279898 h 1226478"/>
                  <a:gd name="connsiteX1" fmla="*/ 2971899 w 2971899"/>
                  <a:gd name="connsiteY1" fmla="*/ 1157825 h 1226478"/>
                  <a:gd name="connsiteX2" fmla="*/ 0 w 2971899"/>
                  <a:gd name="connsiteY2" fmla="*/ 1226478 h 1226478"/>
                  <a:gd name="connsiteX3" fmla="*/ 12384 w 2971899"/>
                  <a:gd name="connsiteY3" fmla="*/ 279898 h 1226478"/>
                  <a:gd name="connsiteX0" fmla="*/ 12384 w 2971899"/>
                  <a:gd name="connsiteY0" fmla="*/ 279898 h 1226478"/>
                  <a:gd name="connsiteX1" fmla="*/ 2971899 w 2971899"/>
                  <a:gd name="connsiteY1" fmla="*/ 1157825 h 1226478"/>
                  <a:gd name="connsiteX2" fmla="*/ 0 w 2971899"/>
                  <a:gd name="connsiteY2" fmla="*/ 1226478 h 1226478"/>
                  <a:gd name="connsiteX3" fmla="*/ 12384 w 2971899"/>
                  <a:gd name="connsiteY3" fmla="*/ 279898 h 1226478"/>
                  <a:gd name="connsiteX0" fmla="*/ 7535 w 2967050"/>
                  <a:gd name="connsiteY0" fmla="*/ 279898 h 1271554"/>
                  <a:gd name="connsiteX1" fmla="*/ 2967050 w 2967050"/>
                  <a:gd name="connsiteY1" fmla="*/ 1157825 h 1271554"/>
                  <a:gd name="connsiteX2" fmla="*/ 1591 w 2967050"/>
                  <a:gd name="connsiteY2" fmla="*/ 1271554 h 1271554"/>
                  <a:gd name="connsiteX3" fmla="*/ 7535 w 2967050"/>
                  <a:gd name="connsiteY3" fmla="*/ 279898 h 1271554"/>
                  <a:gd name="connsiteX0" fmla="*/ 7535 w 2967050"/>
                  <a:gd name="connsiteY0" fmla="*/ 279898 h 1271554"/>
                  <a:gd name="connsiteX1" fmla="*/ 2967050 w 2967050"/>
                  <a:gd name="connsiteY1" fmla="*/ 1157825 h 1271554"/>
                  <a:gd name="connsiteX2" fmla="*/ 1591 w 2967050"/>
                  <a:gd name="connsiteY2" fmla="*/ 1271554 h 1271554"/>
                  <a:gd name="connsiteX3" fmla="*/ 7535 w 2967050"/>
                  <a:gd name="connsiteY3" fmla="*/ 279898 h 12715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67050" h="1271554">
                    <a:moveTo>
                      <a:pt x="7535" y="279898"/>
                    </a:moveTo>
                    <a:cubicBezTo>
                      <a:pt x="761328" y="-10443"/>
                      <a:pt x="2701861" y="-440967"/>
                      <a:pt x="2967050" y="1157825"/>
                    </a:cubicBezTo>
                    <a:cubicBezTo>
                      <a:pt x="2529219" y="173975"/>
                      <a:pt x="261794" y="239560"/>
                      <a:pt x="1591" y="1271554"/>
                    </a:cubicBezTo>
                    <a:cubicBezTo>
                      <a:pt x="25037" y="971053"/>
                      <a:pt x="-15911" y="580399"/>
                      <a:pt x="7535" y="279898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Oval 6"/>
              <p:cNvSpPr/>
              <p:nvPr/>
            </p:nvSpPr>
            <p:spPr>
              <a:xfrm>
                <a:off x="2107031" y="2384476"/>
                <a:ext cx="4901802" cy="3203480"/>
              </a:xfrm>
              <a:custGeom>
                <a:avLst/>
                <a:gdLst/>
                <a:ahLst/>
                <a:cxnLst/>
                <a:rect l="l" t="t" r="r" b="b"/>
                <a:pathLst>
                  <a:path w="4901802" h="3203480">
                    <a:moveTo>
                      <a:pt x="2450901" y="1702"/>
                    </a:moveTo>
                    <a:cubicBezTo>
                      <a:pt x="1506064" y="1702"/>
                      <a:pt x="740122" y="468589"/>
                      <a:pt x="740122" y="1044524"/>
                    </a:cubicBezTo>
                    <a:cubicBezTo>
                      <a:pt x="740122" y="1620459"/>
                      <a:pt x="1506064" y="2087346"/>
                      <a:pt x="2450901" y="2087346"/>
                    </a:cubicBezTo>
                    <a:cubicBezTo>
                      <a:pt x="3395738" y="2087346"/>
                      <a:pt x="4161680" y="1620459"/>
                      <a:pt x="4161680" y="1044524"/>
                    </a:cubicBezTo>
                    <a:cubicBezTo>
                      <a:pt x="4161680" y="468589"/>
                      <a:pt x="3395738" y="1702"/>
                      <a:pt x="2450901" y="1702"/>
                    </a:cubicBezTo>
                    <a:close/>
                    <a:moveTo>
                      <a:pt x="2450901" y="0"/>
                    </a:moveTo>
                    <a:cubicBezTo>
                      <a:pt x="3804496" y="0"/>
                      <a:pt x="4901802" y="717123"/>
                      <a:pt x="4901802" y="1601740"/>
                    </a:cubicBezTo>
                    <a:cubicBezTo>
                      <a:pt x="4901802" y="2486357"/>
                      <a:pt x="3804496" y="3203480"/>
                      <a:pt x="2450901" y="3203480"/>
                    </a:cubicBezTo>
                    <a:cubicBezTo>
                      <a:pt x="1097306" y="3203480"/>
                      <a:pt x="0" y="2486357"/>
                      <a:pt x="0" y="1601740"/>
                    </a:cubicBezTo>
                    <a:cubicBezTo>
                      <a:pt x="0" y="717123"/>
                      <a:pt x="1097306" y="0"/>
                      <a:pt x="2450901" y="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Oval 3"/>
              <p:cNvSpPr/>
              <p:nvPr/>
            </p:nvSpPr>
            <p:spPr>
              <a:xfrm>
                <a:off x="2101171" y="2098064"/>
                <a:ext cx="4901802" cy="3203480"/>
              </a:xfrm>
              <a:custGeom>
                <a:avLst/>
                <a:gdLst/>
                <a:ahLst/>
                <a:cxnLst/>
                <a:rect l="l" t="t" r="r" b="b"/>
                <a:pathLst>
                  <a:path w="4901802" h="3203480">
                    <a:moveTo>
                      <a:pt x="2456761" y="459119"/>
                    </a:moveTo>
                    <a:cubicBezTo>
                      <a:pt x="1666861" y="459119"/>
                      <a:pt x="1026521" y="849445"/>
                      <a:pt x="1026521" y="1330936"/>
                    </a:cubicBezTo>
                    <a:cubicBezTo>
                      <a:pt x="1026521" y="1812427"/>
                      <a:pt x="1666861" y="2202753"/>
                      <a:pt x="2456761" y="2202753"/>
                    </a:cubicBezTo>
                    <a:cubicBezTo>
                      <a:pt x="3246661" y="2202753"/>
                      <a:pt x="3887001" y="1812427"/>
                      <a:pt x="3887001" y="1330936"/>
                    </a:cubicBezTo>
                    <a:cubicBezTo>
                      <a:pt x="3887001" y="849445"/>
                      <a:pt x="3246661" y="459119"/>
                      <a:pt x="2456761" y="459119"/>
                    </a:cubicBezTo>
                    <a:close/>
                    <a:moveTo>
                      <a:pt x="2450901" y="0"/>
                    </a:moveTo>
                    <a:cubicBezTo>
                      <a:pt x="3804496" y="0"/>
                      <a:pt x="4901802" y="717123"/>
                      <a:pt x="4901802" y="1601740"/>
                    </a:cubicBezTo>
                    <a:cubicBezTo>
                      <a:pt x="4901802" y="2486357"/>
                      <a:pt x="3804496" y="3203480"/>
                      <a:pt x="2450901" y="3203480"/>
                    </a:cubicBezTo>
                    <a:cubicBezTo>
                      <a:pt x="1097306" y="3203480"/>
                      <a:pt x="0" y="2486357"/>
                      <a:pt x="0" y="1601740"/>
                    </a:cubicBezTo>
                    <a:cubicBezTo>
                      <a:pt x="0" y="717123"/>
                      <a:pt x="1097306" y="0"/>
                      <a:pt x="2450901" y="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" name="Group 1"/>
            <p:cNvGrpSpPr/>
            <p:nvPr/>
          </p:nvGrpSpPr>
          <p:grpSpPr>
            <a:xfrm>
              <a:off x="3855338" y="2371266"/>
              <a:ext cx="4907662" cy="3953334"/>
              <a:chOff x="2101171" y="1634622"/>
              <a:chExt cx="4907662" cy="3953334"/>
            </a:xfrm>
          </p:grpSpPr>
          <p:grpSp>
            <p:nvGrpSpPr>
              <p:cNvPr id="8" name="Group 8"/>
              <p:cNvGrpSpPr/>
              <p:nvPr/>
            </p:nvGrpSpPr>
            <p:grpSpPr>
              <a:xfrm>
                <a:off x="2101171" y="2098064"/>
                <a:ext cx="4907662" cy="3489892"/>
                <a:chOff x="2101171" y="2098064"/>
                <a:chExt cx="4907662" cy="3489892"/>
              </a:xfrm>
            </p:grpSpPr>
            <p:sp>
              <p:nvSpPr>
                <p:cNvPr id="65" name="Rectangle 4"/>
                <p:cNvSpPr/>
                <p:nvPr/>
              </p:nvSpPr>
              <p:spPr>
                <a:xfrm>
                  <a:off x="3086187" y="2392964"/>
                  <a:ext cx="2967050" cy="1271554"/>
                </a:xfrm>
                <a:custGeom>
                  <a:avLst/>
                  <a:gdLst>
                    <a:gd name="connsiteX0" fmla="*/ 0 w 2514600"/>
                    <a:gd name="connsiteY0" fmla="*/ 0 h 381000"/>
                    <a:gd name="connsiteX1" fmla="*/ 2514600 w 2514600"/>
                    <a:gd name="connsiteY1" fmla="*/ 0 h 381000"/>
                    <a:gd name="connsiteX2" fmla="*/ 2514600 w 2514600"/>
                    <a:gd name="connsiteY2" fmla="*/ 381000 h 381000"/>
                    <a:gd name="connsiteX3" fmla="*/ 0 w 2514600"/>
                    <a:gd name="connsiteY3" fmla="*/ 381000 h 381000"/>
                    <a:gd name="connsiteX4" fmla="*/ 0 w 2514600"/>
                    <a:gd name="connsiteY4" fmla="*/ 0 h 381000"/>
                    <a:gd name="connsiteX0" fmla="*/ 182880 w 2697480"/>
                    <a:gd name="connsiteY0" fmla="*/ 0 h 620151"/>
                    <a:gd name="connsiteX1" fmla="*/ 2697480 w 2697480"/>
                    <a:gd name="connsiteY1" fmla="*/ 0 h 620151"/>
                    <a:gd name="connsiteX2" fmla="*/ 2697480 w 2697480"/>
                    <a:gd name="connsiteY2" fmla="*/ 381000 h 620151"/>
                    <a:gd name="connsiteX3" fmla="*/ 0 w 2697480"/>
                    <a:gd name="connsiteY3" fmla="*/ 620151 h 620151"/>
                    <a:gd name="connsiteX4" fmla="*/ 182880 w 2697480"/>
                    <a:gd name="connsiteY4" fmla="*/ 0 h 620151"/>
                    <a:gd name="connsiteX0" fmla="*/ 182880 w 2922563"/>
                    <a:gd name="connsiteY0" fmla="*/ 0 h 620151"/>
                    <a:gd name="connsiteX1" fmla="*/ 2697480 w 2922563"/>
                    <a:gd name="connsiteY1" fmla="*/ 0 h 620151"/>
                    <a:gd name="connsiteX2" fmla="*/ 2922563 w 2922563"/>
                    <a:gd name="connsiteY2" fmla="*/ 409136 h 620151"/>
                    <a:gd name="connsiteX3" fmla="*/ 0 w 2922563"/>
                    <a:gd name="connsiteY3" fmla="*/ 620151 h 620151"/>
                    <a:gd name="connsiteX4" fmla="*/ 182880 w 2922563"/>
                    <a:gd name="connsiteY4" fmla="*/ 0 h 620151"/>
                    <a:gd name="connsiteX0" fmla="*/ 182880 w 2922563"/>
                    <a:gd name="connsiteY0" fmla="*/ 562708 h 1182859"/>
                    <a:gd name="connsiteX1" fmla="*/ 2219178 w 2922563"/>
                    <a:gd name="connsiteY1" fmla="*/ 0 h 1182859"/>
                    <a:gd name="connsiteX2" fmla="*/ 2922563 w 2922563"/>
                    <a:gd name="connsiteY2" fmla="*/ 971844 h 1182859"/>
                    <a:gd name="connsiteX3" fmla="*/ 0 w 2922563"/>
                    <a:gd name="connsiteY3" fmla="*/ 1182859 h 1182859"/>
                    <a:gd name="connsiteX4" fmla="*/ 182880 w 2922563"/>
                    <a:gd name="connsiteY4" fmla="*/ 562708 h 1182859"/>
                    <a:gd name="connsiteX0" fmla="*/ 0 w 2922563"/>
                    <a:gd name="connsiteY0" fmla="*/ 492370 h 1182859"/>
                    <a:gd name="connsiteX1" fmla="*/ 2219178 w 2922563"/>
                    <a:gd name="connsiteY1" fmla="*/ 0 h 1182859"/>
                    <a:gd name="connsiteX2" fmla="*/ 2922563 w 2922563"/>
                    <a:gd name="connsiteY2" fmla="*/ 971844 h 1182859"/>
                    <a:gd name="connsiteX3" fmla="*/ 0 w 2922563"/>
                    <a:gd name="connsiteY3" fmla="*/ 1182859 h 1182859"/>
                    <a:gd name="connsiteX4" fmla="*/ 0 w 2922563"/>
                    <a:gd name="connsiteY4" fmla="*/ 492370 h 1182859"/>
                    <a:gd name="connsiteX0" fmla="*/ 0 w 2922563"/>
                    <a:gd name="connsiteY0" fmla="*/ 492370 h 1182859"/>
                    <a:gd name="connsiteX1" fmla="*/ 2219178 w 2922563"/>
                    <a:gd name="connsiteY1" fmla="*/ 0 h 1182859"/>
                    <a:gd name="connsiteX2" fmla="*/ 2922563 w 2922563"/>
                    <a:gd name="connsiteY2" fmla="*/ 971844 h 1182859"/>
                    <a:gd name="connsiteX3" fmla="*/ 0 w 2922563"/>
                    <a:gd name="connsiteY3" fmla="*/ 1182859 h 1182859"/>
                    <a:gd name="connsiteX4" fmla="*/ 0 w 2922563"/>
                    <a:gd name="connsiteY4" fmla="*/ 492370 h 1182859"/>
                    <a:gd name="connsiteX0" fmla="*/ 42203 w 2964766"/>
                    <a:gd name="connsiteY0" fmla="*/ 492370 h 1154723"/>
                    <a:gd name="connsiteX1" fmla="*/ 2261381 w 2964766"/>
                    <a:gd name="connsiteY1" fmla="*/ 0 h 1154723"/>
                    <a:gd name="connsiteX2" fmla="*/ 2964766 w 2964766"/>
                    <a:gd name="connsiteY2" fmla="*/ 971844 h 1154723"/>
                    <a:gd name="connsiteX3" fmla="*/ 0 w 2964766"/>
                    <a:gd name="connsiteY3" fmla="*/ 1154723 h 1154723"/>
                    <a:gd name="connsiteX4" fmla="*/ 42203 w 2964766"/>
                    <a:gd name="connsiteY4" fmla="*/ 492370 h 1154723"/>
                    <a:gd name="connsiteX0" fmla="*/ 42203 w 2964766"/>
                    <a:gd name="connsiteY0" fmla="*/ 492370 h 1154723"/>
                    <a:gd name="connsiteX1" fmla="*/ 2261381 w 2964766"/>
                    <a:gd name="connsiteY1" fmla="*/ 0 h 1154723"/>
                    <a:gd name="connsiteX2" fmla="*/ 2964766 w 2964766"/>
                    <a:gd name="connsiteY2" fmla="*/ 971844 h 1154723"/>
                    <a:gd name="connsiteX3" fmla="*/ 0 w 2964766"/>
                    <a:gd name="connsiteY3" fmla="*/ 1154723 h 1154723"/>
                    <a:gd name="connsiteX4" fmla="*/ 42203 w 2964766"/>
                    <a:gd name="connsiteY4" fmla="*/ 492370 h 1154723"/>
                    <a:gd name="connsiteX0" fmla="*/ 42203 w 2964766"/>
                    <a:gd name="connsiteY0" fmla="*/ 492370 h 1154723"/>
                    <a:gd name="connsiteX1" fmla="*/ 2261381 w 2964766"/>
                    <a:gd name="connsiteY1" fmla="*/ 0 h 1154723"/>
                    <a:gd name="connsiteX2" fmla="*/ 2964766 w 2964766"/>
                    <a:gd name="connsiteY2" fmla="*/ 971844 h 1154723"/>
                    <a:gd name="connsiteX3" fmla="*/ 0 w 2964766"/>
                    <a:gd name="connsiteY3" fmla="*/ 1154723 h 1154723"/>
                    <a:gd name="connsiteX4" fmla="*/ 42203 w 2964766"/>
                    <a:gd name="connsiteY4" fmla="*/ 492370 h 1154723"/>
                    <a:gd name="connsiteX0" fmla="*/ 70339 w 2992902"/>
                    <a:gd name="connsiteY0" fmla="*/ 492370 h 1337603"/>
                    <a:gd name="connsiteX1" fmla="*/ 2289517 w 2992902"/>
                    <a:gd name="connsiteY1" fmla="*/ 0 h 1337603"/>
                    <a:gd name="connsiteX2" fmla="*/ 2992902 w 2992902"/>
                    <a:gd name="connsiteY2" fmla="*/ 971844 h 1337603"/>
                    <a:gd name="connsiteX3" fmla="*/ 0 w 2992902"/>
                    <a:gd name="connsiteY3" fmla="*/ 1337603 h 1337603"/>
                    <a:gd name="connsiteX4" fmla="*/ 70339 w 2992902"/>
                    <a:gd name="connsiteY4" fmla="*/ 492370 h 1337603"/>
                    <a:gd name="connsiteX0" fmla="*/ 70339 w 2992902"/>
                    <a:gd name="connsiteY0" fmla="*/ 492370 h 1337603"/>
                    <a:gd name="connsiteX1" fmla="*/ 2289517 w 2992902"/>
                    <a:gd name="connsiteY1" fmla="*/ 0 h 1337603"/>
                    <a:gd name="connsiteX2" fmla="*/ 2992902 w 2992902"/>
                    <a:gd name="connsiteY2" fmla="*/ 971844 h 1337603"/>
                    <a:gd name="connsiteX3" fmla="*/ 0 w 2992902"/>
                    <a:gd name="connsiteY3" fmla="*/ 1337603 h 1337603"/>
                    <a:gd name="connsiteX4" fmla="*/ 70339 w 2992902"/>
                    <a:gd name="connsiteY4" fmla="*/ 492370 h 1337603"/>
                    <a:gd name="connsiteX0" fmla="*/ 70339 w 3035105"/>
                    <a:gd name="connsiteY0" fmla="*/ 492370 h 1337603"/>
                    <a:gd name="connsiteX1" fmla="*/ 2289517 w 3035105"/>
                    <a:gd name="connsiteY1" fmla="*/ 0 h 1337603"/>
                    <a:gd name="connsiteX2" fmla="*/ 3035105 w 3035105"/>
                    <a:gd name="connsiteY2" fmla="*/ 1084386 h 1337603"/>
                    <a:gd name="connsiteX3" fmla="*/ 0 w 3035105"/>
                    <a:gd name="connsiteY3" fmla="*/ 1337603 h 1337603"/>
                    <a:gd name="connsiteX4" fmla="*/ 70339 w 3035105"/>
                    <a:gd name="connsiteY4" fmla="*/ 492370 h 1337603"/>
                    <a:gd name="connsiteX0" fmla="*/ 70339 w 3035105"/>
                    <a:gd name="connsiteY0" fmla="*/ 492370 h 1337603"/>
                    <a:gd name="connsiteX1" fmla="*/ 2289517 w 3035105"/>
                    <a:gd name="connsiteY1" fmla="*/ 0 h 1337603"/>
                    <a:gd name="connsiteX2" fmla="*/ 3035105 w 3035105"/>
                    <a:gd name="connsiteY2" fmla="*/ 1084386 h 1337603"/>
                    <a:gd name="connsiteX3" fmla="*/ 0 w 3035105"/>
                    <a:gd name="connsiteY3" fmla="*/ 1337603 h 1337603"/>
                    <a:gd name="connsiteX4" fmla="*/ 70339 w 3035105"/>
                    <a:gd name="connsiteY4" fmla="*/ 492370 h 1337603"/>
                    <a:gd name="connsiteX0" fmla="*/ 70339 w 3049172"/>
                    <a:gd name="connsiteY0" fmla="*/ 492370 h 1337603"/>
                    <a:gd name="connsiteX1" fmla="*/ 2289517 w 3049172"/>
                    <a:gd name="connsiteY1" fmla="*/ 0 h 1337603"/>
                    <a:gd name="connsiteX2" fmla="*/ 3049172 w 3049172"/>
                    <a:gd name="connsiteY2" fmla="*/ 1267266 h 1337603"/>
                    <a:gd name="connsiteX3" fmla="*/ 0 w 3049172"/>
                    <a:gd name="connsiteY3" fmla="*/ 1337603 h 1337603"/>
                    <a:gd name="connsiteX4" fmla="*/ 70339 w 3049172"/>
                    <a:gd name="connsiteY4" fmla="*/ 492370 h 1337603"/>
                    <a:gd name="connsiteX0" fmla="*/ 70339 w 3049172"/>
                    <a:gd name="connsiteY0" fmla="*/ 492370 h 1337603"/>
                    <a:gd name="connsiteX1" fmla="*/ 2289517 w 3049172"/>
                    <a:gd name="connsiteY1" fmla="*/ 0 h 1337603"/>
                    <a:gd name="connsiteX2" fmla="*/ 3049172 w 3049172"/>
                    <a:gd name="connsiteY2" fmla="*/ 1267266 h 1337603"/>
                    <a:gd name="connsiteX3" fmla="*/ 0 w 3049172"/>
                    <a:gd name="connsiteY3" fmla="*/ 1337603 h 1337603"/>
                    <a:gd name="connsiteX4" fmla="*/ 70339 w 3049172"/>
                    <a:gd name="connsiteY4" fmla="*/ 492370 h 1337603"/>
                    <a:gd name="connsiteX0" fmla="*/ 70339 w 3049172"/>
                    <a:gd name="connsiteY0" fmla="*/ 0 h 845233"/>
                    <a:gd name="connsiteX1" fmla="*/ 3049172 w 3049172"/>
                    <a:gd name="connsiteY1" fmla="*/ 774896 h 845233"/>
                    <a:gd name="connsiteX2" fmla="*/ 0 w 3049172"/>
                    <a:gd name="connsiteY2" fmla="*/ 845233 h 845233"/>
                    <a:gd name="connsiteX3" fmla="*/ 70339 w 3049172"/>
                    <a:gd name="connsiteY3" fmla="*/ 0 h 845233"/>
                    <a:gd name="connsiteX0" fmla="*/ 70339 w 3049172"/>
                    <a:gd name="connsiteY0" fmla="*/ 108119 h 953352"/>
                    <a:gd name="connsiteX1" fmla="*/ 3049172 w 3049172"/>
                    <a:gd name="connsiteY1" fmla="*/ 883015 h 953352"/>
                    <a:gd name="connsiteX2" fmla="*/ 0 w 3049172"/>
                    <a:gd name="connsiteY2" fmla="*/ 953352 h 953352"/>
                    <a:gd name="connsiteX3" fmla="*/ 70339 w 3049172"/>
                    <a:gd name="connsiteY3" fmla="*/ 108119 h 953352"/>
                    <a:gd name="connsiteX0" fmla="*/ 70339 w 3049172"/>
                    <a:gd name="connsiteY0" fmla="*/ 312802 h 1158035"/>
                    <a:gd name="connsiteX1" fmla="*/ 3049172 w 3049172"/>
                    <a:gd name="connsiteY1" fmla="*/ 1087698 h 1158035"/>
                    <a:gd name="connsiteX2" fmla="*/ 0 w 3049172"/>
                    <a:gd name="connsiteY2" fmla="*/ 1158035 h 1158035"/>
                    <a:gd name="connsiteX3" fmla="*/ 70339 w 3049172"/>
                    <a:gd name="connsiteY3" fmla="*/ 312802 h 1158035"/>
                    <a:gd name="connsiteX0" fmla="*/ 70339 w 3049172"/>
                    <a:gd name="connsiteY0" fmla="*/ 312802 h 1214306"/>
                    <a:gd name="connsiteX1" fmla="*/ 3049172 w 3049172"/>
                    <a:gd name="connsiteY1" fmla="*/ 1087698 h 1214306"/>
                    <a:gd name="connsiteX2" fmla="*/ 0 w 3049172"/>
                    <a:gd name="connsiteY2" fmla="*/ 1214306 h 1214306"/>
                    <a:gd name="connsiteX3" fmla="*/ 70339 w 3049172"/>
                    <a:gd name="connsiteY3" fmla="*/ 312802 h 1214306"/>
                    <a:gd name="connsiteX0" fmla="*/ 70339 w 3049172"/>
                    <a:gd name="connsiteY0" fmla="*/ 312802 h 1214306"/>
                    <a:gd name="connsiteX1" fmla="*/ 3049172 w 3049172"/>
                    <a:gd name="connsiteY1" fmla="*/ 1087698 h 1214306"/>
                    <a:gd name="connsiteX2" fmla="*/ 0 w 3049172"/>
                    <a:gd name="connsiteY2" fmla="*/ 1214306 h 1214306"/>
                    <a:gd name="connsiteX3" fmla="*/ 70339 w 3049172"/>
                    <a:gd name="connsiteY3" fmla="*/ 312802 h 1214306"/>
                    <a:gd name="connsiteX0" fmla="*/ 70339 w 3049172"/>
                    <a:gd name="connsiteY0" fmla="*/ 312802 h 1214306"/>
                    <a:gd name="connsiteX1" fmla="*/ 3049172 w 3049172"/>
                    <a:gd name="connsiteY1" fmla="*/ 1087698 h 1214306"/>
                    <a:gd name="connsiteX2" fmla="*/ 0 w 3049172"/>
                    <a:gd name="connsiteY2" fmla="*/ 1214306 h 1214306"/>
                    <a:gd name="connsiteX3" fmla="*/ 70339 w 3049172"/>
                    <a:gd name="connsiteY3" fmla="*/ 312802 h 1214306"/>
                    <a:gd name="connsiteX0" fmla="*/ 70339 w 3049172"/>
                    <a:gd name="connsiteY0" fmla="*/ 312802 h 1214306"/>
                    <a:gd name="connsiteX1" fmla="*/ 3049172 w 3049172"/>
                    <a:gd name="connsiteY1" fmla="*/ 1087698 h 1214306"/>
                    <a:gd name="connsiteX2" fmla="*/ 0 w 3049172"/>
                    <a:gd name="connsiteY2" fmla="*/ 1214306 h 1214306"/>
                    <a:gd name="connsiteX3" fmla="*/ 70339 w 3049172"/>
                    <a:gd name="connsiteY3" fmla="*/ 312802 h 1214306"/>
                    <a:gd name="connsiteX0" fmla="*/ 70339 w 3049172"/>
                    <a:gd name="connsiteY0" fmla="*/ 312802 h 1214306"/>
                    <a:gd name="connsiteX1" fmla="*/ 3049172 w 3049172"/>
                    <a:gd name="connsiteY1" fmla="*/ 1087698 h 1214306"/>
                    <a:gd name="connsiteX2" fmla="*/ 0 w 3049172"/>
                    <a:gd name="connsiteY2" fmla="*/ 1214306 h 1214306"/>
                    <a:gd name="connsiteX3" fmla="*/ 70339 w 3049172"/>
                    <a:gd name="connsiteY3" fmla="*/ 312802 h 1214306"/>
                    <a:gd name="connsiteX0" fmla="*/ 70339 w 3049172"/>
                    <a:gd name="connsiteY0" fmla="*/ 312802 h 1214306"/>
                    <a:gd name="connsiteX1" fmla="*/ 3049172 w 3049172"/>
                    <a:gd name="connsiteY1" fmla="*/ 1087698 h 1214306"/>
                    <a:gd name="connsiteX2" fmla="*/ 0 w 3049172"/>
                    <a:gd name="connsiteY2" fmla="*/ 1214306 h 1214306"/>
                    <a:gd name="connsiteX3" fmla="*/ 70339 w 3049172"/>
                    <a:gd name="connsiteY3" fmla="*/ 312802 h 1214306"/>
                    <a:gd name="connsiteX0" fmla="*/ 12384 w 2991217"/>
                    <a:gd name="connsiteY0" fmla="*/ 312802 h 1259382"/>
                    <a:gd name="connsiteX1" fmla="*/ 2991217 w 2991217"/>
                    <a:gd name="connsiteY1" fmla="*/ 1087698 h 1259382"/>
                    <a:gd name="connsiteX2" fmla="*/ 0 w 2991217"/>
                    <a:gd name="connsiteY2" fmla="*/ 1259382 h 1259382"/>
                    <a:gd name="connsiteX3" fmla="*/ 12384 w 2991217"/>
                    <a:gd name="connsiteY3" fmla="*/ 312802 h 1259382"/>
                    <a:gd name="connsiteX0" fmla="*/ 12384 w 2991217"/>
                    <a:gd name="connsiteY0" fmla="*/ 312802 h 1259382"/>
                    <a:gd name="connsiteX1" fmla="*/ 2991217 w 2991217"/>
                    <a:gd name="connsiteY1" fmla="*/ 1087698 h 1259382"/>
                    <a:gd name="connsiteX2" fmla="*/ 0 w 2991217"/>
                    <a:gd name="connsiteY2" fmla="*/ 1259382 h 1259382"/>
                    <a:gd name="connsiteX3" fmla="*/ 12384 w 2991217"/>
                    <a:gd name="connsiteY3" fmla="*/ 312802 h 1259382"/>
                    <a:gd name="connsiteX0" fmla="*/ 12384 w 2991217"/>
                    <a:gd name="connsiteY0" fmla="*/ 312802 h 1259382"/>
                    <a:gd name="connsiteX1" fmla="*/ 2991217 w 2991217"/>
                    <a:gd name="connsiteY1" fmla="*/ 1087698 h 1259382"/>
                    <a:gd name="connsiteX2" fmla="*/ 0 w 2991217"/>
                    <a:gd name="connsiteY2" fmla="*/ 1259382 h 1259382"/>
                    <a:gd name="connsiteX3" fmla="*/ 12384 w 2991217"/>
                    <a:gd name="connsiteY3" fmla="*/ 312802 h 1259382"/>
                    <a:gd name="connsiteX0" fmla="*/ 12384 w 2971899"/>
                    <a:gd name="connsiteY0" fmla="*/ 269630 h 1216210"/>
                    <a:gd name="connsiteX1" fmla="*/ 2971899 w 2971899"/>
                    <a:gd name="connsiteY1" fmla="*/ 1147557 h 1216210"/>
                    <a:gd name="connsiteX2" fmla="*/ 0 w 2971899"/>
                    <a:gd name="connsiteY2" fmla="*/ 1216210 h 1216210"/>
                    <a:gd name="connsiteX3" fmla="*/ 12384 w 2971899"/>
                    <a:gd name="connsiteY3" fmla="*/ 269630 h 1216210"/>
                    <a:gd name="connsiteX0" fmla="*/ 12384 w 2971899"/>
                    <a:gd name="connsiteY0" fmla="*/ 279898 h 1226478"/>
                    <a:gd name="connsiteX1" fmla="*/ 2971899 w 2971899"/>
                    <a:gd name="connsiteY1" fmla="*/ 1157825 h 1226478"/>
                    <a:gd name="connsiteX2" fmla="*/ 0 w 2971899"/>
                    <a:gd name="connsiteY2" fmla="*/ 1226478 h 1226478"/>
                    <a:gd name="connsiteX3" fmla="*/ 12384 w 2971899"/>
                    <a:gd name="connsiteY3" fmla="*/ 279898 h 1226478"/>
                    <a:gd name="connsiteX0" fmla="*/ 12384 w 2971899"/>
                    <a:gd name="connsiteY0" fmla="*/ 279898 h 1226478"/>
                    <a:gd name="connsiteX1" fmla="*/ 2971899 w 2971899"/>
                    <a:gd name="connsiteY1" fmla="*/ 1157825 h 1226478"/>
                    <a:gd name="connsiteX2" fmla="*/ 0 w 2971899"/>
                    <a:gd name="connsiteY2" fmla="*/ 1226478 h 1226478"/>
                    <a:gd name="connsiteX3" fmla="*/ 12384 w 2971899"/>
                    <a:gd name="connsiteY3" fmla="*/ 279898 h 1226478"/>
                    <a:gd name="connsiteX0" fmla="*/ 7535 w 2967050"/>
                    <a:gd name="connsiteY0" fmla="*/ 279898 h 1271554"/>
                    <a:gd name="connsiteX1" fmla="*/ 2967050 w 2967050"/>
                    <a:gd name="connsiteY1" fmla="*/ 1157825 h 1271554"/>
                    <a:gd name="connsiteX2" fmla="*/ 1591 w 2967050"/>
                    <a:gd name="connsiteY2" fmla="*/ 1271554 h 1271554"/>
                    <a:gd name="connsiteX3" fmla="*/ 7535 w 2967050"/>
                    <a:gd name="connsiteY3" fmla="*/ 279898 h 1271554"/>
                    <a:gd name="connsiteX0" fmla="*/ 7535 w 2967050"/>
                    <a:gd name="connsiteY0" fmla="*/ 279898 h 1271554"/>
                    <a:gd name="connsiteX1" fmla="*/ 2967050 w 2967050"/>
                    <a:gd name="connsiteY1" fmla="*/ 1157825 h 1271554"/>
                    <a:gd name="connsiteX2" fmla="*/ 1591 w 2967050"/>
                    <a:gd name="connsiteY2" fmla="*/ 1271554 h 1271554"/>
                    <a:gd name="connsiteX3" fmla="*/ 7535 w 2967050"/>
                    <a:gd name="connsiteY3" fmla="*/ 279898 h 12715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967050" h="1271554">
                      <a:moveTo>
                        <a:pt x="7535" y="279898"/>
                      </a:moveTo>
                      <a:cubicBezTo>
                        <a:pt x="761328" y="-10443"/>
                        <a:pt x="2701861" y="-440967"/>
                        <a:pt x="2967050" y="1157825"/>
                      </a:cubicBezTo>
                      <a:cubicBezTo>
                        <a:pt x="2529219" y="173975"/>
                        <a:pt x="261794" y="239560"/>
                        <a:pt x="1591" y="1271554"/>
                      </a:cubicBezTo>
                      <a:cubicBezTo>
                        <a:pt x="25037" y="971053"/>
                        <a:pt x="-15911" y="580399"/>
                        <a:pt x="7535" y="279898"/>
                      </a:cubicBez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" name="Oval 6"/>
                <p:cNvSpPr/>
                <p:nvPr/>
              </p:nvSpPr>
              <p:spPr>
                <a:xfrm>
                  <a:off x="2107031" y="2384476"/>
                  <a:ext cx="4901802" cy="3203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01802" h="3203480">
                      <a:moveTo>
                        <a:pt x="2450901" y="1702"/>
                      </a:moveTo>
                      <a:cubicBezTo>
                        <a:pt x="1506064" y="1702"/>
                        <a:pt x="740122" y="468589"/>
                        <a:pt x="740122" y="1044524"/>
                      </a:cubicBezTo>
                      <a:cubicBezTo>
                        <a:pt x="740122" y="1620459"/>
                        <a:pt x="1506064" y="2087346"/>
                        <a:pt x="2450901" y="2087346"/>
                      </a:cubicBezTo>
                      <a:cubicBezTo>
                        <a:pt x="3395738" y="2087346"/>
                        <a:pt x="4161680" y="1620459"/>
                        <a:pt x="4161680" y="1044524"/>
                      </a:cubicBezTo>
                      <a:cubicBezTo>
                        <a:pt x="4161680" y="468589"/>
                        <a:pt x="3395738" y="1702"/>
                        <a:pt x="2450901" y="1702"/>
                      </a:cubicBezTo>
                      <a:close/>
                      <a:moveTo>
                        <a:pt x="2450901" y="0"/>
                      </a:moveTo>
                      <a:cubicBezTo>
                        <a:pt x="3804496" y="0"/>
                        <a:pt x="4901802" y="717123"/>
                        <a:pt x="4901802" y="1601740"/>
                      </a:cubicBezTo>
                      <a:cubicBezTo>
                        <a:pt x="4901802" y="2486357"/>
                        <a:pt x="3804496" y="3203480"/>
                        <a:pt x="2450901" y="3203480"/>
                      </a:cubicBezTo>
                      <a:cubicBezTo>
                        <a:pt x="1097306" y="3203480"/>
                        <a:pt x="0" y="2486357"/>
                        <a:pt x="0" y="1601740"/>
                      </a:cubicBezTo>
                      <a:cubicBezTo>
                        <a:pt x="0" y="717123"/>
                        <a:pt x="1097306" y="0"/>
                        <a:pt x="2450901" y="0"/>
                      </a:cubicBezTo>
                      <a:close/>
                    </a:path>
                  </a:pathLst>
                </a:custGeom>
                <a:gradFill>
                  <a:gsLst>
                    <a:gs pos="2000">
                      <a:schemeClr val="tx1">
                        <a:lumMod val="95000"/>
                        <a:lumOff val="5000"/>
                      </a:schemeClr>
                    </a:gs>
                    <a:gs pos="99000">
                      <a:schemeClr val="bg1">
                        <a:lumMod val="65000"/>
                      </a:schemeClr>
                    </a:gs>
                  </a:gsLst>
                  <a:lin ang="16200000" scaled="1"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" name="Oval 3"/>
                <p:cNvSpPr/>
                <p:nvPr/>
              </p:nvSpPr>
              <p:spPr>
                <a:xfrm>
                  <a:off x="2101171" y="2098064"/>
                  <a:ext cx="4901802" cy="3203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01802" h="3203480">
                      <a:moveTo>
                        <a:pt x="2456761" y="459119"/>
                      </a:moveTo>
                      <a:cubicBezTo>
                        <a:pt x="1666861" y="459119"/>
                        <a:pt x="1026521" y="849445"/>
                        <a:pt x="1026521" y="1330936"/>
                      </a:cubicBezTo>
                      <a:cubicBezTo>
                        <a:pt x="1026521" y="1812427"/>
                        <a:pt x="1666861" y="2202753"/>
                        <a:pt x="2456761" y="2202753"/>
                      </a:cubicBezTo>
                      <a:cubicBezTo>
                        <a:pt x="3246661" y="2202753"/>
                        <a:pt x="3887001" y="1812427"/>
                        <a:pt x="3887001" y="1330936"/>
                      </a:cubicBezTo>
                      <a:cubicBezTo>
                        <a:pt x="3887001" y="849445"/>
                        <a:pt x="3246661" y="459119"/>
                        <a:pt x="2456761" y="459119"/>
                      </a:cubicBezTo>
                      <a:close/>
                      <a:moveTo>
                        <a:pt x="2450901" y="0"/>
                      </a:moveTo>
                      <a:cubicBezTo>
                        <a:pt x="3804496" y="0"/>
                        <a:pt x="4901802" y="717123"/>
                        <a:pt x="4901802" y="1601740"/>
                      </a:cubicBezTo>
                      <a:cubicBezTo>
                        <a:pt x="4901802" y="2486357"/>
                        <a:pt x="3804496" y="3203480"/>
                        <a:pt x="2450901" y="3203480"/>
                      </a:cubicBezTo>
                      <a:cubicBezTo>
                        <a:pt x="1097306" y="3203480"/>
                        <a:pt x="0" y="2486357"/>
                        <a:pt x="0" y="1601740"/>
                      </a:cubicBezTo>
                      <a:cubicBezTo>
                        <a:pt x="0" y="717123"/>
                        <a:pt x="1097306" y="0"/>
                        <a:pt x="2450901" y="0"/>
                      </a:cubicBezTo>
                      <a:close/>
                    </a:path>
                  </a:pathLst>
                </a:custGeom>
                <a:gradFill>
                  <a:gsLst>
                    <a:gs pos="100000">
                      <a:schemeClr val="tx1">
                        <a:lumMod val="85000"/>
                        <a:lumOff val="15000"/>
                      </a:schemeClr>
                    </a:gs>
                    <a:gs pos="0">
                      <a:schemeClr val="bg1">
                        <a:lumMod val="50000"/>
                      </a:schemeClr>
                    </a:gs>
                  </a:gsLst>
                  <a:path path="circle">
                    <a:fillToRect l="50000" t="50000" r="50000" b="50000"/>
                  </a:path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" name="Group 9"/>
              <p:cNvGrpSpPr/>
              <p:nvPr/>
            </p:nvGrpSpPr>
            <p:grpSpPr>
              <a:xfrm>
                <a:off x="2314136" y="2501651"/>
                <a:ext cx="927295" cy="885145"/>
                <a:chOff x="2209800" y="1981200"/>
                <a:chExt cx="1676400" cy="1600200"/>
              </a:xfrm>
              <a:effectLst/>
            </p:grpSpPr>
            <p:sp>
              <p:nvSpPr>
                <p:cNvPr id="59" name="Oval 10"/>
                <p:cNvSpPr/>
                <p:nvPr/>
              </p:nvSpPr>
              <p:spPr>
                <a:xfrm>
                  <a:off x="2209800" y="1981200"/>
                  <a:ext cx="1676400" cy="1600200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" name="Oval 11"/>
                <p:cNvSpPr/>
                <p:nvPr/>
              </p:nvSpPr>
              <p:spPr>
                <a:xfrm>
                  <a:off x="2278141" y="2057400"/>
                  <a:ext cx="1447800" cy="1295400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" name="Rectangle 13"/>
                <p:cNvSpPr/>
                <p:nvPr/>
              </p:nvSpPr>
              <p:spPr>
                <a:xfrm rot="964047">
                  <a:off x="2321350" y="2239322"/>
                  <a:ext cx="399134" cy="931555"/>
                </a:xfrm>
                <a:custGeom>
                  <a:avLst/>
                  <a:gdLst>
                    <a:gd name="connsiteX0" fmla="*/ 0 w 304800"/>
                    <a:gd name="connsiteY0" fmla="*/ 0 h 914400"/>
                    <a:gd name="connsiteX1" fmla="*/ 304800 w 304800"/>
                    <a:gd name="connsiteY1" fmla="*/ 0 h 914400"/>
                    <a:gd name="connsiteX2" fmla="*/ 304800 w 304800"/>
                    <a:gd name="connsiteY2" fmla="*/ 914400 h 914400"/>
                    <a:gd name="connsiteX3" fmla="*/ 0 w 304800"/>
                    <a:gd name="connsiteY3" fmla="*/ 914400 h 914400"/>
                    <a:gd name="connsiteX4" fmla="*/ 0 w 304800"/>
                    <a:gd name="connsiteY4" fmla="*/ 0 h 914400"/>
                    <a:gd name="connsiteX0" fmla="*/ 0 w 304800"/>
                    <a:gd name="connsiteY0" fmla="*/ 0 h 914400"/>
                    <a:gd name="connsiteX1" fmla="*/ 275640 w 304800"/>
                    <a:gd name="connsiteY1" fmla="*/ 63448 h 914400"/>
                    <a:gd name="connsiteX2" fmla="*/ 304800 w 304800"/>
                    <a:gd name="connsiteY2" fmla="*/ 914400 h 914400"/>
                    <a:gd name="connsiteX3" fmla="*/ 0 w 304800"/>
                    <a:gd name="connsiteY3" fmla="*/ 914400 h 914400"/>
                    <a:gd name="connsiteX4" fmla="*/ 0 w 304800"/>
                    <a:gd name="connsiteY4" fmla="*/ 0 h 914400"/>
                    <a:gd name="connsiteX0" fmla="*/ 130458 w 304800"/>
                    <a:gd name="connsiteY0" fmla="*/ 0 h 993569"/>
                    <a:gd name="connsiteX1" fmla="*/ 275640 w 304800"/>
                    <a:gd name="connsiteY1" fmla="*/ 142617 h 993569"/>
                    <a:gd name="connsiteX2" fmla="*/ 304800 w 304800"/>
                    <a:gd name="connsiteY2" fmla="*/ 993569 h 993569"/>
                    <a:gd name="connsiteX3" fmla="*/ 0 w 304800"/>
                    <a:gd name="connsiteY3" fmla="*/ 993569 h 993569"/>
                    <a:gd name="connsiteX4" fmla="*/ 130458 w 304800"/>
                    <a:gd name="connsiteY4" fmla="*/ 0 h 993569"/>
                    <a:gd name="connsiteX0" fmla="*/ 130458 w 304800"/>
                    <a:gd name="connsiteY0" fmla="*/ 0 h 993569"/>
                    <a:gd name="connsiteX1" fmla="*/ 275640 w 304800"/>
                    <a:gd name="connsiteY1" fmla="*/ 142617 h 993569"/>
                    <a:gd name="connsiteX2" fmla="*/ 304800 w 304800"/>
                    <a:gd name="connsiteY2" fmla="*/ 993569 h 993569"/>
                    <a:gd name="connsiteX3" fmla="*/ 0 w 304800"/>
                    <a:gd name="connsiteY3" fmla="*/ 993569 h 993569"/>
                    <a:gd name="connsiteX4" fmla="*/ 130458 w 304800"/>
                    <a:gd name="connsiteY4" fmla="*/ 0 h 993569"/>
                    <a:gd name="connsiteX0" fmla="*/ 38563 w 212905"/>
                    <a:gd name="connsiteY0" fmla="*/ 0 h 993569"/>
                    <a:gd name="connsiteX1" fmla="*/ 183745 w 212905"/>
                    <a:gd name="connsiteY1" fmla="*/ 142617 h 993569"/>
                    <a:gd name="connsiteX2" fmla="*/ 212905 w 212905"/>
                    <a:gd name="connsiteY2" fmla="*/ 993569 h 993569"/>
                    <a:gd name="connsiteX3" fmla="*/ 0 w 212905"/>
                    <a:gd name="connsiteY3" fmla="*/ 986778 h 993569"/>
                    <a:gd name="connsiteX4" fmla="*/ 38563 w 212905"/>
                    <a:gd name="connsiteY4" fmla="*/ 0 h 993569"/>
                    <a:gd name="connsiteX0" fmla="*/ 38563 w 333019"/>
                    <a:gd name="connsiteY0" fmla="*/ 0 h 986778"/>
                    <a:gd name="connsiteX1" fmla="*/ 183745 w 333019"/>
                    <a:gd name="connsiteY1" fmla="*/ 142617 h 986778"/>
                    <a:gd name="connsiteX2" fmla="*/ 333019 w 333019"/>
                    <a:gd name="connsiteY2" fmla="*/ 747202 h 986778"/>
                    <a:gd name="connsiteX3" fmla="*/ 0 w 333019"/>
                    <a:gd name="connsiteY3" fmla="*/ 986778 h 986778"/>
                    <a:gd name="connsiteX4" fmla="*/ 38563 w 333019"/>
                    <a:gd name="connsiteY4" fmla="*/ 0 h 986778"/>
                    <a:gd name="connsiteX0" fmla="*/ 0 w 294456"/>
                    <a:gd name="connsiteY0" fmla="*/ 0 h 931555"/>
                    <a:gd name="connsiteX1" fmla="*/ 145182 w 294456"/>
                    <a:gd name="connsiteY1" fmla="*/ 142617 h 931555"/>
                    <a:gd name="connsiteX2" fmla="*/ 294456 w 294456"/>
                    <a:gd name="connsiteY2" fmla="*/ 747202 h 931555"/>
                    <a:gd name="connsiteX3" fmla="*/ 166485 w 294456"/>
                    <a:gd name="connsiteY3" fmla="*/ 931555 h 931555"/>
                    <a:gd name="connsiteX4" fmla="*/ 0 w 294456"/>
                    <a:gd name="connsiteY4" fmla="*/ 0 h 931555"/>
                    <a:gd name="connsiteX0" fmla="*/ 24471 w 318927"/>
                    <a:gd name="connsiteY0" fmla="*/ 0 h 931555"/>
                    <a:gd name="connsiteX1" fmla="*/ 169653 w 318927"/>
                    <a:gd name="connsiteY1" fmla="*/ 142617 h 931555"/>
                    <a:gd name="connsiteX2" fmla="*/ 318927 w 318927"/>
                    <a:gd name="connsiteY2" fmla="*/ 747202 h 931555"/>
                    <a:gd name="connsiteX3" fmla="*/ 190956 w 318927"/>
                    <a:gd name="connsiteY3" fmla="*/ 931555 h 931555"/>
                    <a:gd name="connsiteX4" fmla="*/ 24471 w 318927"/>
                    <a:gd name="connsiteY4" fmla="*/ 0 h 931555"/>
                    <a:gd name="connsiteX0" fmla="*/ 104678 w 399134"/>
                    <a:gd name="connsiteY0" fmla="*/ 0 h 931555"/>
                    <a:gd name="connsiteX1" fmla="*/ 249860 w 399134"/>
                    <a:gd name="connsiteY1" fmla="*/ 142617 h 931555"/>
                    <a:gd name="connsiteX2" fmla="*/ 399134 w 399134"/>
                    <a:gd name="connsiteY2" fmla="*/ 747202 h 931555"/>
                    <a:gd name="connsiteX3" fmla="*/ 271163 w 399134"/>
                    <a:gd name="connsiteY3" fmla="*/ 931555 h 931555"/>
                    <a:gd name="connsiteX4" fmla="*/ 104678 w 399134"/>
                    <a:gd name="connsiteY4" fmla="*/ 0 h 931555"/>
                    <a:gd name="connsiteX0" fmla="*/ 104678 w 399134"/>
                    <a:gd name="connsiteY0" fmla="*/ 0 h 931555"/>
                    <a:gd name="connsiteX1" fmla="*/ 249860 w 399134"/>
                    <a:gd name="connsiteY1" fmla="*/ 142617 h 931555"/>
                    <a:gd name="connsiteX2" fmla="*/ 399134 w 399134"/>
                    <a:gd name="connsiteY2" fmla="*/ 747202 h 931555"/>
                    <a:gd name="connsiteX3" fmla="*/ 271163 w 399134"/>
                    <a:gd name="connsiteY3" fmla="*/ 931555 h 931555"/>
                    <a:gd name="connsiteX4" fmla="*/ 104678 w 399134"/>
                    <a:gd name="connsiteY4" fmla="*/ 0 h 931555"/>
                    <a:gd name="connsiteX0" fmla="*/ 104678 w 399134"/>
                    <a:gd name="connsiteY0" fmla="*/ 0 h 931555"/>
                    <a:gd name="connsiteX1" fmla="*/ 249860 w 399134"/>
                    <a:gd name="connsiteY1" fmla="*/ 142617 h 931555"/>
                    <a:gd name="connsiteX2" fmla="*/ 399134 w 399134"/>
                    <a:gd name="connsiteY2" fmla="*/ 747202 h 931555"/>
                    <a:gd name="connsiteX3" fmla="*/ 271163 w 399134"/>
                    <a:gd name="connsiteY3" fmla="*/ 931555 h 931555"/>
                    <a:gd name="connsiteX4" fmla="*/ 104678 w 399134"/>
                    <a:gd name="connsiteY4" fmla="*/ 0 h 9315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99134" h="931555">
                      <a:moveTo>
                        <a:pt x="104678" y="0"/>
                      </a:moveTo>
                      <a:cubicBezTo>
                        <a:pt x="153860" y="87916"/>
                        <a:pt x="201466" y="95078"/>
                        <a:pt x="249860" y="142617"/>
                      </a:cubicBezTo>
                      <a:cubicBezTo>
                        <a:pt x="171373" y="408695"/>
                        <a:pt x="276601" y="593317"/>
                        <a:pt x="399134" y="747202"/>
                      </a:cubicBezTo>
                      <a:lnTo>
                        <a:pt x="271163" y="931555"/>
                      </a:lnTo>
                      <a:cubicBezTo>
                        <a:pt x="-68472" y="613676"/>
                        <a:pt x="-45977" y="266656"/>
                        <a:pt x="104678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" name="Rectangle 14"/>
                <p:cNvSpPr/>
                <p:nvPr/>
              </p:nvSpPr>
              <p:spPr>
                <a:xfrm>
                  <a:off x="2841601" y="2469922"/>
                  <a:ext cx="369407" cy="289112"/>
                </a:xfrm>
                <a:custGeom>
                  <a:avLst/>
                  <a:gdLst>
                    <a:gd name="connsiteX0" fmla="*/ 0 w 342513"/>
                    <a:gd name="connsiteY0" fmla="*/ 0 h 228600"/>
                    <a:gd name="connsiteX1" fmla="*/ 342513 w 342513"/>
                    <a:gd name="connsiteY1" fmla="*/ 0 h 228600"/>
                    <a:gd name="connsiteX2" fmla="*/ 342513 w 342513"/>
                    <a:gd name="connsiteY2" fmla="*/ 228600 h 228600"/>
                    <a:gd name="connsiteX3" fmla="*/ 0 w 342513"/>
                    <a:gd name="connsiteY3" fmla="*/ 228600 h 228600"/>
                    <a:gd name="connsiteX4" fmla="*/ 0 w 342513"/>
                    <a:gd name="connsiteY4" fmla="*/ 0 h 228600"/>
                    <a:gd name="connsiteX0" fmla="*/ 26894 w 369407"/>
                    <a:gd name="connsiteY0" fmla="*/ 0 h 242047"/>
                    <a:gd name="connsiteX1" fmla="*/ 369407 w 369407"/>
                    <a:gd name="connsiteY1" fmla="*/ 0 h 242047"/>
                    <a:gd name="connsiteX2" fmla="*/ 369407 w 369407"/>
                    <a:gd name="connsiteY2" fmla="*/ 228600 h 242047"/>
                    <a:gd name="connsiteX3" fmla="*/ 0 w 369407"/>
                    <a:gd name="connsiteY3" fmla="*/ 242047 h 242047"/>
                    <a:gd name="connsiteX4" fmla="*/ 26894 w 369407"/>
                    <a:gd name="connsiteY4" fmla="*/ 0 h 242047"/>
                    <a:gd name="connsiteX0" fmla="*/ 26894 w 369407"/>
                    <a:gd name="connsiteY0" fmla="*/ 0 h 255494"/>
                    <a:gd name="connsiteX1" fmla="*/ 369407 w 369407"/>
                    <a:gd name="connsiteY1" fmla="*/ 0 h 255494"/>
                    <a:gd name="connsiteX2" fmla="*/ 342513 w 369407"/>
                    <a:gd name="connsiteY2" fmla="*/ 255494 h 255494"/>
                    <a:gd name="connsiteX3" fmla="*/ 0 w 369407"/>
                    <a:gd name="connsiteY3" fmla="*/ 242047 h 255494"/>
                    <a:gd name="connsiteX4" fmla="*/ 26894 w 369407"/>
                    <a:gd name="connsiteY4" fmla="*/ 0 h 255494"/>
                    <a:gd name="connsiteX0" fmla="*/ 26894 w 369407"/>
                    <a:gd name="connsiteY0" fmla="*/ 0 h 255494"/>
                    <a:gd name="connsiteX1" fmla="*/ 369407 w 369407"/>
                    <a:gd name="connsiteY1" fmla="*/ 67235 h 255494"/>
                    <a:gd name="connsiteX2" fmla="*/ 342513 w 369407"/>
                    <a:gd name="connsiteY2" fmla="*/ 255494 h 255494"/>
                    <a:gd name="connsiteX3" fmla="*/ 0 w 369407"/>
                    <a:gd name="connsiteY3" fmla="*/ 242047 h 255494"/>
                    <a:gd name="connsiteX4" fmla="*/ 26894 w 369407"/>
                    <a:gd name="connsiteY4" fmla="*/ 0 h 255494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69407" h="289112">
                      <a:moveTo>
                        <a:pt x="26894" y="0"/>
                      </a:moveTo>
                      <a:cubicBezTo>
                        <a:pt x="154512" y="13448"/>
                        <a:pt x="255236" y="47064"/>
                        <a:pt x="369407" y="100853"/>
                      </a:cubicBezTo>
                      <a:lnTo>
                        <a:pt x="342513" y="289112"/>
                      </a:lnTo>
                      <a:cubicBezTo>
                        <a:pt x="208171" y="257735"/>
                        <a:pt x="107448" y="259977"/>
                        <a:pt x="0" y="275665"/>
                      </a:cubicBezTo>
                      <a:lnTo>
                        <a:pt x="26894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98000">
                      <a:schemeClr val="bg1">
                        <a:lumMod val="95000"/>
                      </a:schemeClr>
                    </a:gs>
                    <a:gs pos="26000">
                      <a:schemeClr val="bg1">
                        <a:lumMod val="85000"/>
                      </a:schemeClr>
                    </a:gs>
                  </a:gsLst>
                  <a:lin ang="16200000" scaled="1"/>
                  <a:tileRect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" name="Rectangle 15"/>
                <p:cNvSpPr/>
                <p:nvPr/>
              </p:nvSpPr>
              <p:spPr>
                <a:xfrm rot="278579">
                  <a:off x="3484994" y="2613083"/>
                  <a:ext cx="172571" cy="325764"/>
                </a:xfrm>
                <a:custGeom>
                  <a:avLst/>
                  <a:gdLst>
                    <a:gd name="connsiteX0" fmla="*/ 0 w 152400"/>
                    <a:gd name="connsiteY0" fmla="*/ 0 h 312317"/>
                    <a:gd name="connsiteX1" fmla="*/ 152400 w 152400"/>
                    <a:gd name="connsiteY1" fmla="*/ 0 h 312317"/>
                    <a:gd name="connsiteX2" fmla="*/ 152400 w 152400"/>
                    <a:gd name="connsiteY2" fmla="*/ 312317 h 312317"/>
                    <a:gd name="connsiteX3" fmla="*/ 0 w 152400"/>
                    <a:gd name="connsiteY3" fmla="*/ 312317 h 312317"/>
                    <a:gd name="connsiteX4" fmla="*/ 0 w 152400"/>
                    <a:gd name="connsiteY4" fmla="*/ 0 h 312317"/>
                    <a:gd name="connsiteX0" fmla="*/ 0 w 152400"/>
                    <a:gd name="connsiteY0" fmla="*/ 0 h 312317"/>
                    <a:gd name="connsiteX1" fmla="*/ 125506 w 152400"/>
                    <a:gd name="connsiteY1" fmla="*/ 0 h 312317"/>
                    <a:gd name="connsiteX2" fmla="*/ 152400 w 152400"/>
                    <a:gd name="connsiteY2" fmla="*/ 312317 h 312317"/>
                    <a:gd name="connsiteX3" fmla="*/ 0 w 152400"/>
                    <a:gd name="connsiteY3" fmla="*/ 312317 h 312317"/>
                    <a:gd name="connsiteX4" fmla="*/ 0 w 152400"/>
                    <a:gd name="connsiteY4" fmla="*/ 0 h 312317"/>
                    <a:gd name="connsiteX0" fmla="*/ 0 w 152400"/>
                    <a:gd name="connsiteY0" fmla="*/ 20171 h 312317"/>
                    <a:gd name="connsiteX1" fmla="*/ 125506 w 152400"/>
                    <a:gd name="connsiteY1" fmla="*/ 0 h 312317"/>
                    <a:gd name="connsiteX2" fmla="*/ 152400 w 152400"/>
                    <a:gd name="connsiteY2" fmla="*/ 312317 h 312317"/>
                    <a:gd name="connsiteX3" fmla="*/ 0 w 152400"/>
                    <a:gd name="connsiteY3" fmla="*/ 312317 h 312317"/>
                    <a:gd name="connsiteX4" fmla="*/ 0 w 152400"/>
                    <a:gd name="connsiteY4" fmla="*/ 20171 h 312317"/>
                    <a:gd name="connsiteX0" fmla="*/ 0 w 152400"/>
                    <a:gd name="connsiteY0" fmla="*/ 47065 h 339211"/>
                    <a:gd name="connsiteX1" fmla="*/ 112059 w 152400"/>
                    <a:gd name="connsiteY1" fmla="*/ 0 h 339211"/>
                    <a:gd name="connsiteX2" fmla="*/ 152400 w 152400"/>
                    <a:gd name="connsiteY2" fmla="*/ 339211 h 339211"/>
                    <a:gd name="connsiteX3" fmla="*/ 0 w 152400"/>
                    <a:gd name="connsiteY3" fmla="*/ 339211 h 339211"/>
                    <a:gd name="connsiteX4" fmla="*/ 0 w 152400"/>
                    <a:gd name="connsiteY4" fmla="*/ 47065 h 339211"/>
                    <a:gd name="connsiteX0" fmla="*/ 0 w 172571"/>
                    <a:gd name="connsiteY0" fmla="*/ 47065 h 339211"/>
                    <a:gd name="connsiteX1" fmla="*/ 112059 w 172571"/>
                    <a:gd name="connsiteY1" fmla="*/ 0 h 339211"/>
                    <a:gd name="connsiteX2" fmla="*/ 172571 w 172571"/>
                    <a:gd name="connsiteY2" fmla="*/ 325764 h 339211"/>
                    <a:gd name="connsiteX3" fmla="*/ 0 w 172571"/>
                    <a:gd name="connsiteY3" fmla="*/ 339211 h 339211"/>
                    <a:gd name="connsiteX4" fmla="*/ 0 w 172571"/>
                    <a:gd name="connsiteY4" fmla="*/ 47065 h 339211"/>
                    <a:gd name="connsiteX0" fmla="*/ 0 w 172571"/>
                    <a:gd name="connsiteY0" fmla="*/ 47065 h 339211"/>
                    <a:gd name="connsiteX1" fmla="*/ 112059 w 172571"/>
                    <a:gd name="connsiteY1" fmla="*/ 0 h 339211"/>
                    <a:gd name="connsiteX2" fmla="*/ 172571 w 172571"/>
                    <a:gd name="connsiteY2" fmla="*/ 325764 h 339211"/>
                    <a:gd name="connsiteX3" fmla="*/ 0 w 172571"/>
                    <a:gd name="connsiteY3" fmla="*/ 339211 h 339211"/>
                    <a:gd name="connsiteX4" fmla="*/ 0 w 172571"/>
                    <a:gd name="connsiteY4" fmla="*/ 47065 h 339211"/>
                    <a:gd name="connsiteX0" fmla="*/ 0 w 172571"/>
                    <a:gd name="connsiteY0" fmla="*/ 47065 h 339211"/>
                    <a:gd name="connsiteX1" fmla="*/ 112059 w 172571"/>
                    <a:gd name="connsiteY1" fmla="*/ 0 h 339211"/>
                    <a:gd name="connsiteX2" fmla="*/ 172571 w 172571"/>
                    <a:gd name="connsiteY2" fmla="*/ 325764 h 339211"/>
                    <a:gd name="connsiteX3" fmla="*/ 0 w 172571"/>
                    <a:gd name="connsiteY3" fmla="*/ 339211 h 339211"/>
                    <a:gd name="connsiteX4" fmla="*/ 0 w 172571"/>
                    <a:gd name="connsiteY4" fmla="*/ 47065 h 339211"/>
                    <a:gd name="connsiteX0" fmla="*/ 0 w 172571"/>
                    <a:gd name="connsiteY0" fmla="*/ 47065 h 339211"/>
                    <a:gd name="connsiteX1" fmla="*/ 112059 w 172571"/>
                    <a:gd name="connsiteY1" fmla="*/ 0 h 339211"/>
                    <a:gd name="connsiteX2" fmla="*/ 172571 w 172571"/>
                    <a:gd name="connsiteY2" fmla="*/ 325764 h 339211"/>
                    <a:gd name="connsiteX3" fmla="*/ 0 w 172571"/>
                    <a:gd name="connsiteY3" fmla="*/ 339211 h 339211"/>
                    <a:gd name="connsiteX4" fmla="*/ 0 w 172571"/>
                    <a:gd name="connsiteY4" fmla="*/ 47065 h 339211"/>
                    <a:gd name="connsiteX0" fmla="*/ 0 w 172571"/>
                    <a:gd name="connsiteY0" fmla="*/ 47065 h 325764"/>
                    <a:gd name="connsiteX1" fmla="*/ 112059 w 172571"/>
                    <a:gd name="connsiteY1" fmla="*/ 0 h 325764"/>
                    <a:gd name="connsiteX2" fmla="*/ 172571 w 172571"/>
                    <a:gd name="connsiteY2" fmla="*/ 325764 h 325764"/>
                    <a:gd name="connsiteX3" fmla="*/ 20170 w 172571"/>
                    <a:gd name="connsiteY3" fmla="*/ 325764 h 325764"/>
                    <a:gd name="connsiteX4" fmla="*/ 0 w 172571"/>
                    <a:gd name="connsiteY4" fmla="*/ 47065 h 325764"/>
                    <a:gd name="connsiteX0" fmla="*/ 0 w 172571"/>
                    <a:gd name="connsiteY0" fmla="*/ 47065 h 325764"/>
                    <a:gd name="connsiteX1" fmla="*/ 112059 w 172571"/>
                    <a:gd name="connsiteY1" fmla="*/ 0 h 325764"/>
                    <a:gd name="connsiteX2" fmla="*/ 172571 w 172571"/>
                    <a:gd name="connsiteY2" fmla="*/ 325764 h 325764"/>
                    <a:gd name="connsiteX3" fmla="*/ 20170 w 172571"/>
                    <a:gd name="connsiteY3" fmla="*/ 325764 h 325764"/>
                    <a:gd name="connsiteX4" fmla="*/ 0 w 172571"/>
                    <a:gd name="connsiteY4" fmla="*/ 47065 h 3257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2571" h="325764">
                      <a:moveTo>
                        <a:pt x="0" y="47065"/>
                      </a:moveTo>
                      <a:lnTo>
                        <a:pt x="112059" y="0"/>
                      </a:lnTo>
                      <a:cubicBezTo>
                        <a:pt x="152401" y="108588"/>
                        <a:pt x="172571" y="203729"/>
                        <a:pt x="172571" y="325764"/>
                      </a:cubicBezTo>
                      <a:lnTo>
                        <a:pt x="20170" y="325764"/>
                      </a:lnTo>
                      <a:cubicBezTo>
                        <a:pt x="47064" y="228382"/>
                        <a:pt x="26894" y="151170"/>
                        <a:pt x="0" y="47065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" name="Rectangle 17"/>
                <p:cNvSpPr/>
                <p:nvPr/>
              </p:nvSpPr>
              <p:spPr>
                <a:xfrm rot="277179">
                  <a:off x="2353057" y="2807879"/>
                  <a:ext cx="1389887" cy="736214"/>
                </a:xfrm>
                <a:custGeom>
                  <a:avLst/>
                  <a:gdLst>
                    <a:gd name="connsiteX0" fmla="*/ 0 w 1447800"/>
                    <a:gd name="connsiteY0" fmla="*/ 0 h 678283"/>
                    <a:gd name="connsiteX1" fmla="*/ 1447800 w 1447800"/>
                    <a:gd name="connsiteY1" fmla="*/ 0 h 678283"/>
                    <a:gd name="connsiteX2" fmla="*/ 1447800 w 1447800"/>
                    <a:gd name="connsiteY2" fmla="*/ 678283 h 678283"/>
                    <a:gd name="connsiteX3" fmla="*/ 0 w 1447800"/>
                    <a:gd name="connsiteY3" fmla="*/ 678283 h 678283"/>
                    <a:gd name="connsiteX4" fmla="*/ 0 w 1447800"/>
                    <a:gd name="connsiteY4" fmla="*/ 0 h 678283"/>
                    <a:gd name="connsiteX0" fmla="*/ 0 w 1447800"/>
                    <a:gd name="connsiteY0" fmla="*/ 0 h 678283"/>
                    <a:gd name="connsiteX1" fmla="*/ 1447800 w 1447800"/>
                    <a:gd name="connsiteY1" fmla="*/ 0 h 678283"/>
                    <a:gd name="connsiteX2" fmla="*/ 1447800 w 1447800"/>
                    <a:gd name="connsiteY2" fmla="*/ 678283 h 678283"/>
                    <a:gd name="connsiteX3" fmla="*/ 53789 w 1447800"/>
                    <a:gd name="connsiteY3" fmla="*/ 389171 h 678283"/>
                    <a:gd name="connsiteX4" fmla="*/ 0 w 1447800"/>
                    <a:gd name="connsiteY4" fmla="*/ 0 h 678283"/>
                    <a:gd name="connsiteX0" fmla="*/ 0 w 1447800"/>
                    <a:gd name="connsiteY0" fmla="*/ 0 h 389171"/>
                    <a:gd name="connsiteX1" fmla="*/ 1447800 w 1447800"/>
                    <a:gd name="connsiteY1" fmla="*/ 0 h 389171"/>
                    <a:gd name="connsiteX2" fmla="*/ 1420905 w 1447800"/>
                    <a:gd name="connsiteY2" fmla="*/ 342107 h 389171"/>
                    <a:gd name="connsiteX3" fmla="*/ 53789 w 1447800"/>
                    <a:gd name="connsiteY3" fmla="*/ 389171 h 389171"/>
                    <a:gd name="connsiteX4" fmla="*/ 0 w 1447800"/>
                    <a:gd name="connsiteY4" fmla="*/ 0 h 389171"/>
                    <a:gd name="connsiteX0" fmla="*/ 0 w 1447800"/>
                    <a:gd name="connsiteY0" fmla="*/ 0 h 422788"/>
                    <a:gd name="connsiteX1" fmla="*/ 1447800 w 1447800"/>
                    <a:gd name="connsiteY1" fmla="*/ 0 h 422788"/>
                    <a:gd name="connsiteX2" fmla="*/ 1420905 w 1447800"/>
                    <a:gd name="connsiteY2" fmla="*/ 342107 h 422788"/>
                    <a:gd name="connsiteX3" fmla="*/ 53789 w 1447800"/>
                    <a:gd name="connsiteY3" fmla="*/ 422788 h 422788"/>
                    <a:gd name="connsiteX4" fmla="*/ 0 w 1447800"/>
                    <a:gd name="connsiteY4" fmla="*/ 0 h 422788"/>
                    <a:gd name="connsiteX0" fmla="*/ 0 w 1447800"/>
                    <a:gd name="connsiteY0" fmla="*/ 0 h 615112"/>
                    <a:gd name="connsiteX1" fmla="*/ 1447800 w 1447800"/>
                    <a:gd name="connsiteY1" fmla="*/ 0 h 615112"/>
                    <a:gd name="connsiteX2" fmla="*/ 1420905 w 1447800"/>
                    <a:gd name="connsiteY2" fmla="*/ 342107 h 615112"/>
                    <a:gd name="connsiteX3" fmla="*/ 53789 w 1447800"/>
                    <a:gd name="connsiteY3" fmla="*/ 422788 h 615112"/>
                    <a:gd name="connsiteX4" fmla="*/ 0 w 1447800"/>
                    <a:gd name="connsiteY4" fmla="*/ 0 h 615112"/>
                    <a:gd name="connsiteX0" fmla="*/ 0 w 1447800"/>
                    <a:gd name="connsiteY0" fmla="*/ 0 h 685888"/>
                    <a:gd name="connsiteX1" fmla="*/ 1447800 w 1447800"/>
                    <a:gd name="connsiteY1" fmla="*/ 0 h 685888"/>
                    <a:gd name="connsiteX2" fmla="*/ 1420905 w 1447800"/>
                    <a:gd name="connsiteY2" fmla="*/ 342107 h 685888"/>
                    <a:gd name="connsiteX3" fmla="*/ 53789 w 1447800"/>
                    <a:gd name="connsiteY3" fmla="*/ 422788 h 685888"/>
                    <a:gd name="connsiteX4" fmla="*/ 0 w 1447800"/>
                    <a:gd name="connsiteY4" fmla="*/ 0 h 685888"/>
                    <a:gd name="connsiteX0" fmla="*/ 0 w 1447800"/>
                    <a:gd name="connsiteY0" fmla="*/ 0 h 703246"/>
                    <a:gd name="connsiteX1" fmla="*/ 1447800 w 1447800"/>
                    <a:gd name="connsiteY1" fmla="*/ 0 h 703246"/>
                    <a:gd name="connsiteX2" fmla="*/ 1420905 w 1447800"/>
                    <a:gd name="connsiteY2" fmla="*/ 342107 h 703246"/>
                    <a:gd name="connsiteX3" fmla="*/ 53789 w 1447800"/>
                    <a:gd name="connsiteY3" fmla="*/ 422788 h 703246"/>
                    <a:gd name="connsiteX4" fmla="*/ 0 w 1447800"/>
                    <a:gd name="connsiteY4" fmla="*/ 0 h 703246"/>
                    <a:gd name="connsiteX0" fmla="*/ 0 w 1447800"/>
                    <a:gd name="connsiteY0" fmla="*/ 0 h 699377"/>
                    <a:gd name="connsiteX1" fmla="*/ 1447800 w 1447800"/>
                    <a:gd name="connsiteY1" fmla="*/ 0 h 699377"/>
                    <a:gd name="connsiteX2" fmla="*/ 1420905 w 1447800"/>
                    <a:gd name="connsiteY2" fmla="*/ 342107 h 699377"/>
                    <a:gd name="connsiteX3" fmla="*/ 53789 w 1447800"/>
                    <a:gd name="connsiteY3" fmla="*/ 422788 h 699377"/>
                    <a:gd name="connsiteX4" fmla="*/ 0 w 1447800"/>
                    <a:gd name="connsiteY4" fmla="*/ 0 h 699377"/>
                    <a:gd name="connsiteX0" fmla="*/ 0 w 1420905"/>
                    <a:gd name="connsiteY0" fmla="*/ 0 h 699377"/>
                    <a:gd name="connsiteX1" fmla="*/ 1373841 w 1420905"/>
                    <a:gd name="connsiteY1" fmla="*/ 26894 h 699377"/>
                    <a:gd name="connsiteX2" fmla="*/ 1420905 w 1420905"/>
                    <a:gd name="connsiteY2" fmla="*/ 342107 h 699377"/>
                    <a:gd name="connsiteX3" fmla="*/ 53789 w 1420905"/>
                    <a:gd name="connsiteY3" fmla="*/ 422788 h 699377"/>
                    <a:gd name="connsiteX4" fmla="*/ 0 w 1420905"/>
                    <a:gd name="connsiteY4" fmla="*/ 0 h 699377"/>
                    <a:gd name="connsiteX0" fmla="*/ 0 w 1420905"/>
                    <a:gd name="connsiteY0" fmla="*/ 0 h 699377"/>
                    <a:gd name="connsiteX1" fmla="*/ 1373841 w 1420905"/>
                    <a:gd name="connsiteY1" fmla="*/ 26894 h 699377"/>
                    <a:gd name="connsiteX2" fmla="*/ 1420905 w 1420905"/>
                    <a:gd name="connsiteY2" fmla="*/ 342107 h 699377"/>
                    <a:gd name="connsiteX3" fmla="*/ 53789 w 1420905"/>
                    <a:gd name="connsiteY3" fmla="*/ 422788 h 699377"/>
                    <a:gd name="connsiteX4" fmla="*/ 0 w 1420905"/>
                    <a:gd name="connsiteY4" fmla="*/ 0 h 699377"/>
                    <a:gd name="connsiteX0" fmla="*/ 295835 w 1367116"/>
                    <a:gd name="connsiteY0" fmla="*/ 53788 h 672483"/>
                    <a:gd name="connsiteX1" fmla="*/ 1320052 w 1367116"/>
                    <a:gd name="connsiteY1" fmla="*/ 0 h 672483"/>
                    <a:gd name="connsiteX2" fmla="*/ 1367116 w 1367116"/>
                    <a:gd name="connsiteY2" fmla="*/ 315213 h 672483"/>
                    <a:gd name="connsiteX3" fmla="*/ 0 w 1367116"/>
                    <a:gd name="connsiteY3" fmla="*/ 395894 h 672483"/>
                    <a:gd name="connsiteX4" fmla="*/ 295835 w 1367116"/>
                    <a:gd name="connsiteY4" fmla="*/ 53788 h 672483"/>
                    <a:gd name="connsiteX0" fmla="*/ 295835 w 1367116"/>
                    <a:gd name="connsiteY0" fmla="*/ 53788 h 672483"/>
                    <a:gd name="connsiteX1" fmla="*/ 1320052 w 1367116"/>
                    <a:gd name="connsiteY1" fmla="*/ 0 h 672483"/>
                    <a:gd name="connsiteX2" fmla="*/ 1367116 w 1367116"/>
                    <a:gd name="connsiteY2" fmla="*/ 315213 h 672483"/>
                    <a:gd name="connsiteX3" fmla="*/ 0 w 1367116"/>
                    <a:gd name="connsiteY3" fmla="*/ 395894 h 672483"/>
                    <a:gd name="connsiteX4" fmla="*/ 295835 w 1367116"/>
                    <a:gd name="connsiteY4" fmla="*/ 53788 h 672483"/>
                    <a:gd name="connsiteX0" fmla="*/ 295835 w 1367116"/>
                    <a:gd name="connsiteY0" fmla="*/ 53788 h 672483"/>
                    <a:gd name="connsiteX1" fmla="*/ 1320052 w 1367116"/>
                    <a:gd name="connsiteY1" fmla="*/ 0 h 672483"/>
                    <a:gd name="connsiteX2" fmla="*/ 1367116 w 1367116"/>
                    <a:gd name="connsiteY2" fmla="*/ 315213 h 672483"/>
                    <a:gd name="connsiteX3" fmla="*/ 0 w 1367116"/>
                    <a:gd name="connsiteY3" fmla="*/ 395894 h 672483"/>
                    <a:gd name="connsiteX4" fmla="*/ 295835 w 1367116"/>
                    <a:gd name="connsiteY4" fmla="*/ 53788 h 672483"/>
                    <a:gd name="connsiteX0" fmla="*/ 295835 w 1367116"/>
                    <a:gd name="connsiteY0" fmla="*/ 53788 h 672483"/>
                    <a:gd name="connsiteX1" fmla="*/ 1320052 w 1367116"/>
                    <a:gd name="connsiteY1" fmla="*/ 0 h 672483"/>
                    <a:gd name="connsiteX2" fmla="*/ 1367116 w 1367116"/>
                    <a:gd name="connsiteY2" fmla="*/ 315213 h 672483"/>
                    <a:gd name="connsiteX3" fmla="*/ 0 w 1367116"/>
                    <a:gd name="connsiteY3" fmla="*/ 395894 h 672483"/>
                    <a:gd name="connsiteX4" fmla="*/ 295835 w 1367116"/>
                    <a:gd name="connsiteY4" fmla="*/ 53788 h 672483"/>
                    <a:gd name="connsiteX0" fmla="*/ 295835 w 1369081"/>
                    <a:gd name="connsiteY0" fmla="*/ 597 h 619292"/>
                    <a:gd name="connsiteX1" fmla="*/ 1367116 w 1369081"/>
                    <a:gd name="connsiteY1" fmla="*/ 262022 h 619292"/>
                    <a:gd name="connsiteX2" fmla="*/ 0 w 1369081"/>
                    <a:gd name="connsiteY2" fmla="*/ 342703 h 619292"/>
                    <a:gd name="connsiteX3" fmla="*/ 295835 w 1369081"/>
                    <a:gd name="connsiteY3" fmla="*/ 597 h 619292"/>
                    <a:gd name="connsiteX0" fmla="*/ 295835 w 1368181"/>
                    <a:gd name="connsiteY0" fmla="*/ 95304 h 713999"/>
                    <a:gd name="connsiteX1" fmla="*/ 1367116 w 1368181"/>
                    <a:gd name="connsiteY1" fmla="*/ 356729 h 713999"/>
                    <a:gd name="connsiteX2" fmla="*/ 0 w 1368181"/>
                    <a:gd name="connsiteY2" fmla="*/ 437410 h 713999"/>
                    <a:gd name="connsiteX3" fmla="*/ 295835 w 1368181"/>
                    <a:gd name="connsiteY3" fmla="*/ 95304 h 713999"/>
                    <a:gd name="connsiteX0" fmla="*/ 295835 w 1368136"/>
                    <a:gd name="connsiteY0" fmla="*/ 112549 h 731244"/>
                    <a:gd name="connsiteX1" fmla="*/ 1367116 w 1368136"/>
                    <a:gd name="connsiteY1" fmla="*/ 373974 h 731244"/>
                    <a:gd name="connsiteX2" fmla="*/ 0 w 1368136"/>
                    <a:gd name="connsiteY2" fmla="*/ 454655 h 731244"/>
                    <a:gd name="connsiteX3" fmla="*/ 295835 w 1368136"/>
                    <a:gd name="connsiteY3" fmla="*/ 112549 h 731244"/>
                    <a:gd name="connsiteX0" fmla="*/ 295835 w 1368108"/>
                    <a:gd name="connsiteY0" fmla="*/ 117599 h 736294"/>
                    <a:gd name="connsiteX1" fmla="*/ 1367116 w 1368108"/>
                    <a:gd name="connsiteY1" fmla="*/ 379024 h 736294"/>
                    <a:gd name="connsiteX2" fmla="*/ 0 w 1368108"/>
                    <a:gd name="connsiteY2" fmla="*/ 459705 h 736294"/>
                    <a:gd name="connsiteX3" fmla="*/ 295835 w 1368108"/>
                    <a:gd name="connsiteY3" fmla="*/ 117599 h 736294"/>
                    <a:gd name="connsiteX0" fmla="*/ 0 w 1367116"/>
                    <a:gd name="connsiteY0" fmla="*/ 80681 h 357270"/>
                    <a:gd name="connsiteX1" fmla="*/ 1367116 w 1367116"/>
                    <a:gd name="connsiteY1" fmla="*/ 0 h 357270"/>
                    <a:gd name="connsiteX2" fmla="*/ 0 w 1367116"/>
                    <a:gd name="connsiteY2" fmla="*/ 80681 h 357270"/>
                    <a:gd name="connsiteX0" fmla="*/ 0 w 1367116"/>
                    <a:gd name="connsiteY0" fmla="*/ 284842 h 561431"/>
                    <a:gd name="connsiteX1" fmla="*/ 1367116 w 1367116"/>
                    <a:gd name="connsiteY1" fmla="*/ 204161 h 561431"/>
                    <a:gd name="connsiteX2" fmla="*/ 0 w 1367116"/>
                    <a:gd name="connsiteY2" fmla="*/ 284842 h 561431"/>
                    <a:gd name="connsiteX0" fmla="*/ 0 w 1393556"/>
                    <a:gd name="connsiteY0" fmla="*/ 464463 h 741052"/>
                    <a:gd name="connsiteX1" fmla="*/ 1367116 w 1393556"/>
                    <a:gd name="connsiteY1" fmla="*/ 383782 h 741052"/>
                    <a:gd name="connsiteX2" fmla="*/ 0 w 1393556"/>
                    <a:gd name="connsiteY2" fmla="*/ 464463 h 741052"/>
                    <a:gd name="connsiteX0" fmla="*/ 0 w 1389887"/>
                    <a:gd name="connsiteY0" fmla="*/ 459625 h 736214"/>
                    <a:gd name="connsiteX1" fmla="*/ 1367116 w 1389887"/>
                    <a:gd name="connsiteY1" fmla="*/ 378944 h 736214"/>
                    <a:gd name="connsiteX2" fmla="*/ 0 w 1389887"/>
                    <a:gd name="connsiteY2" fmla="*/ 459625 h 7362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89887" h="736214">
                      <a:moveTo>
                        <a:pt x="0" y="459625"/>
                      </a:moveTo>
                      <a:cubicBezTo>
                        <a:pt x="99358" y="-132045"/>
                        <a:pt x="1590487" y="-145492"/>
                        <a:pt x="1367116" y="378944"/>
                      </a:cubicBezTo>
                      <a:cubicBezTo>
                        <a:pt x="1126564" y="681502"/>
                        <a:pt x="563282" y="963891"/>
                        <a:pt x="0" y="459625"/>
                      </a:cubicBezTo>
                      <a:close/>
                    </a:path>
                  </a:pathLst>
                </a:custGeom>
                <a:gradFill>
                  <a:gsLst>
                    <a:gs pos="98000">
                      <a:schemeClr val="bg1">
                        <a:lumMod val="75000"/>
                        <a:alpha val="63000"/>
                      </a:schemeClr>
                    </a:gs>
                    <a:gs pos="0">
                      <a:schemeClr val="bg1">
                        <a:lumMod val="85000"/>
                        <a:alpha val="45000"/>
                      </a:schemeClr>
                    </a:gs>
                  </a:gsLst>
                  <a:lin ang="16200000" scaled="1"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" name="Group 16"/>
              <p:cNvGrpSpPr/>
              <p:nvPr/>
            </p:nvGrpSpPr>
            <p:grpSpPr>
              <a:xfrm>
                <a:off x="3417280" y="1634622"/>
                <a:ext cx="990600" cy="945573"/>
                <a:chOff x="6705600" y="2957378"/>
                <a:chExt cx="1676400" cy="1600200"/>
              </a:xfrm>
              <a:effectLst/>
            </p:grpSpPr>
            <p:sp>
              <p:nvSpPr>
                <p:cNvPr id="53" name="Oval 17"/>
                <p:cNvSpPr/>
                <p:nvPr/>
              </p:nvSpPr>
              <p:spPr>
                <a:xfrm>
                  <a:off x="6705600" y="2957378"/>
                  <a:ext cx="1676400" cy="16002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" name="Oval 18"/>
                <p:cNvSpPr/>
                <p:nvPr/>
              </p:nvSpPr>
              <p:spPr>
                <a:xfrm>
                  <a:off x="6773941" y="3033578"/>
                  <a:ext cx="1447800" cy="1295400"/>
                </a:xfrm>
                <a:prstGeom prst="ellipse">
                  <a:avLst/>
                </a:prstGeom>
                <a:solidFill>
                  <a:srgbClr val="92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Rectangle 13"/>
                <p:cNvSpPr/>
                <p:nvPr/>
              </p:nvSpPr>
              <p:spPr>
                <a:xfrm rot="964047">
                  <a:off x="6817150" y="3215500"/>
                  <a:ext cx="399134" cy="931555"/>
                </a:xfrm>
                <a:custGeom>
                  <a:avLst/>
                  <a:gdLst>
                    <a:gd name="connsiteX0" fmla="*/ 0 w 304800"/>
                    <a:gd name="connsiteY0" fmla="*/ 0 h 914400"/>
                    <a:gd name="connsiteX1" fmla="*/ 304800 w 304800"/>
                    <a:gd name="connsiteY1" fmla="*/ 0 h 914400"/>
                    <a:gd name="connsiteX2" fmla="*/ 304800 w 304800"/>
                    <a:gd name="connsiteY2" fmla="*/ 914400 h 914400"/>
                    <a:gd name="connsiteX3" fmla="*/ 0 w 304800"/>
                    <a:gd name="connsiteY3" fmla="*/ 914400 h 914400"/>
                    <a:gd name="connsiteX4" fmla="*/ 0 w 304800"/>
                    <a:gd name="connsiteY4" fmla="*/ 0 h 914400"/>
                    <a:gd name="connsiteX0" fmla="*/ 0 w 304800"/>
                    <a:gd name="connsiteY0" fmla="*/ 0 h 914400"/>
                    <a:gd name="connsiteX1" fmla="*/ 275640 w 304800"/>
                    <a:gd name="connsiteY1" fmla="*/ 63448 h 914400"/>
                    <a:gd name="connsiteX2" fmla="*/ 304800 w 304800"/>
                    <a:gd name="connsiteY2" fmla="*/ 914400 h 914400"/>
                    <a:gd name="connsiteX3" fmla="*/ 0 w 304800"/>
                    <a:gd name="connsiteY3" fmla="*/ 914400 h 914400"/>
                    <a:gd name="connsiteX4" fmla="*/ 0 w 304800"/>
                    <a:gd name="connsiteY4" fmla="*/ 0 h 914400"/>
                    <a:gd name="connsiteX0" fmla="*/ 130458 w 304800"/>
                    <a:gd name="connsiteY0" fmla="*/ 0 h 993569"/>
                    <a:gd name="connsiteX1" fmla="*/ 275640 w 304800"/>
                    <a:gd name="connsiteY1" fmla="*/ 142617 h 993569"/>
                    <a:gd name="connsiteX2" fmla="*/ 304800 w 304800"/>
                    <a:gd name="connsiteY2" fmla="*/ 993569 h 993569"/>
                    <a:gd name="connsiteX3" fmla="*/ 0 w 304800"/>
                    <a:gd name="connsiteY3" fmla="*/ 993569 h 993569"/>
                    <a:gd name="connsiteX4" fmla="*/ 130458 w 304800"/>
                    <a:gd name="connsiteY4" fmla="*/ 0 h 993569"/>
                    <a:gd name="connsiteX0" fmla="*/ 130458 w 304800"/>
                    <a:gd name="connsiteY0" fmla="*/ 0 h 993569"/>
                    <a:gd name="connsiteX1" fmla="*/ 275640 w 304800"/>
                    <a:gd name="connsiteY1" fmla="*/ 142617 h 993569"/>
                    <a:gd name="connsiteX2" fmla="*/ 304800 w 304800"/>
                    <a:gd name="connsiteY2" fmla="*/ 993569 h 993569"/>
                    <a:gd name="connsiteX3" fmla="*/ 0 w 304800"/>
                    <a:gd name="connsiteY3" fmla="*/ 993569 h 993569"/>
                    <a:gd name="connsiteX4" fmla="*/ 130458 w 304800"/>
                    <a:gd name="connsiteY4" fmla="*/ 0 h 993569"/>
                    <a:gd name="connsiteX0" fmla="*/ 38563 w 212905"/>
                    <a:gd name="connsiteY0" fmla="*/ 0 h 993569"/>
                    <a:gd name="connsiteX1" fmla="*/ 183745 w 212905"/>
                    <a:gd name="connsiteY1" fmla="*/ 142617 h 993569"/>
                    <a:gd name="connsiteX2" fmla="*/ 212905 w 212905"/>
                    <a:gd name="connsiteY2" fmla="*/ 993569 h 993569"/>
                    <a:gd name="connsiteX3" fmla="*/ 0 w 212905"/>
                    <a:gd name="connsiteY3" fmla="*/ 986778 h 993569"/>
                    <a:gd name="connsiteX4" fmla="*/ 38563 w 212905"/>
                    <a:gd name="connsiteY4" fmla="*/ 0 h 993569"/>
                    <a:gd name="connsiteX0" fmla="*/ 38563 w 333019"/>
                    <a:gd name="connsiteY0" fmla="*/ 0 h 986778"/>
                    <a:gd name="connsiteX1" fmla="*/ 183745 w 333019"/>
                    <a:gd name="connsiteY1" fmla="*/ 142617 h 986778"/>
                    <a:gd name="connsiteX2" fmla="*/ 333019 w 333019"/>
                    <a:gd name="connsiteY2" fmla="*/ 747202 h 986778"/>
                    <a:gd name="connsiteX3" fmla="*/ 0 w 333019"/>
                    <a:gd name="connsiteY3" fmla="*/ 986778 h 986778"/>
                    <a:gd name="connsiteX4" fmla="*/ 38563 w 333019"/>
                    <a:gd name="connsiteY4" fmla="*/ 0 h 986778"/>
                    <a:gd name="connsiteX0" fmla="*/ 0 w 294456"/>
                    <a:gd name="connsiteY0" fmla="*/ 0 h 931555"/>
                    <a:gd name="connsiteX1" fmla="*/ 145182 w 294456"/>
                    <a:gd name="connsiteY1" fmla="*/ 142617 h 931555"/>
                    <a:gd name="connsiteX2" fmla="*/ 294456 w 294456"/>
                    <a:gd name="connsiteY2" fmla="*/ 747202 h 931555"/>
                    <a:gd name="connsiteX3" fmla="*/ 166485 w 294456"/>
                    <a:gd name="connsiteY3" fmla="*/ 931555 h 931555"/>
                    <a:gd name="connsiteX4" fmla="*/ 0 w 294456"/>
                    <a:gd name="connsiteY4" fmla="*/ 0 h 931555"/>
                    <a:gd name="connsiteX0" fmla="*/ 24471 w 318927"/>
                    <a:gd name="connsiteY0" fmla="*/ 0 h 931555"/>
                    <a:gd name="connsiteX1" fmla="*/ 169653 w 318927"/>
                    <a:gd name="connsiteY1" fmla="*/ 142617 h 931555"/>
                    <a:gd name="connsiteX2" fmla="*/ 318927 w 318927"/>
                    <a:gd name="connsiteY2" fmla="*/ 747202 h 931555"/>
                    <a:gd name="connsiteX3" fmla="*/ 190956 w 318927"/>
                    <a:gd name="connsiteY3" fmla="*/ 931555 h 931555"/>
                    <a:gd name="connsiteX4" fmla="*/ 24471 w 318927"/>
                    <a:gd name="connsiteY4" fmla="*/ 0 h 931555"/>
                    <a:gd name="connsiteX0" fmla="*/ 104678 w 399134"/>
                    <a:gd name="connsiteY0" fmla="*/ 0 h 931555"/>
                    <a:gd name="connsiteX1" fmla="*/ 249860 w 399134"/>
                    <a:gd name="connsiteY1" fmla="*/ 142617 h 931555"/>
                    <a:gd name="connsiteX2" fmla="*/ 399134 w 399134"/>
                    <a:gd name="connsiteY2" fmla="*/ 747202 h 931555"/>
                    <a:gd name="connsiteX3" fmla="*/ 271163 w 399134"/>
                    <a:gd name="connsiteY3" fmla="*/ 931555 h 931555"/>
                    <a:gd name="connsiteX4" fmla="*/ 104678 w 399134"/>
                    <a:gd name="connsiteY4" fmla="*/ 0 h 931555"/>
                    <a:gd name="connsiteX0" fmla="*/ 104678 w 399134"/>
                    <a:gd name="connsiteY0" fmla="*/ 0 h 931555"/>
                    <a:gd name="connsiteX1" fmla="*/ 249860 w 399134"/>
                    <a:gd name="connsiteY1" fmla="*/ 142617 h 931555"/>
                    <a:gd name="connsiteX2" fmla="*/ 399134 w 399134"/>
                    <a:gd name="connsiteY2" fmla="*/ 747202 h 931555"/>
                    <a:gd name="connsiteX3" fmla="*/ 271163 w 399134"/>
                    <a:gd name="connsiteY3" fmla="*/ 931555 h 931555"/>
                    <a:gd name="connsiteX4" fmla="*/ 104678 w 399134"/>
                    <a:gd name="connsiteY4" fmla="*/ 0 h 931555"/>
                    <a:gd name="connsiteX0" fmla="*/ 104678 w 399134"/>
                    <a:gd name="connsiteY0" fmla="*/ 0 h 931555"/>
                    <a:gd name="connsiteX1" fmla="*/ 249860 w 399134"/>
                    <a:gd name="connsiteY1" fmla="*/ 142617 h 931555"/>
                    <a:gd name="connsiteX2" fmla="*/ 399134 w 399134"/>
                    <a:gd name="connsiteY2" fmla="*/ 747202 h 931555"/>
                    <a:gd name="connsiteX3" fmla="*/ 271163 w 399134"/>
                    <a:gd name="connsiteY3" fmla="*/ 931555 h 931555"/>
                    <a:gd name="connsiteX4" fmla="*/ 104678 w 399134"/>
                    <a:gd name="connsiteY4" fmla="*/ 0 h 9315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99134" h="931555">
                      <a:moveTo>
                        <a:pt x="104678" y="0"/>
                      </a:moveTo>
                      <a:cubicBezTo>
                        <a:pt x="153860" y="87916"/>
                        <a:pt x="201466" y="95078"/>
                        <a:pt x="249860" y="142617"/>
                      </a:cubicBezTo>
                      <a:cubicBezTo>
                        <a:pt x="171373" y="408695"/>
                        <a:pt x="276601" y="593317"/>
                        <a:pt x="399134" y="747202"/>
                      </a:cubicBezTo>
                      <a:lnTo>
                        <a:pt x="271163" y="931555"/>
                      </a:lnTo>
                      <a:cubicBezTo>
                        <a:pt x="-68472" y="613676"/>
                        <a:pt x="-45977" y="266656"/>
                        <a:pt x="104678" y="0"/>
                      </a:cubicBezTo>
                      <a:close/>
                    </a:path>
                  </a:pathLst>
                </a:custGeom>
                <a:solidFill>
                  <a:srgbClr val="FFE5E5">
                    <a:alpha val="88000"/>
                  </a:srgb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Rectangle 14"/>
                <p:cNvSpPr/>
                <p:nvPr/>
              </p:nvSpPr>
              <p:spPr>
                <a:xfrm>
                  <a:off x="7337401" y="3446100"/>
                  <a:ext cx="369407" cy="289112"/>
                </a:xfrm>
                <a:custGeom>
                  <a:avLst/>
                  <a:gdLst>
                    <a:gd name="connsiteX0" fmla="*/ 0 w 342513"/>
                    <a:gd name="connsiteY0" fmla="*/ 0 h 228600"/>
                    <a:gd name="connsiteX1" fmla="*/ 342513 w 342513"/>
                    <a:gd name="connsiteY1" fmla="*/ 0 h 228600"/>
                    <a:gd name="connsiteX2" fmla="*/ 342513 w 342513"/>
                    <a:gd name="connsiteY2" fmla="*/ 228600 h 228600"/>
                    <a:gd name="connsiteX3" fmla="*/ 0 w 342513"/>
                    <a:gd name="connsiteY3" fmla="*/ 228600 h 228600"/>
                    <a:gd name="connsiteX4" fmla="*/ 0 w 342513"/>
                    <a:gd name="connsiteY4" fmla="*/ 0 h 228600"/>
                    <a:gd name="connsiteX0" fmla="*/ 26894 w 369407"/>
                    <a:gd name="connsiteY0" fmla="*/ 0 h 242047"/>
                    <a:gd name="connsiteX1" fmla="*/ 369407 w 369407"/>
                    <a:gd name="connsiteY1" fmla="*/ 0 h 242047"/>
                    <a:gd name="connsiteX2" fmla="*/ 369407 w 369407"/>
                    <a:gd name="connsiteY2" fmla="*/ 228600 h 242047"/>
                    <a:gd name="connsiteX3" fmla="*/ 0 w 369407"/>
                    <a:gd name="connsiteY3" fmla="*/ 242047 h 242047"/>
                    <a:gd name="connsiteX4" fmla="*/ 26894 w 369407"/>
                    <a:gd name="connsiteY4" fmla="*/ 0 h 242047"/>
                    <a:gd name="connsiteX0" fmla="*/ 26894 w 369407"/>
                    <a:gd name="connsiteY0" fmla="*/ 0 h 255494"/>
                    <a:gd name="connsiteX1" fmla="*/ 369407 w 369407"/>
                    <a:gd name="connsiteY1" fmla="*/ 0 h 255494"/>
                    <a:gd name="connsiteX2" fmla="*/ 342513 w 369407"/>
                    <a:gd name="connsiteY2" fmla="*/ 255494 h 255494"/>
                    <a:gd name="connsiteX3" fmla="*/ 0 w 369407"/>
                    <a:gd name="connsiteY3" fmla="*/ 242047 h 255494"/>
                    <a:gd name="connsiteX4" fmla="*/ 26894 w 369407"/>
                    <a:gd name="connsiteY4" fmla="*/ 0 h 255494"/>
                    <a:gd name="connsiteX0" fmla="*/ 26894 w 369407"/>
                    <a:gd name="connsiteY0" fmla="*/ 0 h 255494"/>
                    <a:gd name="connsiteX1" fmla="*/ 369407 w 369407"/>
                    <a:gd name="connsiteY1" fmla="*/ 67235 h 255494"/>
                    <a:gd name="connsiteX2" fmla="*/ 342513 w 369407"/>
                    <a:gd name="connsiteY2" fmla="*/ 255494 h 255494"/>
                    <a:gd name="connsiteX3" fmla="*/ 0 w 369407"/>
                    <a:gd name="connsiteY3" fmla="*/ 242047 h 255494"/>
                    <a:gd name="connsiteX4" fmla="*/ 26894 w 369407"/>
                    <a:gd name="connsiteY4" fmla="*/ 0 h 255494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69407" h="289112">
                      <a:moveTo>
                        <a:pt x="26894" y="0"/>
                      </a:moveTo>
                      <a:cubicBezTo>
                        <a:pt x="154512" y="13448"/>
                        <a:pt x="255236" y="47064"/>
                        <a:pt x="369407" y="100853"/>
                      </a:cubicBezTo>
                      <a:lnTo>
                        <a:pt x="342513" y="289112"/>
                      </a:lnTo>
                      <a:cubicBezTo>
                        <a:pt x="208171" y="257735"/>
                        <a:pt x="107448" y="259977"/>
                        <a:pt x="0" y="275665"/>
                      </a:cubicBezTo>
                      <a:lnTo>
                        <a:pt x="26894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98000">
                      <a:srgbClr val="FFE5E5">
                        <a:alpha val="52000"/>
                      </a:srgbClr>
                    </a:gs>
                    <a:gs pos="26000">
                      <a:srgbClr val="FFD9D9">
                        <a:alpha val="78000"/>
                      </a:srgbClr>
                    </a:gs>
                  </a:gsLst>
                  <a:lin ang="16200000" scaled="1"/>
                  <a:tileRect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" name="Rectangle 15"/>
                <p:cNvSpPr/>
                <p:nvPr/>
              </p:nvSpPr>
              <p:spPr>
                <a:xfrm rot="278579">
                  <a:off x="7980794" y="3589261"/>
                  <a:ext cx="172571" cy="325764"/>
                </a:xfrm>
                <a:custGeom>
                  <a:avLst/>
                  <a:gdLst>
                    <a:gd name="connsiteX0" fmla="*/ 0 w 152400"/>
                    <a:gd name="connsiteY0" fmla="*/ 0 h 312317"/>
                    <a:gd name="connsiteX1" fmla="*/ 152400 w 152400"/>
                    <a:gd name="connsiteY1" fmla="*/ 0 h 312317"/>
                    <a:gd name="connsiteX2" fmla="*/ 152400 w 152400"/>
                    <a:gd name="connsiteY2" fmla="*/ 312317 h 312317"/>
                    <a:gd name="connsiteX3" fmla="*/ 0 w 152400"/>
                    <a:gd name="connsiteY3" fmla="*/ 312317 h 312317"/>
                    <a:gd name="connsiteX4" fmla="*/ 0 w 152400"/>
                    <a:gd name="connsiteY4" fmla="*/ 0 h 312317"/>
                    <a:gd name="connsiteX0" fmla="*/ 0 w 152400"/>
                    <a:gd name="connsiteY0" fmla="*/ 0 h 312317"/>
                    <a:gd name="connsiteX1" fmla="*/ 125506 w 152400"/>
                    <a:gd name="connsiteY1" fmla="*/ 0 h 312317"/>
                    <a:gd name="connsiteX2" fmla="*/ 152400 w 152400"/>
                    <a:gd name="connsiteY2" fmla="*/ 312317 h 312317"/>
                    <a:gd name="connsiteX3" fmla="*/ 0 w 152400"/>
                    <a:gd name="connsiteY3" fmla="*/ 312317 h 312317"/>
                    <a:gd name="connsiteX4" fmla="*/ 0 w 152400"/>
                    <a:gd name="connsiteY4" fmla="*/ 0 h 312317"/>
                    <a:gd name="connsiteX0" fmla="*/ 0 w 152400"/>
                    <a:gd name="connsiteY0" fmla="*/ 20171 h 312317"/>
                    <a:gd name="connsiteX1" fmla="*/ 125506 w 152400"/>
                    <a:gd name="connsiteY1" fmla="*/ 0 h 312317"/>
                    <a:gd name="connsiteX2" fmla="*/ 152400 w 152400"/>
                    <a:gd name="connsiteY2" fmla="*/ 312317 h 312317"/>
                    <a:gd name="connsiteX3" fmla="*/ 0 w 152400"/>
                    <a:gd name="connsiteY3" fmla="*/ 312317 h 312317"/>
                    <a:gd name="connsiteX4" fmla="*/ 0 w 152400"/>
                    <a:gd name="connsiteY4" fmla="*/ 20171 h 312317"/>
                    <a:gd name="connsiteX0" fmla="*/ 0 w 152400"/>
                    <a:gd name="connsiteY0" fmla="*/ 47065 h 339211"/>
                    <a:gd name="connsiteX1" fmla="*/ 112059 w 152400"/>
                    <a:gd name="connsiteY1" fmla="*/ 0 h 339211"/>
                    <a:gd name="connsiteX2" fmla="*/ 152400 w 152400"/>
                    <a:gd name="connsiteY2" fmla="*/ 339211 h 339211"/>
                    <a:gd name="connsiteX3" fmla="*/ 0 w 152400"/>
                    <a:gd name="connsiteY3" fmla="*/ 339211 h 339211"/>
                    <a:gd name="connsiteX4" fmla="*/ 0 w 152400"/>
                    <a:gd name="connsiteY4" fmla="*/ 47065 h 339211"/>
                    <a:gd name="connsiteX0" fmla="*/ 0 w 172571"/>
                    <a:gd name="connsiteY0" fmla="*/ 47065 h 339211"/>
                    <a:gd name="connsiteX1" fmla="*/ 112059 w 172571"/>
                    <a:gd name="connsiteY1" fmla="*/ 0 h 339211"/>
                    <a:gd name="connsiteX2" fmla="*/ 172571 w 172571"/>
                    <a:gd name="connsiteY2" fmla="*/ 325764 h 339211"/>
                    <a:gd name="connsiteX3" fmla="*/ 0 w 172571"/>
                    <a:gd name="connsiteY3" fmla="*/ 339211 h 339211"/>
                    <a:gd name="connsiteX4" fmla="*/ 0 w 172571"/>
                    <a:gd name="connsiteY4" fmla="*/ 47065 h 339211"/>
                    <a:gd name="connsiteX0" fmla="*/ 0 w 172571"/>
                    <a:gd name="connsiteY0" fmla="*/ 47065 h 339211"/>
                    <a:gd name="connsiteX1" fmla="*/ 112059 w 172571"/>
                    <a:gd name="connsiteY1" fmla="*/ 0 h 339211"/>
                    <a:gd name="connsiteX2" fmla="*/ 172571 w 172571"/>
                    <a:gd name="connsiteY2" fmla="*/ 325764 h 339211"/>
                    <a:gd name="connsiteX3" fmla="*/ 0 w 172571"/>
                    <a:gd name="connsiteY3" fmla="*/ 339211 h 339211"/>
                    <a:gd name="connsiteX4" fmla="*/ 0 w 172571"/>
                    <a:gd name="connsiteY4" fmla="*/ 47065 h 339211"/>
                    <a:gd name="connsiteX0" fmla="*/ 0 w 172571"/>
                    <a:gd name="connsiteY0" fmla="*/ 47065 h 339211"/>
                    <a:gd name="connsiteX1" fmla="*/ 112059 w 172571"/>
                    <a:gd name="connsiteY1" fmla="*/ 0 h 339211"/>
                    <a:gd name="connsiteX2" fmla="*/ 172571 w 172571"/>
                    <a:gd name="connsiteY2" fmla="*/ 325764 h 339211"/>
                    <a:gd name="connsiteX3" fmla="*/ 0 w 172571"/>
                    <a:gd name="connsiteY3" fmla="*/ 339211 h 339211"/>
                    <a:gd name="connsiteX4" fmla="*/ 0 w 172571"/>
                    <a:gd name="connsiteY4" fmla="*/ 47065 h 339211"/>
                    <a:gd name="connsiteX0" fmla="*/ 0 w 172571"/>
                    <a:gd name="connsiteY0" fmla="*/ 47065 h 339211"/>
                    <a:gd name="connsiteX1" fmla="*/ 112059 w 172571"/>
                    <a:gd name="connsiteY1" fmla="*/ 0 h 339211"/>
                    <a:gd name="connsiteX2" fmla="*/ 172571 w 172571"/>
                    <a:gd name="connsiteY2" fmla="*/ 325764 h 339211"/>
                    <a:gd name="connsiteX3" fmla="*/ 0 w 172571"/>
                    <a:gd name="connsiteY3" fmla="*/ 339211 h 339211"/>
                    <a:gd name="connsiteX4" fmla="*/ 0 w 172571"/>
                    <a:gd name="connsiteY4" fmla="*/ 47065 h 339211"/>
                    <a:gd name="connsiteX0" fmla="*/ 0 w 172571"/>
                    <a:gd name="connsiteY0" fmla="*/ 47065 h 325764"/>
                    <a:gd name="connsiteX1" fmla="*/ 112059 w 172571"/>
                    <a:gd name="connsiteY1" fmla="*/ 0 h 325764"/>
                    <a:gd name="connsiteX2" fmla="*/ 172571 w 172571"/>
                    <a:gd name="connsiteY2" fmla="*/ 325764 h 325764"/>
                    <a:gd name="connsiteX3" fmla="*/ 20170 w 172571"/>
                    <a:gd name="connsiteY3" fmla="*/ 325764 h 325764"/>
                    <a:gd name="connsiteX4" fmla="*/ 0 w 172571"/>
                    <a:gd name="connsiteY4" fmla="*/ 47065 h 325764"/>
                    <a:gd name="connsiteX0" fmla="*/ 0 w 172571"/>
                    <a:gd name="connsiteY0" fmla="*/ 47065 h 325764"/>
                    <a:gd name="connsiteX1" fmla="*/ 112059 w 172571"/>
                    <a:gd name="connsiteY1" fmla="*/ 0 h 325764"/>
                    <a:gd name="connsiteX2" fmla="*/ 172571 w 172571"/>
                    <a:gd name="connsiteY2" fmla="*/ 325764 h 325764"/>
                    <a:gd name="connsiteX3" fmla="*/ 20170 w 172571"/>
                    <a:gd name="connsiteY3" fmla="*/ 325764 h 325764"/>
                    <a:gd name="connsiteX4" fmla="*/ 0 w 172571"/>
                    <a:gd name="connsiteY4" fmla="*/ 47065 h 3257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2571" h="325764">
                      <a:moveTo>
                        <a:pt x="0" y="47065"/>
                      </a:moveTo>
                      <a:lnTo>
                        <a:pt x="112059" y="0"/>
                      </a:lnTo>
                      <a:cubicBezTo>
                        <a:pt x="152401" y="108588"/>
                        <a:pt x="172571" y="203729"/>
                        <a:pt x="172571" y="325764"/>
                      </a:cubicBezTo>
                      <a:lnTo>
                        <a:pt x="20170" y="325764"/>
                      </a:lnTo>
                      <a:cubicBezTo>
                        <a:pt x="47064" y="228382"/>
                        <a:pt x="26894" y="151170"/>
                        <a:pt x="0" y="47065"/>
                      </a:cubicBezTo>
                      <a:close/>
                    </a:path>
                  </a:pathLst>
                </a:custGeom>
                <a:solidFill>
                  <a:srgbClr val="FFE5E5">
                    <a:alpha val="95000"/>
                  </a:srgb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" name="Rectangle 17"/>
                <p:cNvSpPr/>
                <p:nvPr/>
              </p:nvSpPr>
              <p:spPr>
                <a:xfrm rot="277179">
                  <a:off x="6848857" y="3784057"/>
                  <a:ext cx="1389887" cy="736214"/>
                </a:xfrm>
                <a:custGeom>
                  <a:avLst/>
                  <a:gdLst>
                    <a:gd name="connsiteX0" fmla="*/ 0 w 1447800"/>
                    <a:gd name="connsiteY0" fmla="*/ 0 h 678283"/>
                    <a:gd name="connsiteX1" fmla="*/ 1447800 w 1447800"/>
                    <a:gd name="connsiteY1" fmla="*/ 0 h 678283"/>
                    <a:gd name="connsiteX2" fmla="*/ 1447800 w 1447800"/>
                    <a:gd name="connsiteY2" fmla="*/ 678283 h 678283"/>
                    <a:gd name="connsiteX3" fmla="*/ 0 w 1447800"/>
                    <a:gd name="connsiteY3" fmla="*/ 678283 h 678283"/>
                    <a:gd name="connsiteX4" fmla="*/ 0 w 1447800"/>
                    <a:gd name="connsiteY4" fmla="*/ 0 h 678283"/>
                    <a:gd name="connsiteX0" fmla="*/ 0 w 1447800"/>
                    <a:gd name="connsiteY0" fmla="*/ 0 h 678283"/>
                    <a:gd name="connsiteX1" fmla="*/ 1447800 w 1447800"/>
                    <a:gd name="connsiteY1" fmla="*/ 0 h 678283"/>
                    <a:gd name="connsiteX2" fmla="*/ 1447800 w 1447800"/>
                    <a:gd name="connsiteY2" fmla="*/ 678283 h 678283"/>
                    <a:gd name="connsiteX3" fmla="*/ 53789 w 1447800"/>
                    <a:gd name="connsiteY3" fmla="*/ 389171 h 678283"/>
                    <a:gd name="connsiteX4" fmla="*/ 0 w 1447800"/>
                    <a:gd name="connsiteY4" fmla="*/ 0 h 678283"/>
                    <a:gd name="connsiteX0" fmla="*/ 0 w 1447800"/>
                    <a:gd name="connsiteY0" fmla="*/ 0 h 389171"/>
                    <a:gd name="connsiteX1" fmla="*/ 1447800 w 1447800"/>
                    <a:gd name="connsiteY1" fmla="*/ 0 h 389171"/>
                    <a:gd name="connsiteX2" fmla="*/ 1420905 w 1447800"/>
                    <a:gd name="connsiteY2" fmla="*/ 342107 h 389171"/>
                    <a:gd name="connsiteX3" fmla="*/ 53789 w 1447800"/>
                    <a:gd name="connsiteY3" fmla="*/ 389171 h 389171"/>
                    <a:gd name="connsiteX4" fmla="*/ 0 w 1447800"/>
                    <a:gd name="connsiteY4" fmla="*/ 0 h 389171"/>
                    <a:gd name="connsiteX0" fmla="*/ 0 w 1447800"/>
                    <a:gd name="connsiteY0" fmla="*/ 0 h 422788"/>
                    <a:gd name="connsiteX1" fmla="*/ 1447800 w 1447800"/>
                    <a:gd name="connsiteY1" fmla="*/ 0 h 422788"/>
                    <a:gd name="connsiteX2" fmla="*/ 1420905 w 1447800"/>
                    <a:gd name="connsiteY2" fmla="*/ 342107 h 422788"/>
                    <a:gd name="connsiteX3" fmla="*/ 53789 w 1447800"/>
                    <a:gd name="connsiteY3" fmla="*/ 422788 h 422788"/>
                    <a:gd name="connsiteX4" fmla="*/ 0 w 1447800"/>
                    <a:gd name="connsiteY4" fmla="*/ 0 h 422788"/>
                    <a:gd name="connsiteX0" fmla="*/ 0 w 1447800"/>
                    <a:gd name="connsiteY0" fmla="*/ 0 h 615112"/>
                    <a:gd name="connsiteX1" fmla="*/ 1447800 w 1447800"/>
                    <a:gd name="connsiteY1" fmla="*/ 0 h 615112"/>
                    <a:gd name="connsiteX2" fmla="*/ 1420905 w 1447800"/>
                    <a:gd name="connsiteY2" fmla="*/ 342107 h 615112"/>
                    <a:gd name="connsiteX3" fmla="*/ 53789 w 1447800"/>
                    <a:gd name="connsiteY3" fmla="*/ 422788 h 615112"/>
                    <a:gd name="connsiteX4" fmla="*/ 0 w 1447800"/>
                    <a:gd name="connsiteY4" fmla="*/ 0 h 615112"/>
                    <a:gd name="connsiteX0" fmla="*/ 0 w 1447800"/>
                    <a:gd name="connsiteY0" fmla="*/ 0 h 685888"/>
                    <a:gd name="connsiteX1" fmla="*/ 1447800 w 1447800"/>
                    <a:gd name="connsiteY1" fmla="*/ 0 h 685888"/>
                    <a:gd name="connsiteX2" fmla="*/ 1420905 w 1447800"/>
                    <a:gd name="connsiteY2" fmla="*/ 342107 h 685888"/>
                    <a:gd name="connsiteX3" fmla="*/ 53789 w 1447800"/>
                    <a:gd name="connsiteY3" fmla="*/ 422788 h 685888"/>
                    <a:gd name="connsiteX4" fmla="*/ 0 w 1447800"/>
                    <a:gd name="connsiteY4" fmla="*/ 0 h 685888"/>
                    <a:gd name="connsiteX0" fmla="*/ 0 w 1447800"/>
                    <a:gd name="connsiteY0" fmla="*/ 0 h 703246"/>
                    <a:gd name="connsiteX1" fmla="*/ 1447800 w 1447800"/>
                    <a:gd name="connsiteY1" fmla="*/ 0 h 703246"/>
                    <a:gd name="connsiteX2" fmla="*/ 1420905 w 1447800"/>
                    <a:gd name="connsiteY2" fmla="*/ 342107 h 703246"/>
                    <a:gd name="connsiteX3" fmla="*/ 53789 w 1447800"/>
                    <a:gd name="connsiteY3" fmla="*/ 422788 h 703246"/>
                    <a:gd name="connsiteX4" fmla="*/ 0 w 1447800"/>
                    <a:gd name="connsiteY4" fmla="*/ 0 h 703246"/>
                    <a:gd name="connsiteX0" fmla="*/ 0 w 1447800"/>
                    <a:gd name="connsiteY0" fmla="*/ 0 h 699377"/>
                    <a:gd name="connsiteX1" fmla="*/ 1447800 w 1447800"/>
                    <a:gd name="connsiteY1" fmla="*/ 0 h 699377"/>
                    <a:gd name="connsiteX2" fmla="*/ 1420905 w 1447800"/>
                    <a:gd name="connsiteY2" fmla="*/ 342107 h 699377"/>
                    <a:gd name="connsiteX3" fmla="*/ 53789 w 1447800"/>
                    <a:gd name="connsiteY3" fmla="*/ 422788 h 699377"/>
                    <a:gd name="connsiteX4" fmla="*/ 0 w 1447800"/>
                    <a:gd name="connsiteY4" fmla="*/ 0 h 699377"/>
                    <a:gd name="connsiteX0" fmla="*/ 0 w 1420905"/>
                    <a:gd name="connsiteY0" fmla="*/ 0 h 699377"/>
                    <a:gd name="connsiteX1" fmla="*/ 1373841 w 1420905"/>
                    <a:gd name="connsiteY1" fmla="*/ 26894 h 699377"/>
                    <a:gd name="connsiteX2" fmla="*/ 1420905 w 1420905"/>
                    <a:gd name="connsiteY2" fmla="*/ 342107 h 699377"/>
                    <a:gd name="connsiteX3" fmla="*/ 53789 w 1420905"/>
                    <a:gd name="connsiteY3" fmla="*/ 422788 h 699377"/>
                    <a:gd name="connsiteX4" fmla="*/ 0 w 1420905"/>
                    <a:gd name="connsiteY4" fmla="*/ 0 h 699377"/>
                    <a:gd name="connsiteX0" fmla="*/ 0 w 1420905"/>
                    <a:gd name="connsiteY0" fmla="*/ 0 h 699377"/>
                    <a:gd name="connsiteX1" fmla="*/ 1373841 w 1420905"/>
                    <a:gd name="connsiteY1" fmla="*/ 26894 h 699377"/>
                    <a:gd name="connsiteX2" fmla="*/ 1420905 w 1420905"/>
                    <a:gd name="connsiteY2" fmla="*/ 342107 h 699377"/>
                    <a:gd name="connsiteX3" fmla="*/ 53789 w 1420905"/>
                    <a:gd name="connsiteY3" fmla="*/ 422788 h 699377"/>
                    <a:gd name="connsiteX4" fmla="*/ 0 w 1420905"/>
                    <a:gd name="connsiteY4" fmla="*/ 0 h 699377"/>
                    <a:gd name="connsiteX0" fmla="*/ 295835 w 1367116"/>
                    <a:gd name="connsiteY0" fmla="*/ 53788 h 672483"/>
                    <a:gd name="connsiteX1" fmla="*/ 1320052 w 1367116"/>
                    <a:gd name="connsiteY1" fmla="*/ 0 h 672483"/>
                    <a:gd name="connsiteX2" fmla="*/ 1367116 w 1367116"/>
                    <a:gd name="connsiteY2" fmla="*/ 315213 h 672483"/>
                    <a:gd name="connsiteX3" fmla="*/ 0 w 1367116"/>
                    <a:gd name="connsiteY3" fmla="*/ 395894 h 672483"/>
                    <a:gd name="connsiteX4" fmla="*/ 295835 w 1367116"/>
                    <a:gd name="connsiteY4" fmla="*/ 53788 h 672483"/>
                    <a:gd name="connsiteX0" fmla="*/ 295835 w 1367116"/>
                    <a:gd name="connsiteY0" fmla="*/ 53788 h 672483"/>
                    <a:gd name="connsiteX1" fmla="*/ 1320052 w 1367116"/>
                    <a:gd name="connsiteY1" fmla="*/ 0 h 672483"/>
                    <a:gd name="connsiteX2" fmla="*/ 1367116 w 1367116"/>
                    <a:gd name="connsiteY2" fmla="*/ 315213 h 672483"/>
                    <a:gd name="connsiteX3" fmla="*/ 0 w 1367116"/>
                    <a:gd name="connsiteY3" fmla="*/ 395894 h 672483"/>
                    <a:gd name="connsiteX4" fmla="*/ 295835 w 1367116"/>
                    <a:gd name="connsiteY4" fmla="*/ 53788 h 672483"/>
                    <a:gd name="connsiteX0" fmla="*/ 295835 w 1367116"/>
                    <a:gd name="connsiteY0" fmla="*/ 53788 h 672483"/>
                    <a:gd name="connsiteX1" fmla="*/ 1320052 w 1367116"/>
                    <a:gd name="connsiteY1" fmla="*/ 0 h 672483"/>
                    <a:gd name="connsiteX2" fmla="*/ 1367116 w 1367116"/>
                    <a:gd name="connsiteY2" fmla="*/ 315213 h 672483"/>
                    <a:gd name="connsiteX3" fmla="*/ 0 w 1367116"/>
                    <a:gd name="connsiteY3" fmla="*/ 395894 h 672483"/>
                    <a:gd name="connsiteX4" fmla="*/ 295835 w 1367116"/>
                    <a:gd name="connsiteY4" fmla="*/ 53788 h 672483"/>
                    <a:gd name="connsiteX0" fmla="*/ 295835 w 1367116"/>
                    <a:gd name="connsiteY0" fmla="*/ 53788 h 672483"/>
                    <a:gd name="connsiteX1" fmla="*/ 1320052 w 1367116"/>
                    <a:gd name="connsiteY1" fmla="*/ 0 h 672483"/>
                    <a:gd name="connsiteX2" fmla="*/ 1367116 w 1367116"/>
                    <a:gd name="connsiteY2" fmla="*/ 315213 h 672483"/>
                    <a:gd name="connsiteX3" fmla="*/ 0 w 1367116"/>
                    <a:gd name="connsiteY3" fmla="*/ 395894 h 672483"/>
                    <a:gd name="connsiteX4" fmla="*/ 295835 w 1367116"/>
                    <a:gd name="connsiteY4" fmla="*/ 53788 h 672483"/>
                    <a:gd name="connsiteX0" fmla="*/ 295835 w 1369081"/>
                    <a:gd name="connsiteY0" fmla="*/ 597 h 619292"/>
                    <a:gd name="connsiteX1" fmla="*/ 1367116 w 1369081"/>
                    <a:gd name="connsiteY1" fmla="*/ 262022 h 619292"/>
                    <a:gd name="connsiteX2" fmla="*/ 0 w 1369081"/>
                    <a:gd name="connsiteY2" fmla="*/ 342703 h 619292"/>
                    <a:gd name="connsiteX3" fmla="*/ 295835 w 1369081"/>
                    <a:gd name="connsiteY3" fmla="*/ 597 h 619292"/>
                    <a:gd name="connsiteX0" fmla="*/ 295835 w 1368181"/>
                    <a:gd name="connsiteY0" fmla="*/ 95304 h 713999"/>
                    <a:gd name="connsiteX1" fmla="*/ 1367116 w 1368181"/>
                    <a:gd name="connsiteY1" fmla="*/ 356729 h 713999"/>
                    <a:gd name="connsiteX2" fmla="*/ 0 w 1368181"/>
                    <a:gd name="connsiteY2" fmla="*/ 437410 h 713999"/>
                    <a:gd name="connsiteX3" fmla="*/ 295835 w 1368181"/>
                    <a:gd name="connsiteY3" fmla="*/ 95304 h 713999"/>
                    <a:gd name="connsiteX0" fmla="*/ 295835 w 1368136"/>
                    <a:gd name="connsiteY0" fmla="*/ 112549 h 731244"/>
                    <a:gd name="connsiteX1" fmla="*/ 1367116 w 1368136"/>
                    <a:gd name="connsiteY1" fmla="*/ 373974 h 731244"/>
                    <a:gd name="connsiteX2" fmla="*/ 0 w 1368136"/>
                    <a:gd name="connsiteY2" fmla="*/ 454655 h 731244"/>
                    <a:gd name="connsiteX3" fmla="*/ 295835 w 1368136"/>
                    <a:gd name="connsiteY3" fmla="*/ 112549 h 731244"/>
                    <a:gd name="connsiteX0" fmla="*/ 295835 w 1368108"/>
                    <a:gd name="connsiteY0" fmla="*/ 117599 h 736294"/>
                    <a:gd name="connsiteX1" fmla="*/ 1367116 w 1368108"/>
                    <a:gd name="connsiteY1" fmla="*/ 379024 h 736294"/>
                    <a:gd name="connsiteX2" fmla="*/ 0 w 1368108"/>
                    <a:gd name="connsiteY2" fmla="*/ 459705 h 736294"/>
                    <a:gd name="connsiteX3" fmla="*/ 295835 w 1368108"/>
                    <a:gd name="connsiteY3" fmla="*/ 117599 h 736294"/>
                    <a:gd name="connsiteX0" fmla="*/ 0 w 1367116"/>
                    <a:gd name="connsiteY0" fmla="*/ 80681 h 357270"/>
                    <a:gd name="connsiteX1" fmla="*/ 1367116 w 1367116"/>
                    <a:gd name="connsiteY1" fmla="*/ 0 h 357270"/>
                    <a:gd name="connsiteX2" fmla="*/ 0 w 1367116"/>
                    <a:gd name="connsiteY2" fmla="*/ 80681 h 357270"/>
                    <a:gd name="connsiteX0" fmla="*/ 0 w 1367116"/>
                    <a:gd name="connsiteY0" fmla="*/ 284842 h 561431"/>
                    <a:gd name="connsiteX1" fmla="*/ 1367116 w 1367116"/>
                    <a:gd name="connsiteY1" fmla="*/ 204161 h 561431"/>
                    <a:gd name="connsiteX2" fmla="*/ 0 w 1367116"/>
                    <a:gd name="connsiteY2" fmla="*/ 284842 h 561431"/>
                    <a:gd name="connsiteX0" fmla="*/ 0 w 1393556"/>
                    <a:gd name="connsiteY0" fmla="*/ 464463 h 741052"/>
                    <a:gd name="connsiteX1" fmla="*/ 1367116 w 1393556"/>
                    <a:gd name="connsiteY1" fmla="*/ 383782 h 741052"/>
                    <a:gd name="connsiteX2" fmla="*/ 0 w 1393556"/>
                    <a:gd name="connsiteY2" fmla="*/ 464463 h 741052"/>
                    <a:gd name="connsiteX0" fmla="*/ 0 w 1389887"/>
                    <a:gd name="connsiteY0" fmla="*/ 459625 h 736214"/>
                    <a:gd name="connsiteX1" fmla="*/ 1367116 w 1389887"/>
                    <a:gd name="connsiteY1" fmla="*/ 378944 h 736214"/>
                    <a:gd name="connsiteX2" fmla="*/ 0 w 1389887"/>
                    <a:gd name="connsiteY2" fmla="*/ 459625 h 7362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89887" h="736214">
                      <a:moveTo>
                        <a:pt x="0" y="459625"/>
                      </a:moveTo>
                      <a:cubicBezTo>
                        <a:pt x="99358" y="-132045"/>
                        <a:pt x="1590487" y="-145492"/>
                        <a:pt x="1367116" y="378944"/>
                      </a:cubicBezTo>
                      <a:cubicBezTo>
                        <a:pt x="1126564" y="681502"/>
                        <a:pt x="563282" y="963891"/>
                        <a:pt x="0" y="459625"/>
                      </a:cubicBezTo>
                      <a:close/>
                    </a:path>
                  </a:pathLst>
                </a:custGeom>
                <a:gradFill>
                  <a:gsLst>
                    <a:gs pos="1000">
                      <a:srgbClr val="820000">
                        <a:alpha val="65000"/>
                      </a:srgbClr>
                    </a:gs>
                    <a:gs pos="100000">
                      <a:srgbClr val="C00000">
                        <a:alpha val="62000"/>
                      </a:srgbClr>
                    </a:gs>
                  </a:gsLst>
                  <a:lin ang="16200000" scaled="1"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" name="Group 23"/>
              <p:cNvGrpSpPr/>
              <p:nvPr/>
            </p:nvGrpSpPr>
            <p:grpSpPr>
              <a:xfrm>
                <a:off x="2390336" y="3659942"/>
                <a:ext cx="901505" cy="860527"/>
                <a:chOff x="2209800" y="1981200"/>
                <a:chExt cx="1676400" cy="1600200"/>
              </a:xfrm>
              <a:effectLst/>
            </p:grpSpPr>
            <p:sp>
              <p:nvSpPr>
                <p:cNvPr id="47" name="Oval 24"/>
                <p:cNvSpPr/>
                <p:nvPr/>
              </p:nvSpPr>
              <p:spPr>
                <a:xfrm>
                  <a:off x="2209800" y="1981200"/>
                  <a:ext cx="1676400" cy="1600200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" name="Oval 25"/>
                <p:cNvSpPr/>
                <p:nvPr/>
              </p:nvSpPr>
              <p:spPr>
                <a:xfrm>
                  <a:off x="2278141" y="2057400"/>
                  <a:ext cx="1447800" cy="1295400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Rectangle 13"/>
                <p:cNvSpPr/>
                <p:nvPr/>
              </p:nvSpPr>
              <p:spPr>
                <a:xfrm rot="964047">
                  <a:off x="2321350" y="2239322"/>
                  <a:ext cx="399134" cy="931555"/>
                </a:xfrm>
                <a:custGeom>
                  <a:avLst/>
                  <a:gdLst>
                    <a:gd name="connsiteX0" fmla="*/ 0 w 304800"/>
                    <a:gd name="connsiteY0" fmla="*/ 0 h 914400"/>
                    <a:gd name="connsiteX1" fmla="*/ 304800 w 304800"/>
                    <a:gd name="connsiteY1" fmla="*/ 0 h 914400"/>
                    <a:gd name="connsiteX2" fmla="*/ 304800 w 304800"/>
                    <a:gd name="connsiteY2" fmla="*/ 914400 h 914400"/>
                    <a:gd name="connsiteX3" fmla="*/ 0 w 304800"/>
                    <a:gd name="connsiteY3" fmla="*/ 914400 h 914400"/>
                    <a:gd name="connsiteX4" fmla="*/ 0 w 304800"/>
                    <a:gd name="connsiteY4" fmla="*/ 0 h 914400"/>
                    <a:gd name="connsiteX0" fmla="*/ 0 w 304800"/>
                    <a:gd name="connsiteY0" fmla="*/ 0 h 914400"/>
                    <a:gd name="connsiteX1" fmla="*/ 275640 w 304800"/>
                    <a:gd name="connsiteY1" fmla="*/ 63448 h 914400"/>
                    <a:gd name="connsiteX2" fmla="*/ 304800 w 304800"/>
                    <a:gd name="connsiteY2" fmla="*/ 914400 h 914400"/>
                    <a:gd name="connsiteX3" fmla="*/ 0 w 304800"/>
                    <a:gd name="connsiteY3" fmla="*/ 914400 h 914400"/>
                    <a:gd name="connsiteX4" fmla="*/ 0 w 304800"/>
                    <a:gd name="connsiteY4" fmla="*/ 0 h 914400"/>
                    <a:gd name="connsiteX0" fmla="*/ 130458 w 304800"/>
                    <a:gd name="connsiteY0" fmla="*/ 0 h 993569"/>
                    <a:gd name="connsiteX1" fmla="*/ 275640 w 304800"/>
                    <a:gd name="connsiteY1" fmla="*/ 142617 h 993569"/>
                    <a:gd name="connsiteX2" fmla="*/ 304800 w 304800"/>
                    <a:gd name="connsiteY2" fmla="*/ 993569 h 993569"/>
                    <a:gd name="connsiteX3" fmla="*/ 0 w 304800"/>
                    <a:gd name="connsiteY3" fmla="*/ 993569 h 993569"/>
                    <a:gd name="connsiteX4" fmla="*/ 130458 w 304800"/>
                    <a:gd name="connsiteY4" fmla="*/ 0 h 993569"/>
                    <a:gd name="connsiteX0" fmla="*/ 130458 w 304800"/>
                    <a:gd name="connsiteY0" fmla="*/ 0 h 993569"/>
                    <a:gd name="connsiteX1" fmla="*/ 275640 w 304800"/>
                    <a:gd name="connsiteY1" fmla="*/ 142617 h 993569"/>
                    <a:gd name="connsiteX2" fmla="*/ 304800 w 304800"/>
                    <a:gd name="connsiteY2" fmla="*/ 993569 h 993569"/>
                    <a:gd name="connsiteX3" fmla="*/ 0 w 304800"/>
                    <a:gd name="connsiteY3" fmla="*/ 993569 h 993569"/>
                    <a:gd name="connsiteX4" fmla="*/ 130458 w 304800"/>
                    <a:gd name="connsiteY4" fmla="*/ 0 h 993569"/>
                    <a:gd name="connsiteX0" fmla="*/ 38563 w 212905"/>
                    <a:gd name="connsiteY0" fmla="*/ 0 h 993569"/>
                    <a:gd name="connsiteX1" fmla="*/ 183745 w 212905"/>
                    <a:gd name="connsiteY1" fmla="*/ 142617 h 993569"/>
                    <a:gd name="connsiteX2" fmla="*/ 212905 w 212905"/>
                    <a:gd name="connsiteY2" fmla="*/ 993569 h 993569"/>
                    <a:gd name="connsiteX3" fmla="*/ 0 w 212905"/>
                    <a:gd name="connsiteY3" fmla="*/ 986778 h 993569"/>
                    <a:gd name="connsiteX4" fmla="*/ 38563 w 212905"/>
                    <a:gd name="connsiteY4" fmla="*/ 0 h 993569"/>
                    <a:gd name="connsiteX0" fmla="*/ 38563 w 333019"/>
                    <a:gd name="connsiteY0" fmla="*/ 0 h 986778"/>
                    <a:gd name="connsiteX1" fmla="*/ 183745 w 333019"/>
                    <a:gd name="connsiteY1" fmla="*/ 142617 h 986778"/>
                    <a:gd name="connsiteX2" fmla="*/ 333019 w 333019"/>
                    <a:gd name="connsiteY2" fmla="*/ 747202 h 986778"/>
                    <a:gd name="connsiteX3" fmla="*/ 0 w 333019"/>
                    <a:gd name="connsiteY3" fmla="*/ 986778 h 986778"/>
                    <a:gd name="connsiteX4" fmla="*/ 38563 w 333019"/>
                    <a:gd name="connsiteY4" fmla="*/ 0 h 986778"/>
                    <a:gd name="connsiteX0" fmla="*/ 0 w 294456"/>
                    <a:gd name="connsiteY0" fmla="*/ 0 h 931555"/>
                    <a:gd name="connsiteX1" fmla="*/ 145182 w 294456"/>
                    <a:gd name="connsiteY1" fmla="*/ 142617 h 931555"/>
                    <a:gd name="connsiteX2" fmla="*/ 294456 w 294456"/>
                    <a:gd name="connsiteY2" fmla="*/ 747202 h 931555"/>
                    <a:gd name="connsiteX3" fmla="*/ 166485 w 294456"/>
                    <a:gd name="connsiteY3" fmla="*/ 931555 h 931555"/>
                    <a:gd name="connsiteX4" fmla="*/ 0 w 294456"/>
                    <a:gd name="connsiteY4" fmla="*/ 0 h 931555"/>
                    <a:gd name="connsiteX0" fmla="*/ 24471 w 318927"/>
                    <a:gd name="connsiteY0" fmla="*/ 0 h 931555"/>
                    <a:gd name="connsiteX1" fmla="*/ 169653 w 318927"/>
                    <a:gd name="connsiteY1" fmla="*/ 142617 h 931555"/>
                    <a:gd name="connsiteX2" fmla="*/ 318927 w 318927"/>
                    <a:gd name="connsiteY2" fmla="*/ 747202 h 931555"/>
                    <a:gd name="connsiteX3" fmla="*/ 190956 w 318927"/>
                    <a:gd name="connsiteY3" fmla="*/ 931555 h 931555"/>
                    <a:gd name="connsiteX4" fmla="*/ 24471 w 318927"/>
                    <a:gd name="connsiteY4" fmla="*/ 0 h 931555"/>
                    <a:gd name="connsiteX0" fmla="*/ 104678 w 399134"/>
                    <a:gd name="connsiteY0" fmla="*/ 0 h 931555"/>
                    <a:gd name="connsiteX1" fmla="*/ 249860 w 399134"/>
                    <a:gd name="connsiteY1" fmla="*/ 142617 h 931555"/>
                    <a:gd name="connsiteX2" fmla="*/ 399134 w 399134"/>
                    <a:gd name="connsiteY2" fmla="*/ 747202 h 931555"/>
                    <a:gd name="connsiteX3" fmla="*/ 271163 w 399134"/>
                    <a:gd name="connsiteY3" fmla="*/ 931555 h 931555"/>
                    <a:gd name="connsiteX4" fmla="*/ 104678 w 399134"/>
                    <a:gd name="connsiteY4" fmla="*/ 0 h 931555"/>
                    <a:gd name="connsiteX0" fmla="*/ 104678 w 399134"/>
                    <a:gd name="connsiteY0" fmla="*/ 0 h 931555"/>
                    <a:gd name="connsiteX1" fmla="*/ 249860 w 399134"/>
                    <a:gd name="connsiteY1" fmla="*/ 142617 h 931555"/>
                    <a:gd name="connsiteX2" fmla="*/ 399134 w 399134"/>
                    <a:gd name="connsiteY2" fmla="*/ 747202 h 931555"/>
                    <a:gd name="connsiteX3" fmla="*/ 271163 w 399134"/>
                    <a:gd name="connsiteY3" fmla="*/ 931555 h 931555"/>
                    <a:gd name="connsiteX4" fmla="*/ 104678 w 399134"/>
                    <a:gd name="connsiteY4" fmla="*/ 0 h 931555"/>
                    <a:gd name="connsiteX0" fmla="*/ 104678 w 399134"/>
                    <a:gd name="connsiteY0" fmla="*/ 0 h 931555"/>
                    <a:gd name="connsiteX1" fmla="*/ 249860 w 399134"/>
                    <a:gd name="connsiteY1" fmla="*/ 142617 h 931555"/>
                    <a:gd name="connsiteX2" fmla="*/ 399134 w 399134"/>
                    <a:gd name="connsiteY2" fmla="*/ 747202 h 931555"/>
                    <a:gd name="connsiteX3" fmla="*/ 271163 w 399134"/>
                    <a:gd name="connsiteY3" fmla="*/ 931555 h 931555"/>
                    <a:gd name="connsiteX4" fmla="*/ 104678 w 399134"/>
                    <a:gd name="connsiteY4" fmla="*/ 0 h 9315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99134" h="931555">
                      <a:moveTo>
                        <a:pt x="104678" y="0"/>
                      </a:moveTo>
                      <a:cubicBezTo>
                        <a:pt x="153860" y="87916"/>
                        <a:pt x="201466" y="95078"/>
                        <a:pt x="249860" y="142617"/>
                      </a:cubicBezTo>
                      <a:cubicBezTo>
                        <a:pt x="171373" y="408695"/>
                        <a:pt x="276601" y="593317"/>
                        <a:pt x="399134" y="747202"/>
                      </a:cubicBezTo>
                      <a:lnTo>
                        <a:pt x="271163" y="931555"/>
                      </a:lnTo>
                      <a:cubicBezTo>
                        <a:pt x="-68472" y="613676"/>
                        <a:pt x="-45977" y="266656"/>
                        <a:pt x="104678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Rectangle 14"/>
                <p:cNvSpPr/>
                <p:nvPr/>
              </p:nvSpPr>
              <p:spPr>
                <a:xfrm>
                  <a:off x="2841601" y="2469922"/>
                  <a:ext cx="369407" cy="289112"/>
                </a:xfrm>
                <a:custGeom>
                  <a:avLst/>
                  <a:gdLst>
                    <a:gd name="connsiteX0" fmla="*/ 0 w 342513"/>
                    <a:gd name="connsiteY0" fmla="*/ 0 h 228600"/>
                    <a:gd name="connsiteX1" fmla="*/ 342513 w 342513"/>
                    <a:gd name="connsiteY1" fmla="*/ 0 h 228600"/>
                    <a:gd name="connsiteX2" fmla="*/ 342513 w 342513"/>
                    <a:gd name="connsiteY2" fmla="*/ 228600 h 228600"/>
                    <a:gd name="connsiteX3" fmla="*/ 0 w 342513"/>
                    <a:gd name="connsiteY3" fmla="*/ 228600 h 228600"/>
                    <a:gd name="connsiteX4" fmla="*/ 0 w 342513"/>
                    <a:gd name="connsiteY4" fmla="*/ 0 h 228600"/>
                    <a:gd name="connsiteX0" fmla="*/ 26894 w 369407"/>
                    <a:gd name="connsiteY0" fmla="*/ 0 h 242047"/>
                    <a:gd name="connsiteX1" fmla="*/ 369407 w 369407"/>
                    <a:gd name="connsiteY1" fmla="*/ 0 h 242047"/>
                    <a:gd name="connsiteX2" fmla="*/ 369407 w 369407"/>
                    <a:gd name="connsiteY2" fmla="*/ 228600 h 242047"/>
                    <a:gd name="connsiteX3" fmla="*/ 0 w 369407"/>
                    <a:gd name="connsiteY3" fmla="*/ 242047 h 242047"/>
                    <a:gd name="connsiteX4" fmla="*/ 26894 w 369407"/>
                    <a:gd name="connsiteY4" fmla="*/ 0 h 242047"/>
                    <a:gd name="connsiteX0" fmla="*/ 26894 w 369407"/>
                    <a:gd name="connsiteY0" fmla="*/ 0 h 255494"/>
                    <a:gd name="connsiteX1" fmla="*/ 369407 w 369407"/>
                    <a:gd name="connsiteY1" fmla="*/ 0 h 255494"/>
                    <a:gd name="connsiteX2" fmla="*/ 342513 w 369407"/>
                    <a:gd name="connsiteY2" fmla="*/ 255494 h 255494"/>
                    <a:gd name="connsiteX3" fmla="*/ 0 w 369407"/>
                    <a:gd name="connsiteY3" fmla="*/ 242047 h 255494"/>
                    <a:gd name="connsiteX4" fmla="*/ 26894 w 369407"/>
                    <a:gd name="connsiteY4" fmla="*/ 0 h 255494"/>
                    <a:gd name="connsiteX0" fmla="*/ 26894 w 369407"/>
                    <a:gd name="connsiteY0" fmla="*/ 0 h 255494"/>
                    <a:gd name="connsiteX1" fmla="*/ 369407 w 369407"/>
                    <a:gd name="connsiteY1" fmla="*/ 67235 h 255494"/>
                    <a:gd name="connsiteX2" fmla="*/ 342513 w 369407"/>
                    <a:gd name="connsiteY2" fmla="*/ 255494 h 255494"/>
                    <a:gd name="connsiteX3" fmla="*/ 0 w 369407"/>
                    <a:gd name="connsiteY3" fmla="*/ 242047 h 255494"/>
                    <a:gd name="connsiteX4" fmla="*/ 26894 w 369407"/>
                    <a:gd name="connsiteY4" fmla="*/ 0 h 255494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69407" h="289112">
                      <a:moveTo>
                        <a:pt x="26894" y="0"/>
                      </a:moveTo>
                      <a:cubicBezTo>
                        <a:pt x="154512" y="13448"/>
                        <a:pt x="255236" y="47064"/>
                        <a:pt x="369407" y="100853"/>
                      </a:cubicBezTo>
                      <a:lnTo>
                        <a:pt x="342513" y="289112"/>
                      </a:lnTo>
                      <a:cubicBezTo>
                        <a:pt x="208171" y="257735"/>
                        <a:pt x="107448" y="259977"/>
                        <a:pt x="0" y="275665"/>
                      </a:cubicBezTo>
                      <a:lnTo>
                        <a:pt x="26894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98000">
                      <a:schemeClr val="bg1">
                        <a:lumMod val="95000"/>
                      </a:schemeClr>
                    </a:gs>
                    <a:gs pos="26000">
                      <a:schemeClr val="bg1">
                        <a:lumMod val="85000"/>
                      </a:schemeClr>
                    </a:gs>
                  </a:gsLst>
                  <a:lin ang="16200000" scaled="1"/>
                  <a:tileRect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Rectangle 15"/>
                <p:cNvSpPr/>
                <p:nvPr/>
              </p:nvSpPr>
              <p:spPr>
                <a:xfrm rot="278579">
                  <a:off x="3484994" y="2613083"/>
                  <a:ext cx="172571" cy="325764"/>
                </a:xfrm>
                <a:custGeom>
                  <a:avLst/>
                  <a:gdLst>
                    <a:gd name="connsiteX0" fmla="*/ 0 w 152400"/>
                    <a:gd name="connsiteY0" fmla="*/ 0 h 312317"/>
                    <a:gd name="connsiteX1" fmla="*/ 152400 w 152400"/>
                    <a:gd name="connsiteY1" fmla="*/ 0 h 312317"/>
                    <a:gd name="connsiteX2" fmla="*/ 152400 w 152400"/>
                    <a:gd name="connsiteY2" fmla="*/ 312317 h 312317"/>
                    <a:gd name="connsiteX3" fmla="*/ 0 w 152400"/>
                    <a:gd name="connsiteY3" fmla="*/ 312317 h 312317"/>
                    <a:gd name="connsiteX4" fmla="*/ 0 w 152400"/>
                    <a:gd name="connsiteY4" fmla="*/ 0 h 312317"/>
                    <a:gd name="connsiteX0" fmla="*/ 0 w 152400"/>
                    <a:gd name="connsiteY0" fmla="*/ 0 h 312317"/>
                    <a:gd name="connsiteX1" fmla="*/ 125506 w 152400"/>
                    <a:gd name="connsiteY1" fmla="*/ 0 h 312317"/>
                    <a:gd name="connsiteX2" fmla="*/ 152400 w 152400"/>
                    <a:gd name="connsiteY2" fmla="*/ 312317 h 312317"/>
                    <a:gd name="connsiteX3" fmla="*/ 0 w 152400"/>
                    <a:gd name="connsiteY3" fmla="*/ 312317 h 312317"/>
                    <a:gd name="connsiteX4" fmla="*/ 0 w 152400"/>
                    <a:gd name="connsiteY4" fmla="*/ 0 h 312317"/>
                    <a:gd name="connsiteX0" fmla="*/ 0 w 152400"/>
                    <a:gd name="connsiteY0" fmla="*/ 20171 h 312317"/>
                    <a:gd name="connsiteX1" fmla="*/ 125506 w 152400"/>
                    <a:gd name="connsiteY1" fmla="*/ 0 h 312317"/>
                    <a:gd name="connsiteX2" fmla="*/ 152400 w 152400"/>
                    <a:gd name="connsiteY2" fmla="*/ 312317 h 312317"/>
                    <a:gd name="connsiteX3" fmla="*/ 0 w 152400"/>
                    <a:gd name="connsiteY3" fmla="*/ 312317 h 312317"/>
                    <a:gd name="connsiteX4" fmla="*/ 0 w 152400"/>
                    <a:gd name="connsiteY4" fmla="*/ 20171 h 312317"/>
                    <a:gd name="connsiteX0" fmla="*/ 0 w 152400"/>
                    <a:gd name="connsiteY0" fmla="*/ 47065 h 339211"/>
                    <a:gd name="connsiteX1" fmla="*/ 112059 w 152400"/>
                    <a:gd name="connsiteY1" fmla="*/ 0 h 339211"/>
                    <a:gd name="connsiteX2" fmla="*/ 152400 w 152400"/>
                    <a:gd name="connsiteY2" fmla="*/ 339211 h 339211"/>
                    <a:gd name="connsiteX3" fmla="*/ 0 w 152400"/>
                    <a:gd name="connsiteY3" fmla="*/ 339211 h 339211"/>
                    <a:gd name="connsiteX4" fmla="*/ 0 w 152400"/>
                    <a:gd name="connsiteY4" fmla="*/ 47065 h 339211"/>
                    <a:gd name="connsiteX0" fmla="*/ 0 w 172571"/>
                    <a:gd name="connsiteY0" fmla="*/ 47065 h 339211"/>
                    <a:gd name="connsiteX1" fmla="*/ 112059 w 172571"/>
                    <a:gd name="connsiteY1" fmla="*/ 0 h 339211"/>
                    <a:gd name="connsiteX2" fmla="*/ 172571 w 172571"/>
                    <a:gd name="connsiteY2" fmla="*/ 325764 h 339211"/>
                    <a:gd name="connsiteX3" fmla="*/ 0 w 172571"/>
                    <a:gd name="connsiteY3" fmla="*/ 339211 h 339211"/>
                    <a:gd name="connsiteX4" fmla="*/ 0 w 172571"/>
                    <a:gd name="connsiteY4" fmla="*/ 47065 h 339211"/>
                    <a:gd name="connsiteX0" fmla="*/ 0 w 172571"/>
                    <a:gd name="connsiteY0" fmla="*/ 47065 h 339211"/>
                    <a:gd name="connsiteX1" fmla="*/ 112059 w 172571"/>
                    <a:gd name="connsiteY1" fmla="*/ 0 h 339211"/>
                    <a:gd name="connsiteX2" fmla="*/ 172571 w 172571"/>
                    <a:gd name="connsiteY2" fmla="*/ 325764 h 339211"/>
                    <a:gd name="connsiteX3" fmla="*/ 0 w 172571"/>
                    <a:gd name="connsiteY3" fmla="*/ 339211 h 339211"/>
                    <a:gd name="connsiteX4" fmla="*/ 0 w 172571"/>
                    <a:gd name="connsiteY4" fmla="*/ 47065 h 339211"/>
                    <a:gd name="connsiteX0" fmla="*/ 0 w 172571"/>
                    <a:gd name="connsiteY0" fmla="*/ 47065 h 339211"/>
                    <a:gd name="connsiteX1" fmla="*/ 112059 w 172571"/>
                    <a:gd name="connsiteY1" fmla="*/ 0 h 339211"/>
                    <a:gd name="connsiteX2" fmla="*/ 172571 w 172571"/>
                    <a:gd name="connsiteY2" fmla="*/ 325764 h 339211"/>
                    <a:gd name="connsiteX3" fmla="*/ 0 w 172571"/>
                    <a:gd name="connsiteY3" fmla="*/ 339211 h 339211"/>
                    <a:gd name="connsiteX4" fmla="*/ 0 w 172571"/>
                    <a:gd name="connsiteY4" fmla="*/ 47065 h 339211"/>
                    <a:gd name="connsiteX0" fmla="*/ 0 w 172571"/>
                    <a:gd name="connsiteY0" fmla="*/ 47065 h 339211"/>
                    <a:gd name="connsiteX1" fmla="*/ 112059 w 172571"/>
                    <a:gd name="connsiteY1" fmla="*/ 0 h 339211"/>
                    <a:gd name="connsiteX2" fmla="*/ 172571 w 172571"/>
                    <a:gd name="connsiteY2" fmla="*/ 325764 h 339211"/>
                    <a:gd name="connsiteX3" fmla="*/ 0 w 172571"/>
                    <a:gd name="connsiteY3" fmla="*/ 339211 h 339211"/>
                    <a:gd name="connsiteX4" fmla="*/ 0 w 172571"/>
                    <a:gd name="connsiteY4" fmla="*/ 47065 h 339211"/>
                    <a:gd name="connsiteX0" fmla="*/ 0 w 172571"/>
                    <a:gd name="connsiteY0" fmla="*/ 47065 h 325764"/>
                    <a:gd name="connsiteX1" fmla="*/ 112059 w 172571"/>
                    <a:gd name="connsiteY1" fmla="*/ 0 h 325764"/>
                    <a:gd name="connsiteX2" fmla="*/ 172571 w 172571"/>
                    <a:gd name="connsiteY2" fmla="*/ 325764 h 325764"/>
                    <a:gd name="connsiteX3" fmla="*/ 20170 w 172571"/>
                    <a:gd name="connsiteY3" fmla="*/ 325764 h 325764"/>
                    <a:gd name="connsiteX4" fmla="*/ 0 w 172571"/>
                    <a:gd name="connsiteY4" fmla="*/ 47065 h 325764"/>
                    <a:gd name="connsiteX0" fmla="*/ 0 w 172571"/>
                    <a:gd name="connsiteY0" fmla="*/ 47065 h 325764"/>
                    <a:gd name="connsiteX1" fmla="*/ 112059 w 172571"/>
                    <a:gd name="connsiteY1" fmla="*/ 0 h 325764"/>
                    <a:gd name="connsiteX2" fmla="*/ 172571 w 172571"/>
                    <a:gd name="connsiteY2" fmla="*/ 325764 h 325764"/>
                    <a:gd name="connsiteX3" fmla="*/ 20170 w 172571"/>
                    <a:gd name="connsiteY3" fmla="*/ 325764 h 325764"/>
                    <a:gd name="connsiteX4" fmla="*/ 0 w 172571"/>
                    <a:gd name="connsiteY4" fmla="*/ 47065 h 3257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2571" h="325764">
                      <a:moveTo>
                        <a:pt x="0" y="47065"/>
                      </a:moveTo>
                      <a:lnTo>
                        <a:pt x="112059" y="0"/>
                      </a:lnTo>
                      <a:cubicBezTo>
                        <a:pt x="152401" y="108588"/>
                        <a:pt x="172571" y="203729"/>
                        <a:pt x="172571" y="325764"/>
                      </a:cubicBezTo>
                      <a:lnTo>
                        <a:pt x="20170" y="325764"/>
                      </a:lnTo>
                      <a:cubicBezTo>
                        <a:pt x="47064" y="228382"/>
                        <a:pt x="26894" y="151170"/>
                        <a:pt x="0" y="47065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" name="Rectangle 17"/>
                <p:cNvSpPr/>
                <p:nvPr/>
              </p:nvSpPr>
              <p:spPr>
                <a:xfrm rot="277179">
                  <a:off x="2353057" y="2807879"/>
                  <a:ext cx="1389887" cy="736214"/>
                </a:xfrm>
                <a:custGeom>
                  <a:avLst/>
                  <a:gdLst>
                    <a:gd name="connsiteX0" fmla="*/ 0 w 1447800"/>
                    <a:gd name="connsiteY0" fmla="*/ 0 h 678283"/>
                    <a:gd name="connsiteX1" fmla="*/ 1447800 w 1447800"/>
                    <a:gd name="connsiteY1" fmla="*/ 0 h 678283"/>
                    <a:gd name="connsiteX2" fmla="*/ 1447800 w 1447800"/>
                    <a:gd name="connsiteY2" fmla="*/ 678283 h 678283"/>
                    <a:gd name="connsiteX3" fmla="*/ 0 w 1447800"/>
                    <a:gd name="connsiteY3" fmla="*/ 678283 h 678283"/>
                    <a:gd name="connsiteX4" fmla="*/ 0 w 1447800"/>
                    <a:gd name="connsiteY4" fmla="*/ 0 h 678283"/>
                    <a:gd name="connsiteX0" fmla="*/ 0 w 1447800"/>
                    <a:gd name="connsiteY0" fmla="*/ 0 h 678283"/>
                    <a:gd name="connsiteX1" fmla="*/ 1447800 w 1447800"/>
                    <a:gd name="connsiteY1" fmla="*/ 0 h 678283"/>
                    <a:gd name="connsiteX2" fmla="*/ 1447800 w 1447800"/>
                    <a:gd name="connsiteY2" fmla="*/ 678283 h 678283"/>
                    <a:gd name="connsiteX3" fmla="*/ 53789 w 1447800"/>
                    <a:gd name="connsiteY3" fmla="*/ 389171 h 678283"/>
                    <a:gd name="connsiteX4" fmla="*/ 0 w 1447800"/>
                    <a:gd name="connsiteY4" fmla="*/ 0 h 678283"/>
                    <a:gd name="connsiteX0" fmla="*/ 0 w 1447800"/>
                    <a:gd name="connsiteY0" fmla="*/ 0 h 389171"/>
                    <a:gd name="connsiteX1" fmla="*/ 1447800 w 1447800"/>
                    <a:gd name="connsiteY1" fmla="*/ 0 h 389171"/>
                    <a:gd name="connsiteX2" fmla="*/ 1420905 w 1447800"/>
                    <a:gd name="connsiteY2" fmla="*/ 342107 h 389171"/>
                    <a:gd name="connsiteX3" fmla="*/ 53789 w 1447800"/>
                    <a:gd name="connsiteY3" fmla="*/ 389171 h 389171"/>
                    <a:gd name="connsiteX4" fmla="*/ 0 w 1447800"/>
                    <a:gd name="connsiteY4" fmla="*/ 0 h 389171"/>
                    <a:gd name="connsiteX0" fmla="*/ 0 w 1447800"/>
                    <a:gd name="connsiteY0" fmla="*/ 0 h 422788"/>
                    <a:gd name="connsiteX1" fmla="*/ 1447800 w 1447800"/>
                    <a:gd name="connsiteY1" fmla="*/ 0 h 422788"/>
                    <a:gd name="connsiteX2" fmla="*/ 1420905 w 1447800"/>
                    <a:gd name="connsiteY2" fmla="*/ 342107 h 422788"/>
                    <a:gd name="connsiteX3" fmla="*/ 53789 w 1447800"/>
                    <a:gd name="connsiteY3" fmla="*/ 422788 h 422788"/>
                    <a:gd name="connsiteX4" fmla="*/ 0 w 1447800"/>
                    <a:gd name="connsiteY4" fmla="*/ 0 h 422788"/>
                    <a:gd name="connsiteX0" fmla="*/ 0 w 1447800"/>
                    <a:gd name="connsiteY0" fmla="*/ 0 h 615112"/>
                    <a:gd name="connsiteX1" fmla="*/ 1447800 w 1447800"/>
                    <a:gd name="connsiteY1" fmla="*/ 0 h 615112"/>
                    <a:gd name="connsiteX2" fmla="*/ 1420905 w 1447800"/>
                    <a:gd name="connsiteY2" fmla="*/ 342107 h 615112"/>
                    <a:gd name="connsiteX3" fmla="*/ 53789 w 1447800"/>
                    <a:gd name="connsiteY3" fmla="*/ 422788 h 615112"/>
                    <a:gd name="connsiteX4" fmla="*/ 0 w 1447800"/>
                    <a:gd name="connsiteY4" fmla="*/ 0 h 615112"/>
                    <a:gd name="connsiteX0" fmla="*/ 0 w 1447800"/>
                    <a:gd name="connsiteY0" fmla="*/ 0 h 685888"/>
                    <a:gd name="connsiteX1" fmla="*/ 1447800 w 1447800"/>
                    <a:gd name="connsiteY1" fmla="*/ 0 h 685888"/>
                    <a:gd name="connsiteX2" fmla="*/ 1420905 w 1447800"/>
                    <a:gd name="connsiteY2" fmla="*/ 342107 h 685888"/>
                    <a:gd name="connsiteX3" fmla="*/ 53789 w 1447800"/>
                    <a:gd name="connsiteY3" fmla="*/ 422788 h 685888"/>
                    <a:gd name="connsiteX4" fmla="*/ 0 w 1447800"/>
                    <a:gd name="connsiteY4" fmla="*/ 0 h 685888"/>
                    <a:gd name="connsiteX0" fmla="*/ 0 w 1447800"/>
                    <a:gd name="connsiteY0" fmla="*/ 0 h 703246"/>
                    <a:gd name="connsiteX1" fmla="*/ 1447800 w 1447800"/>
                    <a:gd name="connsiteY1" fmla="*/ 0 h 703246"/>
                    <a:gd name="connsiteX2" fmla="*/ 1420905 w 1447800"/>
                    <a:gd name="connsiteY2" fmla="*/ 342107 h 703246"/>
                    <a:gd name="connsiteX3" fmla="*/ 53789 w 1447800"/>
                    <a:gd name="connsiteY3" fmla="*/ 422788 h 703246"/>
                    <a:gd name="connsiteX4" fmla="*/ 0 w 1447800"/>
                    <a:gd name="connsiteY4" fmla="*/ 0 h 703246"/>
                    <a:gd name="connsiteX0" fmla="*/ 0 w 1447800"/>
                    <a:gd name="connsiteY0" fmla="*/ 0 h 699377"/>
                    <a:gd name="connsiteX1" fmla="*/ 1447800 w 1447800"/>
                    <a:gd name="connsiteY1" fmla="*/ 0 h 699377"/>
                    <a:gd name="connsiteX2" fmla="*/ 1420905 w 1447800"/>
                    <a:gd name="connsiteY2" fmla="*/ 342107 h 699377"/>
                    <a:gd name="connsiteX3" fmla="*/ 53789 w 1447800"/>
                    <a:gd name="connsiteY3" fmla="*/ 422788 h 699377"/>
                    <a:gd name="connsiteX4" fmla="*/ 0 w 1447800"/>
                    <a:gd name="connsiteY4" fmla="*/ 0 h 699377"/>
                    <a:gd name="connsiteX0" fmla="*/ 0 w 1420905"/>
                    <a:gd name="connsiteY0" fmla="*/ 0 h 699377"/>
                    <a:gd name="connsiteX1" fmla="*/ 1373841 w 1420905"/>
                    <a:gd name="connsiteY1" fmla="*/ 26894 h 699377"/>
                    <a:gd name="connsiteX2" fmla="*/ 1420905 w 1420905"/>
                    <a:gd name="connsiteY2" fmla="*/ 342107 h 699377"/>
                    <a:gd name="connsiteX3" fmla="*/ 53789 w 1420905"/>
                    <a:gd name="connsiteY3" fmla="*/ 422788 h 699377"/>
                    <a:gd name="connsiteX4" fmla="*/ 0 w 1420905"/>
                    <a:gd name="connsiteY4" fmla="*/ 0 h 699377"/>
                    <a:gd name="connsiteX0" fmla="*/ 0 w 1420905"/>
                    <a:gd name="connsiteY0" fmla="*/ 0 h 699377"/>
                    <a:gd name="connsiteX1" fmla="*/ 1373841 w 1420905"/>
                    <a:gd name="connsiteY1" fmla="*/ 26894 h 699377"/>
                    <a:gd name="connsiteX2" fmla="*/ 1420905 w 1420905"/>
                    <a:gd name="connsiteY2" fmla="*/ 342107 h 699377"/>
                    <a:gd name="connsiteX3" fmla="*/ 53789 w 1420905"/>
                    <a:gd name="connsiteY3" fmla="*/ 422788 h 699377"/>
                    <a:gd name="connsiteX4" fmla="*/ 0 w 1420905"/>
                    <a:gd name="connsiteY4" fmla="*/ 0 h 699377"/>
                    <a:gd name="connsiteX0" fmla="*/ 295835 w 1367116"/>
                    <a:gd name="connsiteY0" fmla="*/ 53788 h 672483"/>
                    <a:gd name="connsiteX1" fmla="*/ 1320052 w 1367116"/>
                    <a:gd name="connsiteY1" fmla="*/ 0 h 672483"/>
                    <a:gd name="connsiteX2" fmla="*/ 1367116 w 1367116"/>
                    <a:gd name="connsiteY2" fmla="*/ 315213 h 672483"/>
                    <a:gd name="connsiteX3" fmla="*/ 0 w 1367116"/>
                    <a:gd name="connsiteY3" fmla="*/ 395894 h 672483"/>
                    <a:gd name="connsiteX4" fmla="*/ 295835 w 1367116"/>
                    <a:gd name="connsiteY4" fmla="*/ 53788 h 672483"/>
                    <a:gd name="connsiteX0" fmla="*/ 295835 w 1367116"/>
                    <a:gd name="connsiteY0" fmla="*/ 53788 h 672483"/>
                    <a:gd name="connsiteX1" fmla="*/ 1320052 w 1367116"/>
                    <a:gd name="connsiteY1" fmla="*/ 0 h 672483"/>
                    <a:gd name="connsiteX2" fmla="*/ 1367116 w 1367116"/>
                    <a:gd name="connsiteY2" fmla="*/ 315213 h 672483"/>
                    <a:gd name="connsiteX3" fmla="*/ 0 w 1367116"/>
                    <a:gd name="connsiteY3" fmla="*/ 395894 h 672483"/>
                    <a:gd name="connsiteX4" fmla="*/ 295835 w 1367116"/>
                    <a:gd name="connsiteY4" fmla="*/ 53788 h 672483"/>
                    <a:gd name="connsiteX0" fmla="*/ 295835 w 1367116"/>
                    <a:gd name="connsiteY0" fmla="*/ 53788 h 672483"/>
                    <a:gd name="connsiteX1" fmla="*/ 1320052 w 1367116"/>
                    <a:gd name="connsiteY1" fmla="*/ 0 h 672483"/>
                    <a:gd name="connsiteX2" fmla="*/ 1367116 w 1367116"/>
                    <a:gd name="connsiteY2" fmla="*/ 315213 h 672483"/>
                    <a:gd name="connsiteX3" fmla="*/ 0 w 1367116"/>
                    <a:gd name="connsiteY3" fmla="*/ 395894 h 672483"/>
                    <a:gd name="connsiteX4" fmla="*/ 295835 w 1367116"/>
                    <a:gd name="connsiteY4" fmla="*/ 53788 h 672483"/>
                    <a:gd name="connsiteX0" fmla="*/ 295835 w 1367116"/>
                    <a:gd name="connsiteY0" fmla="*/ 53788 h 672483"/>
                    <a:gd name="connsiteX1" fmla="*/ 1320052 w 1367116"/>
                    <a:gd name="connsiteY1" fmla="*/ 0 h 672483"/>
                    <a:gd name="connsiteX2" fmla="*/ 1367116 w 1367116"/>
                    <a:gd name="connsiteY2" fmla="*/ 315213 h 672483"/>
                    <a:gd name="connsiteX3" fmla="*/ 0 w 1367116"/>
                    <a:gd name="connsiteY3" fmla="*/ 395894 h 672483"/>
                    <a:gd name="connsiteX4" fmla="*/ 295835 w 1367116"/>
                    <a:gd name="connsiteY4" fmla="*/ 53788 h 672483"/>
                    <a:gd name="connsiteX0" fmla="*/ 295835 w 1369081"/>
                    <a:gd name="connsiteY0" fmla="*/ 597 h 619292"/>
                    <a:gd name="connsiteX1" fmla="*/ 1367116 w 1369081"/>
                    <a:gd name="connsiteY1" fmla="*/ 262022 h 619292"/>
                    <a:gd name="connsiteX2" fmla="*/ 0 w 1369081"/>
                    <a:gd name="connsiteY2" fmla="*/ 342703 h 619292"/>
                    <a:gd name="connsiteX3" fmla="*/ 295835 w 1369081"/>
                    <a:gd name="connsiteY3" fmla="*/ 597 h 619292"/>
                    <a:gd name="connsiteX0" fmla="*/ 295835 w 1368181"/>
                    <a:gd name="connsiteY0" fmla="*/ 95304 h 713999"/>
                    <a:gd name="connsiteX1" fmla="*/ 1367116 w 1368181"/>
                    <a:gd name="connsiteY1" fmla="*/ 356729 h 713999"/>
                    <a:gd name="connsiteX2" fmla="*/ 0 w 1368181"/>
                    <a:gd name="connsiteY2" fmla="*/ 437410 h 713999"/>
                    <a:gd name="connsiteX3" fmla="*/ 295835 w 1368181"/>
                    <a:gd name="connsiteY3" fmla="*/ 95304 h 713999"/>
                    <a:gd name="connsiteX0" fmla="*/ 295835 w 1368136"/>
                    <a:gd name="connsiteY0" fmla="*/ 112549 h 731244"/>
                    <a:gd name="connsiteX1" fmla="*/ 1367116 w 1368136"/>
                    <a:gd name="connsiteY1" fmla="*/ 373974 h 731244"/>
                    <a:gd name="connsiteX2" fmla="*/ 0 w 1368136"/>
                    <a:gd name="connsiteY2" fmla="*/ 454655 h 731244"/>
                    <a:gd name="connsiteX3" fmla="*/ 295835 w 1368136"/>
                    <a:gd name="connsiteY3" fmla="*/ 112549 h 731244"/>
                    <a:gd name="connsiteX0" fmla="*/ 295835 w 1368108"/>
                    <a:gd name="connsiteY0" fmla="*/ 117599 h 736294"/>
                    <a:gd name="connsiteX1" fmla="*/ 1367116 w 1368108"/>
                    <a:gd name="connsiteY1" fmla="*/ 379024 h 736294"/>
                    <a:gd name="connsiteX2" fmla="*/ 0 w 1368108"/>
                    <a:gd name="connsiteY2" fmla="*/ 459705 h 736294"/>
                    <a:gd name="connsiteX3" fmla="*/ 295835 w 1368108"/>
                    <a:gd name="connsiteY3" fmla="*/ 117599 h 736294"/>
                    <a:gd name="connsiteX0" fmla="*/ 0 w 1367116"/>
                    <a:gd name="connsiteY0" fmla="*/ 80681 h 357270"/>
                    <a:gd name="connsiteX1" fmla="*/ 1367116 w 1367116"/>
                    <a:gd name="connsiteY1" fmla="*/ 0 h 357270"/>
                    <a:gd name="connsiteX2" fmla="*/ 0 w 1367116"/>
                    <a:gd name="connsiteY2" fmla="*/ 80681 h 357270"/>
                    <a:gd name="connsiteX0" fmla="*/ 0 w 1367116"/>
                    <a:gd name="connsiteY0" fmla="*/ 284842 h 561431"/>
                    <a:gd name="connsiteX1" fmla="*/ 1367116 w 1367116"/>
                    <a:gd name="connsiteY1" fmla="*/ 204161 h 561431"/>
                    <a:gd name="connsiteX2" fmla="*/ 0 w 1367116"/>
                    <a:gd name="connsiteY2" fmla="*/ 284842 h 561431"/>
                    <a:gd name="connsiteX0" fmla="*/ 0 w 1393556"/>
                    <a:gd name="connsiteY0" fmla="*/ 464463 h 741052"/>
                    <a:gd name="connsiteX1" fmla="*/ 1367116 w 1393556"/>
                    <a:gd name="connsiteY1" fmla="*/ 383782 h 741052"/>
                    <a:gd name="connsiteX2" fmla="*/ 0 w 1393556"/>
                    <a:gd name="connsiteY2" fmla="*/ 464463 h 741052"/>
                    <a:gd name="connsiteX0" fmla="*/ 0 w 1389887"/>
                    <a:gd name="connsiteY0" fmla="*/ 459625 h 736214"/>
                    <a:gd name="connsiteX1" fmla="*/ 1367116 w 1389887"/>
                    <a:gd name="connsiteY1" fmla="*/ 378944 h 736214"/>
                    <a:gd name="connsiteX2" fmla="*/ 0 w 1389887"/>
                    <a:gd name="connsiteY2" fmla="*/ 459625 h 7362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89887" h="736214">
                      <a:moveTo>
                        <a:pt x="0" y="459625"/>
                      </a:moveTo>
                      <a:cubicBezTo>
                        <a:pt x="99358" y="-132045"/>
                        <a:pt x="1590487" y="-145492"/>
                        <a:pt x="1367116" y="378944"/>
                      </a:cubicBezTo>
                      <a:cubicBezTo>
                        <a:pt x="1126564" y="681502"/>
                        <a:pt x="563282" y="963891"/>
                        <a:pt x="0" y="459625"/>
                      </a:cubicBezTo>
                      <a:close/>
                    </a:path>
                  </a:pathLst>
                </a:custGeom>
                <a:gradFill>
                  <a:gsLst>
                    <a:gs pos="98000">
                      <a:schemeClr val="bg1">
                        <a:lumMod val="75000"/>
                        <a:alpha val="63000"/>
                      </a:schemeClr>
                    </a:gs>
                    <a:gs pos="0">
                      <a:schemeClr val="bg1">
                        <a:lumMod val="85000"/>
                        <a:alpha val="45000"/>
                      </a:schemeClr>
                    </a:gs>
                  </a:gsLst>
                  <a:lin ang="16200000" scaled="1"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" name="Group 30"/>
              <p:cNvGrpSpPr/>
              <p:nvPr/>
            </p:nvGrpSpPr>
            <p:grpSpPr>
              <a:xfrm>
                <a:off x="3561473" y="4290647"/>
                <a:ext cx="852378" cy="813634"/>
                <a:chOff x="2209800" y="1981200"/>
                <a:chExt cx="1676400" cy="1600200"/>
              </a:xfrm>
              <a:effectLst/>
            </p:grpSpPr>
            <p:sp>
              <p:nvSpPr>
                <p:cNvPr id="41" name="Oval 31"/>
                <p:cNvSpPr/>
                <p:nvPr/>
              </p:nvSpPr>
              <p:spPr>
                <a:xfrm>
                  <a:off x="2209800" y="1981200"/>
                  <a:ext cx="1676400" cy="1600200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" name="Oval 32"/>
                <p:cNvSpPr/>
                <p:nvPr/>
              </p:nvSpPr>
              <p:spPr>
                <a:xfrm>
                  <a:off x="2278141" y="2057400"/>
                  <a:ext cx="1447800" cy="1295400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Rectangle 13"/>
                <p:cNvSpPr/>
                <p:nvPr/>
              </p:nvSpPr>
              <p:spPr>
                <a:xfrm rot="964047">
                  <a:off x="2321350" y="2239322"/>
                  <a:ext cx="399134" cy="931555"/>
                </a:xfrm>
                <a:custGeom>
                  <a:avLst/>
                  <a:gdLst>
                    <a:gd name="connsiteX0" fmla="*/ 0 w 304800"/>
                    <a:gd name="connsiteY0" fmla="*/ 0 h 914400"/>
                    <a:gd name="connsiteX1" fmla="*/ 304800 w 304800"/>
                    <a:gd name="connsiteY1" fmla="*/ 0 h 914400"/>
                    <a:gd name="connsiteX2" fmla="*/ 304800 w 304800"/>
                    <a:gd name="connsiteY2" fmla="*/ 914400 h 914400"/>
                    <a:gd name="connsiteX3" fmla="*/ 0 w 304800"/>
                    <a:gd name="connsiteY3" fmla="*/ 914400 h 914400"/>
                    <a:gd name="connsiteX4" fmla="*/ 0 w 304800"/>
                    <a:gd name="connsiteY4" fmla="*/ 0 h 914400"/>
                    <a:gd name="connsiteX0" fmla="*/ 0 w 304800"/>
                    <a:gd name="connsiteY0" fmla="*/ 0 h 914400"/>
                    <a:gd name="connsiteX1" fmla="*/ 275640 w 304800"/>
                    <a:gd name="connsiteY1" fmla="*/ 63448 h 914400"/>
                    <a:gd name="connsiteX2" fmla="*/ 304800 w 304800"/>
                    <a:gd name="connsiteY2" fmla="*/ 914400 h 914400"/>
                    <a:gd name="connsiteX3" fmla="*/ 0 w 304800"/>
                    <a:gd name="connsiteY3" fmla="*/ 914400 h 914400"/>
                    <a:gd name="connsiteX4" fmla="*/ 0 w 304800"/>
                    <a:gd name="connsiteY4" fmla="*/ 0 h 914400"/>
                    <a:gd name="connsiteX0" fmla="*/ 130458 w 304800"/>
                    <a:gd name="connsiteY0" fmla="*/ 0 h 993569"/>
                    <a:gd name="connsiteX1" fmla="*/ 275640 w 304800"/>
                    <a:gd name="connsiteY1" fmla="*/ 142617 h 993569"/>
                    <a:gd name="connsiteX2" fmla="*/ 304800 w 304800"/>
                    <a:gd name="connsiteY2" fmla="*/ 993569 h 993569"/>
                    <a:gd name="connsiteX3" fmla="*/ 0 w 304800"/>
                    <a:gd name="connsiteY3" fmla="*/ 993569 h 993569"/>
                    <a:gd name="connsiteX4" fmla="*/ 130458 w 304800"/>
                    <a:gd name="connsiteY4" fmla="*/ 0 h 993569"/>
                    <a:gd name="connsiteX0" fmla="*/ 130458 w 304800"/>
                    <a:gd name="connsiteY0" fmla="*/ 0 h 993569"/>
                    <a:gd name="connsiteX1" fmla="*/ 275640 w 304800"/>
                    <a:gd name="connsiteY1" fmla="*/ 142617 h 993569"/>
                    <a:gd name="connsiteX2" fmla="*/ 304800 w 304800"/>
                    <a:gd name="connsiteY2" fmla="*/ 993569 h 993569"/>
                    <a:gd name="connsiteX3" fmla="*/ 0 w 304800"/>
                    <a:gd name="connsiteY3" fmla="*/ 993569 h 993569"/>
                    <a:gd name="connsiteX4" fmla="*/ 130458 w 304800"/>
                    <a:gd name="connsiteY4" fmla="*/ 0 h 993569"/>
                    <a:gd name="connsiteX0" fmla="*/ 38563 w 212905"/>
                    <a:gd name="connsiteY0" fmla="*/ 0 h 993569"/>
                    <a:gd name="connsiteX1" fmla="*/ 183745 w 212905"/>
                    <a:gd name="connsiteY1" fmla="*/ 142617 h 993569"/>
                    <a:gd name="connsiteX2" fmla="*/ 212905 w 212905"/>
                    <a:gd name="connsiteY2" fmla="*/ 993569 h 993569"/>
                    <a:gd name="connsiteX3" fmla="*/ 0 w 212905"/>
                    <a:gd name="connsiteY3" fmla="*/ 986778 h 993569"/>
                    <a:gd name="connsiteX4" fmla="*/ 38563 w 212905"/>
                    <a:gd name="connsiteY4" fmla="*/ 0 h 993569"/>
                    <a:gd name="connsiteX0" fmla="*/ 38563 w 333019"/>
                    <a:gd name="connsiteY0" fmla="*/ 0 h 986778"/>
                    <a:gd name="connsiteX1" fmla="*/ 183745 w 333019"/>
                    <a:gd name="connsiteY1" fmla="*/ 142617 h 986778"/>
                    <a:gd name="connsiteX2" fmla="*/ 333019 w 333019"/>
                    <a:gd name="connsiteY2" fmla="*/ 747202 h 986778"/>
                    <a:gd name="connsiteX3" fmla="*/ 0 w 333019"/>
                    <a:gd name="connsiteY3" fmla="*/ 986778 h 986778"/>
                    <a:gd name="connsiteX4" fmla="*/ 38563 w 333019"/>
                    <a:gd name="connsiteY4" fmla="*/ 0 h 986778"/>
                    <a:gd name="connsiteX0" fmla="*/ 0 w 294456"/>
                    <a:gd name="connsiteY0" fmla="*/ 0 h 931555"/>
                    <a:gd name="connsiteX1" fmla="*/ 145182 w 294456"/>
                    <a:gd name="connsiteY1" fmla="*/ 142617 h 931555"/>
                    <a:gd name="connsiteX2" fmla="*/ 294456 w 294456"/>
                    <a:gd name="connsiteY2" fmla="*/ 747202 h 931555"/>
                    <a:gd name="connsiteX3" fmla="*/ 166485 w 294456"/>
                    <a:gd name="connsiteY3" fmla="*/ 931555 h 931555"/>
                    <a:gd name="connsiteX4" fmla="*/ 0 w 294456"/>
                    <a:gd name="connsiteY4" fmla="*/ 0 h 931555"/>
                    <a:gd name="connsiteX0" fmla="*/ 24471 w 318927"/>
                    <a:gd name="connsiteY0" fmla="*/ 0 h 931555"/>
                    <a:gd name="connsiteX1" fmla="*/ 169653 w 318927"/>
                    <a:gd name="connsiteY1" fmla="*/ 142617 h 931555"/>
                    <a:gd name="connsiteX2" fmla="*/ 318927 w 318927"/>
                    <a:gd name="connsiteY2" fmla="*/ 747202 h 931555"/>
                    <a:gd name="connsiteX3" fmla="*/ 190956 w 318927"/>
                    <a:gd name="connsiteY3" fmla="*/ 931555 h 931555"/>
                    <a:gd name="connsiteX4" fmla="*/ 24471 w 318927"/>
                    <a:gd name="connsiteY4" fmla="*/ 0 h 931555"/>
                    <a:gd name="connsiteX0" fmla="*/ 104678 w 399134"/>
                    <a:gd name="connsiteY0" fmla="*/ 0 h 931555"/>
                    <a:gd name="connsiteX1" fmla="*/ 249860 w 399134"/>
                    <a:gd name="connsiteY1" fmla="*/ 142617 h 931555"/>
                    <a:gd name="connsiteX2" fmla="*/ 399134 w 399134"/>
                    <a:gd name="connsiteY2" fmla="*/ 747202 h 931555"/>
                    <a:gd name="connsiteX3" fmla="*/ 271163 w 399134"/>
                    <a:gd name="connsiteY3" fmla="*/ 931555 h 931555"/>
                    <a:gd name="connsiteX4" fmla="*/ 104678 w 399134"/>
                    <a:gd name="connsiteY4" fmla="*/ 0 h 931555"/>
                    <a:gd name="connsiteX0" fmla="*/ 104678 w 399134"/>
                    <a:gd name="connsiteY0" fmla="*/ 0 h 931555"/>
                    <a:gd name="connsiteX1" fmla="*/ 249860 w 399134"/>
                    <a:gd name="connsiteY1" fmla="*/ 142617 h 931555"/>
                    <a:gd name="connsiteX2" fmla="*/ 399134 w 399134"/>
                    <a:gd name="connsiteY2" fmla="*/ 747202 h 931555"/>
                    <a:gd name="connsiteX3" fmla="*/ 271163 w 399134"/>
                    <a:gd name="connsiteY3" fmla="*/ 931555 h 931555"/>
                    <a:gd name="connsiteX4" fmla="*/ 104678 w 399134"/>
                    <a:gd name="connsiteY4" fmla="*/ 0 h 931555"/>
                    <a:gd name="connsiteX0" fmla="*/ 104678 w 399134"/>
                    <a:gd name="connsiteY0" fmla="*/ 0 h 931555"/>
                    <a:gd name="connsiteX1" fmla="*/ 249860 w 399134"/>
                    <a:gd name="connsiteY1" fmla="*/ 142617 h 931555"/>
                    <a:gd name="connsiteX2" fmla="*/ 399134 w 399134"/>
                    <a:gd name="connsiteY2" fmla="*/ 747202 h 931555"/>
                    <a:gd name="connsiteX3" fmla="*/ 271163 w 399134"/>
                    <a:gd name="connsiteY3" fmla="*/ 931555 h 931555"/>
                    <a:gd name="connsiteX4" fmla="*/ 104678 w 399134"/>
                    <a:gd name="connsiteY4" fmla="*/ 0 h 9315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99134" h="931555">
                      <a:moveTo>
                        <a:pt x="104678" y="0"/>
                      </a:moveTo>
                      <a:cubicBezTo>
                        <a:pt x="153860" y="87916"/>
                        <a:pt x="201466" y="95078"/>
                        <a:pt x="249860" y="142617"/>
                      </a:cubicBezTo>
                      <a:cubicBezTo>
                        <a:pt x="171373" y="408695"/>
                        <a:pt x="276601" y="593317"/>
                        <a:pt x="399134" y="747202"/>
                      </a:cubicBezTo>
                      <a:lnTo>
                        <a:pt x="271163" y="931555"/>
                      </a:lnTo>
                      <a:cubicBezTo>
                        <a:pt x="-68472" y="613676"/>
                        <a:pt x="-45977" y="266656"/>
                        <a:pt x="104678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" name="Rectangle 14"/>
                <p:cNvSpPr/>
                <p:nvPr/>
              </p:nvSpPr>
              <p:spPr>
                <a:xfrm>
                  <a:off x="2841601" y="2469922"/>
                  <a:ext cx="369407" cy="289112"/>
                </a:xfrm>
                <a:custGeom>
                  <a:avLst/>
                  <a:gdLst>
                    <a:gd name="connsiteX0" fmla="*/ 0 w 342513"/>
                    <a:gd name="connsiteY0" fmla="*/ 0 h 228600"/>
                    <a:gd name="connsiteX1" fmla="*/ 342513 w 342513"/>
                    <a:gd name="connsiteY1" fmla="*/ 0 h 228600"/>
                    <a:gd name="connsiteX2" fmla="*/ 342513 w 342513"/>
                    <a:gd name="connsiteY2" fmla="*/ 228600 h 228600"/>
                    <a:gd name="connsiteX3" fmla="*/ 0 w 342513"/>
                    <a:gd name="connsiteY3" fmla="*/ 228600 h 228600"/>
                    <a:gd name="connsiteX4" fmla="*/ 0 w 342513"/>
                    <a:gd name="connsiteY4" fmla="*/ 0 h 228600"/>
                    <a:gd name="connsiteX0" fmla="*/ 26894 w 369407"/>
                    <a:gd name="connsiteY0" fmla="*/ 0 h 242047"/>
                    <a:gd name="connsiteX1" fmla="*/ 369407 w 369407"/>
                    <a:gd name="connsiteY1" fmla="*/ 0 h 242047"/>
                    <a:gd name="connsiteX2" fmla="*/ 369407 w 369407"/>
                    <a:gd name="connsiteY2" fmla="*/ 228600 h 242047"/>
                    <a:gd name="connsiteX3" fmla="*/ 0 w 369407"/>
                    <a:gd name="connsiteY3" fmla="*/ 242047 h 242047"/>
                    <a:gd name="connsiteX4" fmla="*/ 26894 w 369407"/>
                    <a:gd name="connsiteY4" fmla="*/ 0 h 242047"/>
                    <a:gd name="connsiteX0" fmla="*/ 26894 w 369407"/>
                    <a:gd name="connsiteY0" fmla="*/ 0 h 255494"/>
                    <a:gd name="connsiteX1" fmla="*/ 369407 w 369407"/>
                    <a:gd name="connsiteY1" fmla="*/ 0 h 255494"/>
                    <a:gd name="connsiteX2" fmla="*/ 342513 w 369407"/>
                    <a:gd name="connsiteY2" fmla="*/ 255494 h 255494"/>
                    <a:gd name="connsiteX3" fmla="*/ 0 w 369407"/>
                    <a:gd name="connsiteY3" fmla="*/ 242047 h 255494"/>
                    <a:gd name="connsiteX4" fmla="*/ 26894 w 369407"/>
                    <a:gd name="connsiteY4" fmla="*/ 0 h 255494"/>
                    <a:gd name="connsiteX0" fmla="*/ 26894 w 369407"/>
                    <a:gd name="connsiteY0" fmla="*/ 0 h 255494"/>
                    <a:gd name="connsiteX1" fmla="*/ 369407 w 369407"/>
                    <a:gd name="connsiteY1" fmla="*/ 67235 h 255494"/>
                    <a:gd name="connsiteX2" fmla="*/ 342513 w 369407"/>
                    <a:gd name="connsiteY2" fmla="*/ 255494 h 255494"/>
                    <a:gd name="connsiteX3" fmla="*/ 0 w 369407"/>
                    <a:gd name="connsiteY3" fmla="*/ 242047 h 255494"/>
                    <a:gd name="connsiteX4" fmla="*/ 26894 w 369407"/>
                    <a:gd name="connsiteY4" fmla="*/ 0 h 255494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69407" h="289112">
                      <a:moveTo>
                        <a:pt x="26894" y="0"/>
                      </a:moveTo>
                      <a:cubicBezTo>
                        <a:pt x="154512" y="13448"/>
                        <a:pt x="255236" y="47064"/>
                        <a:pt x="369407" y="100853"/>
                      </a:cubicBezTo>
                      <a:lnTo>
                        <a:pt x="342513" y="289112"/>
                      </a:lnTo>
                      <a:cubicBezTo>
                        <a:pt x="208171" y="257735"/>
                        <a:pt x="107448" y="259977"/>
                        <a:pt x="0" y="275665"/>
                      </a:cubicBezTo>
                      <a:lnTo>
                        <a:pt x="26894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98000">
                      <a:schemeClr val="bg1">
                        <a:lumMod val="95000"/>
                      </a:schemeClr>
                    </a:gs>
                    <a:gs pos="26000">
                      <a:schemeClr val="bg1">
                        <a:lumMod val="85000"/>
                      </a:schemeClr>
                    </a:gs>
                  </a:gsLst>
                  <a:lin ang="16200000" scaled="1"/>
                  <a:tileRect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Rectangle 15"/>
                <p:cNvSpPr/>
                <p:nvPr/>
              </p:nvSpPr>
              <p:spPr>
                <a:xfrm rot="278579">
                  <a:off x="3484994" y="2613083"/>
                  <a:ext cx="172571" cy="325764"/>
                </a:xfrm>
                <a:custGeom>
                  <a:avLst/>
                  <a:gdLst>
                    <a:gd name="connsiteX0" fmla="*/ 0 w 152400"/>
                    <a:gd name="connsiteY0" fmla="*/ 0 h 312317"/>
                    <a:gd name="connsiteX1" fmla="*/ 152400 w 152400"/>
                    <a:gd name="connsiteY1" fmla="*/ 0 h 312317"/>
                    <a:gd name="connsiteX2" fmla="*/ 152400 w 152400"/>
                    <a:gd name="connsiteY2" fmla="*/ 312317 h 312317"/>
                    <a:gd name="connsiteX3" fmla="*/ 0 w 152400"/>
                    <a:gd name="connsiteY3" fmla="*/ 312317 h 312317"/>
                    <a:gd name="connsiteX4" fmla="*/ 0 w 152400"/>
                    <a:gd name="connsiteY4" fmla="*/ 0 h 312317"/>
                    <a:gd name="connsiteX0" fmla="*/ 0 w 152400"/>
                    <a:gd name="connsiteY0" fmla="*/ 0 h 312317"/>
                    <a:gd name="connsiteX1" fmla="*/ 125506 w 152400"/>
                    <a:gd name="connsiteY1" fmla="*/ 0 h 312317"/>
                    <a:gd name="connsiteX2" fmla="*/ 152400 w 152400"/>
                    <a:gd name="connsiteY2" fmla="*/ 312317 h 312317"/>
                    <a:gd name="connsiteX3" fmla="*/ 0 w 152400"/>
                    <a:gd name="connsiteY3" fmla="*/ 312317 h 312317"/>
                    <a:gd name="connsiteX4" fmla="*/ 0 w 152400"/>
                    <a:gd name="connsiteY4" fmla="*/ 0 h 312317"/>
                    <a:gd name="connsiteX0" fmla="*/ 0 w 152400"/>
                    <a:gd name="connsiteY0" fmla="*/ 20171 h 312317"/>
                    <a:gd name="connsiteX1" fmla="*/ 125506 w 152400"/>
                    <a:gd name="connsiteY1" fmla="*/ 0 h 312317"/>
                    <a:gd name="connsiteX2" fmla="*/ 152400 w 152400"/>
                    <a:gd name="connsiteY2" fmla="*/ 312317 h 312317"/>
                    <a:gd name="connsiteX3" fmla="*/ 0 w 152400"/>
                    <a:gd name="connsiteY3" fmla="*/ 312317 h 312317"/>
                    <a:gd name="connsiteX4" fmla="*/ 0 w 152400"/>
                    <a:gd name="connsiteY4" fmla="*/ 20171 h 312317"/>
                    <a:gd name="connsiteX0" fmla="*/ 0 w 152400"/>
                    <a:gd name="connsiteY0" fmla="*/ 47065 h 339211"/>
                    <a:gd name="connsiteX1" fmla="*/ 112059 w 152400"/>
                    <a:gd name="connsiteY1" fmla="*/ 0 h 339211"/>
                    <a:gd name="connsiteX2" fmla="*/ 152400 w 152400"/>
                    <a:gd name="connsiteY2" fmla="*/ 339211 h 339211"/>
                    <a:gd name="connsiteX3" fmla="*/ 0 w 152400"/>
                    <a:gd name="connsiteY3" fmla="*/ 339211 h 339211"/>
                    <a:gd name="connsiteX4" fmla="*/ 0 w 152400"/>
                    <a:gd name="connsiteY4" fmla="*/ 47065 h 339211"/>
                    <a:gd name="connsiteX0" fmla="*/ 0 w 172571"/>
                    <a:gd name="connsiteY0" fmla="*/ 47065 h 339211"/>
                    <a:gd name="connsiteX1" fmla="*/ 112059 w 172571"/>
                    <a:gd name="connsiteY1" fmla="*/ 0 h 339211"/>
                    <a:gd name="connsiteX2" fmla="*/ 172571 w 172571"/>
                    <a:gd name="connsiteY2" fmla="*/ 325764 h 339211"/>
                    <a:gd name="connsiteX3" fmla="*/ 0 w 172571"/>
                    <a:gd name="connsiteY3" fmla="*/ 339211 h 339211"/>
                    <a:gd name="connsiteX4" fmla="*/ 0 w 172571"/>
                    <a:gd name="connsiteY4" fmla="*/ 47065 h 339211"/>
                    <a:gd name="connsiteX0" fmla="*/ 0 w 172571"/>
                    <a:gd name="connsiteY0" fmla="*/ 47065 h 339211"/>
                    <a:gd name="connsiteX1" fmla="*/ 112059 w 172571"/>
                    <a:gd name="connsiteY1" fmla="*/ 0 h 339211"/>
                    <a:gd name="connsiteX2" fmla="*/ 172571 w 172571"/>
                    <a:gd name="connsiteY2" fmla="*/ 325764 h 339211"/>
                    <a:gd name="connsiteX3" fmla="*/ 0 w 172571"/>
                    <a:gd name="connsiteY3" fmla="*/ 339211 h 339211"/>
                    <a:gd name="connsiteX4" fmla="*/ 0 w 172571"/>
                    <a:gd name="connsiteY4" fmla="*/ 47065 h 339211"/>
                    <a:gd name="connsiteX0" fmla="*/ 0 w 172571"/>
                    <a:gd name="connsiteY0" fmla="*/ 47065 h 339211"/>
                    <a:gd name="connsiteX1" fmla="*/ 112059 w 172571"/>
                    <a:gd name="connsiteY1" fmla="*/ 0 h 339211"/>
                    <a:gd name="connsiteX2" fmla="*/ 172571 w 172571"/>
                    <a:gd name="connsiteY2" fmla="*/ 325764 h 339211"/>
                    <a:gd name="connsiteX3" fmla="*/ 0 w 172571"/>
                    <a:gd name="connsiteY3" fmla="*/ 339211 h 339211"/>
                    <a:gd name="connsiteX4" fmla="*/ 0 w 172571"/>
                    <a:gd name="connsiteY4" fmla="*/ 47065 h 339211"/>
                    <a:gd name="connsiteX0" fmla="*/ 0 w 172571"/>
                    <a:gd name="connsiteY0" fmla="*/ 47065 h 339211"/>
                    <a:gd name="connsiteX1" fmla="*/ 112059 w 172571"/>
                    <a:gd name="connsiteY1" fmla="*/ 0 h 339211"/>
                    <a:gd name="connsiteX2" fmla="*/ 172571 w 172571"/>
                    <a:gd name="connsiteY2" fmla="*/ 325764 h 339211"/>
                    <a:gd name="connsiteX3" fmla="*/ 0 w 172571"/>
                    <a:gd name="connsiteY3" fmla="*/ 339211 h 339211"/>
                    <a:gd name="connsiteX4" fmla="*/ 0 w 172571"/>
                    <a:gd name="connsiteY4" fmla="*/ 47065 h 339211"/>
                    <a:gd name="connsiteX0" fmla="*/ 0 w 172571"/>
                    <a:gd name="connsiteY0" fmla="*/ 47065 h 325764"/>
                    <a:gd name="connsiteX1" fmla="*/ 112059 w 172571"/>
                    <a:gd name="connsiteY1" fmla="*/ 0 h 325764"/>
                    <a:gd name="connsiteX2" fmla="*/ 172571 w 172571"/>
                    <a:gd name="connsiteY2" fmla="*/ 325764 h 325764"/>
                    <a:gd name="connsiteX3" fmla="*/ 20170 w 172571"/>
                    <a:gd name="connsiteY3" fmla="*/ 325764 h 325764"/>
                    <a:gd name="connsiteX4" fmla="*/ 0 w 172571"/>
                    <a:gd name="connsiteY4" fmla="*/ 47065 h 325764"/>
                    <a:gd name="connsiteX0" fmla="*/ 0 w 172571"/>
                    <a:gd name="connsiteY0" fmla="*/ 47065 h 325764"/>
                    <a:gd name="connsiteX1" fmla="*/ 112059 w 172571"/>
                    <a:gd name="connsiteY1" fmla="*/ 0 h 325764"/>
                    <a:gd name="connsiteX2" fmla="*/ 172571 w 172571"/>
                    <a:gd name="connsiteY2" fmla="*/ 325764 h 325764"/>
                    <a:gd name="connsiteX3" fmla="*/ 20170 w 172571"/>
                    <a:gd name="connsiteY3" fmla="*/ 325764 h 325764"/>
                    <a:gd name="connsiteX4" fmla="*/ 0 w 172571"/>
                    <a:gd name="connsiteY4" fmla="*/ 47065 h 3257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2571" h="325764">
                      <a:moveTo>
                        <a:pt x="0" y="47065"/>
                      </a:moveTo>
                      <a:lnTo>
                        <a:pt x="112059" y="0"/>
                      </a:lnTo>
                      <a:cubicBezTo>
                        <a:pt x="152401" y="108588"/>
                        <a:pt x="172571" y="203729"/>
                        <a:pt x="172571" y="325764"/>
                      </a:cubicBezTo>
                      <a:lnTo>
                        <a:pt x="20170" y="325764"/>
                      </a:lnTo>
                      <a:cubicBezTo>
                        <a:pt x="47064" y="228382"/>
                        <a:pt x="26894" y="151170"/>
                        <a:pt x="0" y="47065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" name="Rectangle 17"/>
                <p:cNvSpPr/>
                <p:nvPr/>
              </p:nvSpPr>
              <p:spPr>
                <a:xfrm rot="277179">
                  <a:off x="2353057" y="2807879"/>
                  <a:ext cx="1389887" cy="736214"/>
                </a:xfrm>
                <a:custGeom>
                  <a:avLst/>
                  <a:gdLst>
                    <a:gd name="connsiteX0" fmla="*/ 0 w 1447800"/>
                    <a:gd name="connsiteY0" fmla="*/ 0 h 678283"/>
                    <a:gd name="connsiteX1" fmla="*/ 1447800 w 1447800"/>
                    <a:gd name="connsiteY1" fmla="*/ 0 h 678283"/>
                    <a:gd name="connsiteX2" fmla="*/ 1447800 w 1447800"/>
                    <a:gd name="connsiteY2" fmla="*/ 678283 h 678283"/>
                    <a:gd name="connsiteX3" fmla="*/ 0 w 1447800"/>
                    <a:gd name="connsiteY3" fmla="*/ 678283 h 678283"/>
                    <a:gd name="connsiteX4" fmla="*/ 0 w 1447800"/>
                    <a:gd name="connsiteY4" fmla="*/ 0 h 678283"/>
                    <a:gd name="connsiteX0" fmla="*/ 0 w 1447800"/>
                    <a:gd name="connsiteY0" fmla="*/ 0 h 678283"/>
                    <a:gd name="connsiteX1" fmla="*/ 1447800 w 1447800"/>
                    <a:gd name="connsiteY1" fmla="*/ 0 h 678283"/>
                    <a:gd name="connsiteX2" fmla="*/ 1447800 w 1447800"/>
                    <a:gd name="connsiteY2" fmla="*/ 678283 h 678283"/>
                    <a:gd name="connsiteX3" fmla="*/ 53789 w 1447800"/>
                    <a:gd name="connsiteY3" fmla="*/ 389171 h 678283"/>
                    <a:gd name="connsiteX4" fmla="*/ 0 w 1447800"/>
                    <a:gd name="connsiteY4" fmla="*/ 0 h 678283"/>
                    <a:gd name="connsiteX0" fmla="*/ 0 w 1447800"/>
                    <a:gd name="connsiteY0" fmla="*/ 0 h 389171"/>
                    <a:gd name="connsiteX1" fmla="*/ 1447800 w 1447800"/>
                    <a:gd name="connsiteY1" fmla="*/ 0 h 389171"/>
                    <a:gd name="connsiteX2" fmla="*/ 1420905 w 1447800"/>
                    <a:gd name="connsiteY2" fmla="*/ 342107 h 389171"/>
                    <a:gd name="connsiteX3" fmla="*/ 53789 w 1447800"/>
                    <a:gd name="connsiteY3" fmla="*/ 389171 h 389171"/>
                    <a:gd name="connsiteX4" fmla="*/ 0 w 1447800"/>
                    <a:gd name="connsiteY4" fmla="*/ 0 h 389171"/>
                    <a:gd name="connsiteX0" fmla="*/ 0 w 1447800"/>
                    <a:gd name="connsiteY0" fmla="*/ 0 h 422788"/>
                    <a:gd name="connsiteX1" fmla="*/ 1447800 w 1447800"/>
                    <a:gd name="connsiteY1" fmla="*/ 0 h 422788"/>
                    <a:gd name="connsiteX2" fmla="*/ 1420905 w 1447800"/>
                    <a:gd name="connsiteY2" fmla="*/ 342107 h 422788"/>
                    <a:gd name="connsiteX3" fmla="*/ 53789 w 1447800"/>
                    <a:gd name="connsiteY3" fmla="*/ 422788 h 422788"/>
                    <a:gd name="connsiteX4" fmla="*/ 0 w 1447800"/>
                    <a:gd name="connsiteY4" fmla="*/ 0 h 422788"/>
                    <a:gd name="connsiteX0" fmla="*/ 0 w 1447800"/>
                    <a:gd name="connsiteY0" fmla="*/ 0 h 615112"/>
                    <a:gd name="connsiteX1" fmla="*/ 1447800 w 1447800"/>
                    <a:gd name="connsiteY1" fmla="*/ 0 h 615112"/>
                    <a:gd name="connsiteX2" fmla="*/ 1420905 w 1447800"/>
                    <a:gd name="connsiteY2" fmla="*/ 342107 h 615112"/>
                    <a:gd name="connsiteX3" fmla="*/ 53789 w 1447800"/>
                    <a:gd name="connsiteY3" fmla="*/ 422788 h 615112"/>
                    <a:gd name="connsiteX4" fmla="*/ 0 w 1447800"/>
                    <a:gd name="connsiteY4" fmla="*/ 0 h 615112"/>
                    <a:gd name="connsiteX0" fmla="*/ 0 w 1447800"/>
                    <a:gd name="connsiteY0" fmla="*/ 0 h 685888"/>
                    <a:gd name="connsiteX1" fmla="*/ 1447800 w 1447800"/>
                    <a:gd name="connsiteY1" fmla="*/ 0 h 685888"/>
                    <a:gd name="connsiteX2" fmla="*/ 1420905 w 1447800"/>
                    <a:gd name="connsiteY2" fmla="*/ 342107 h 685888"/>
                    <a:gd name="connsiteX3" fmla="*/ 53789 w 1447800"/>
                    <a:gd name="connsiteY3" fmla="*/ 422788 h 685888"/>
                    <a:gd name="connsiteX4" fmla="*/ 0 w 1447800"/>
                    <a:gd name="connsiteY4" fmla="*/ 0 h 685888"/>
                    <a:gd name="connsiteX0" fmla="*/ 0 w 1447800"/>
                    <a:gd name="connsiteY0" fmla="*/ 0 h 703246"/>
                    <a:gd name="connsiteX1" fmla="*/ 1447800 w 1447800"/>
                    <a:gd name="connsiteY1" fmla="*/ 0 h 703246"/>
                    <a:gd name="connsiteX2" fmla="*/ 1420905 w 1447800"/>
                    <a:gd name="connsiteY2" fmla="*/ 342107 h 703246"/>
                    <a:gd name="connsiteX3" fmla="*/ 53789 w 1447800"/>
                    <a:gd name="connsiteY3" fmla="*/ 422788 h 703246"/>
                    <a:gd name="connsiteX4" fmla="*/ 0 w 1447800"/>
                    <a:gd name="connsiteY4" fmla="*/ 0 h 703246"/>
                    <a:gd name="connsiteX0" fmla="*/ 0 w 1447800"/>
                    <a:gd name="connsiteY0" fmla="*/ 0 h 699377"/>
                    <a:gd name="connsiteX1" fmla="*/ 1447800 w 1447800"/>
                    <a:gd name="connsiteY1" fmla="*/ 0 h 699377"/>
                    <a:gd name="connsiteX2" fmla="*/ 1420905 w 1447800"/>
                    <a:gd name="connsiteY2" fmla="*/ 342107 h 699377"/>
                    <a:gd name="connsiteX3" fmla="*/ 53789 w 1447800"/>
                    <a:gd name="connsiteY3" fmla="*/ 422788 h 699377"/>
                    <a:gd name="connsiteX4" fmla="*/ 0 w 1447800"/>
                    <a:gd name="connsiteY4" fmla="*/ 0 h 699377"/>
                    <a:gd name="connsiteX0" fmla="*/ 0 w 1420905"/>
                    <a:gd name="connsiteY0" fmla="*/ 0 h 699377"/>
                    <a:gd name="connsiteX1" fmla="*/ 1373841 w 1420905"/>
                    <a:gd name="connsiteY1" fmla="*/ 26894 h 699377"/>
                    <a:gd name="connsiteX2" fmla="*/ 1420905 w 1420905"/>
                    <a:gd name="connsiteY2" fmla="*/ 342107 h 699377"/>
                    <a:gd name="connsiteX3" fmla="*/ 53789 w 1420905"/>
                    <a:gd name="connsiteY3" fmla="*/ 422788 h 699377"/>
                    <a:gd name="connsiteX4" fmla="*/ 0 w 1420905"/>
                    <a:gd name="connsiteY4" fmla="*/ 0 h 699377"/>
                    <a:gd name="connsiteX0" fmla="*/ 0 w 1420905"/>
                    <a:gd name="connsiteY0" fmla="*/ 0 h 699377"/>
                    <a:gd name="connsiteX1" fmla="*/ 1373841 w 1420905"/>
                    <a:gd name="connsiteY1" fmla="*/ 26894 h 699377"/>
                    <a:gd name="connsiteX2" fmla="*/ 1420905 w 1420905"/>
                    <a:gd name="connsiteY2" fmla="*/ 342107 h 699377"/>
                    <a:gd name="connsiteX3" fmla="*/ 53789 w 1420905"/>
                    <a:gd name="connsiteY3" fmla="*/ 422788 h 699377"/>
                    <a:gd name="connsiteX4" fmla="*/ 0 w 1420905"/>
                    <a:gd name="connsiteY4" fmla="*/ 0 h 699377"/>
                    <a:gd name="connsiteX0" fmla="*/ 295835 w 1367116"/>
                    <a:gd name="connsiteY0" fmla="*/ 53788 h 672483"/>
                    <a:gd name="connsiteX1" fmla="*/ 1320052 w 1367116"/>
                    <a:gd name="connsiteY1" fmla="*/ 0 h 672483"/>
                    <a:gd name="connsiteX2" fmla="*/ 1367116 w 1367116"/>
                    <a:gd name="connsiteY2" fmla="*/ 315213 h 672483"/>
                    <a:gd name="connsiteX3" fmla="*/ 0 w 1367116"/>
                    <a:gd name="connsiteY3" fmla="*/ 395894 h 672483"/>
                    <a:gd name="connsiteX4" fmla="*/ 295835 w 1367116"/>
                    <a:gd name="connsiteY4" fmla="*/ 53788 h 672483"/>
                    <a:gd name="connsiteX0" fmla="*/ 295835 w 1367116"/>
                    <a:gd name="connsiteY0" fmla="*/ 53788 h 672483"/>
                    <a:gd name="connsiteX1" fmla="*/ 1320052 w 1367116"/>
                    <a:gd name="connsiteY1" fmla="*/ 0 h 672483"/>
                    <a:gd name="connsiteX2" fmla="*/ 1367116 w 1367116"/>
                    <a:gd name="connsiteY2" fmla="*/ 315213 h 672483"/>
                    <a:gd name="connsiteX3" fmla="*/ 0 w 1367116"/>
                    <a:gd name="connsiteY3" fmla="*/ 395894 h 672483"/>
                    <a:gd name="connsiteX4" fmla="*/ 295835 w 1367116"/>
                    <a:gd name="connsiteY4" fmla="*/ 53788 h 672483"/>
                    <a:gd name="connsiteX0" fmla="*/ 295835 w 1367116"/>
                    <a:gd name="connsiteY0" fmla="*/ 53788 h 672483"/>
                    <a:gd name="connsiteX1" fmla="*/ 1320052 w 1367116"/>
                    <a:gd name="connsiteY1" fmla="*/ 0 h 672483"/>
                    <a:gd name="connsiteX2" fmla="*/ 1367116 w 1367116"/>
                    <a:gd name="connsiteY2" fmla="*/ 315213 h 672483"/>
                    <a:gd name="connsiteX3" fmla="*/ 0 w 1367116"/>
                    <a:gd name="connsiteY3" fmla="*/ 395894 h 672483"/>
                    <a:gd name="connsiteX4" fmla="*/ 295835 w 1367116"/>
                    <a:gd name="connsiteY4" fmla="*/ 53788 h 672483"/>
                    <a:gd name="connsiteX0" fmla="*/ 295835 w 1367116"/>
                    <a:gd name="connsiteY0" fmla="*/ 53788 h 672483"/>
                    <a:gd name="connsiteX1" fmla="*/ 1320052 w 1367116"/>
                    <a:gd name="connsiteY1" fmla="*/ 0 h 672483"/>
                    <a:gd name="connsiteX2" fmla="*/ 1367116 w 1367116"/>
                    <a:gd name="connsiteY2" fmla="*/ 315213 h 672483"/>
                    <a:gd name="connsiteX3" fmla="*/ 0 w 1367116"/>
                    <a:gd name="connsiteY3" fmla="*/ 395894 h 672483"/>
                    <a:gd name="connsiteX4" fmla="*/ 295835 w 1367116"/>
                    <a:gd name="connsiteY4" fmla="*/ 53788 h 672483"/>
                    <a:gd name="connsiteX0" fmla="*/ 295835 w 1369081"/>
                    <a:gd name="connsiteY0" fmla="*/ 597 h 619292"/>
                    <a:gd name="connsiteX1" fmla="*/ 1367116 w 1369081"/>
                    <a:gd name="connsiteY1" fmla="*/ 262022 h 619292"/>
                    <a:gd name="connsiteX2" fmla="*/ 0 w 1369081"/>
                    <a:gd name="connsiteY2" fmla="*/ 342703 h 619292"/>
                    <a:gd name="connsiteX3" fmla="*/ 295835 w 1369081"/>
                    <a:gd name="connsiteY3" fmla="*/ 597 h 619292"/>
                    <a:gd name="connsiteX0" fmla="*/ 295835 w 1368181"/>
                    <a:gd name="connsiteY0" fmla="*/ 95304 h 713999"/>
                    <a:gd name="connsiteX1" fmla="*/ 1367116 w 1368181"/>
                    <a:gd name="connsiteY1" fmla="*/ 356729 h 713999"/>
                    <a:gd name="connsiteX2" fmla="*/ 0 w 1368181"/>
                    <a:gd name="connsiteY2" fmla="*/ 437410 h 713999"/>
                    <a:gd name="connsiteX3" fmla="*/ 295835 w 1368181"/>
                    <a:gd name="connsiteY3" fmla="*/ 95304 h 713999"/>
                    <a:gd name="connsiteX0" fmla="*/ 295835 w 1368136"/>
                    <a:gd name="connsiteY0" fmla="*/ 112549 h 731244"/>
                    <a:gd name="connsiteX1" fmla="*/ 1367116 w 1368136"/>
                    <a:gd name="connsiteY1" fmla="*/ 373974 h 731244"/>
                    <a:gd name="connsiteX2" fmla="*/ 0 w 1368136"/>
                    <a:gd name="connsiteY2" fmla="*/ 454655 h 731244"/>
                    <a:gd name="connsiteX3" fmla="*/ 295835 w 1368136"/>
                    <a:gd name="connsiteY3" fmla="*/ 112549 h 731244"/>
                    <a:gd name="connsiteX0" fmla="*/ 295835 w 1368108"/>
                    <a:gd name="connsiteY0" fmla="*/ 117599 h 736294"/>
                    <a:gd name="connsiteX1" fmla="*/ 1367116 w 1368108"/>
                    <a:gd name="connsiteY1" fmla="*/ 379024 h 736294"/>
                    <a:gd name="connsiteX2" fmla="*/ 0 w 1368108"/>
                    <a:gd name="connsiteY2" fmla="*/ 459705 h 736294"/>
                    <a:gd name="connsiteX3" fmla="*/ 295835 w 1368108"/>
                    <a:gd name="connsiteY3" fmla="*/ 117599 h 736294"/>
                    <a:gd name="connsiteX0" fmla="*/ 0 w 1367116"/>
                    <a:gd name="connsiteY0" fmla="*/ 80681 h 357270"/>
                    <a:gd name="connsiteX1" fmla="*/ 1367116 w 1367116"/>
                    <a:gd name="connsiteY1" fmla="*/ 0 h 357270"/>
                    <a:gd name="connsiteX2" fmla="*/ 0 w 1367116"/>
                    <a:gd name="connsiteY2" fmla="*/ 80681 h 357270"/>
                    <a:gd name="connsiteX0" fmla="*/ 0 w 1367116"/>
                    <a:gd name="connsiteY0" fmla="*/ 284842 h 561431"/>
                    <a:gd name="connsiteX1" fmla="*/ 1367116 w 1367116"/>
                    <a:gd name="connsiteY1" fmla="*/ 204161 h 561431"/>
                    <a:gd name="connsiteX2" fmla="*/ 0 w 1367116"/>
                    <a:gd name="connsiteY2" fmla="*/ 284842 h 561431"/>
                    <a:gd name="connsiteX0" fmla="*/ 0 w 1393556"/>
                    <a:gd name="connsiteY0" fmla="*/ 464463 h 741052"/>
                    <a:gd name="connsiteX1" fmla="*/ 1367116 w 1393556"/>
                    <a:gd name="connsiteY1" fmla="*/ 383782 h 741052"/>
                    <a:gd name="connsiteX2" fmla="*/ 0 w 1393556"/>
                    <a:gd name="connsiteY2" fmla="*/ 464463 h 741052"/>
                    <a:gd name="connsiteX0" fmla="*/ 0 w 1389887"/>
                    <a:gd name="connsiteY0" fmla="*/ 459625 h 736214"/>
                    <a:gd name="connsiteX1" fmla="*/ 1367116 w 1389887"/>
                    <a:gd name="connsiteY1" fmla="*/ 378944 h 736214"/>
                    <a:gd name="connsiteX2" fmla="*/ 0 w 1389887"/>
                    <a:gd name="connsiteY2" fmla="*/ 459625 h 7362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89887" h="736214">
                      <a:moveTo>
                        <a:pt x="0" y="459625"/>
                      </a:moveTo>
                      <a:cubicBezTo>
                        <a:pt x="99358" y="-132045"/>
                        <a:pt x="1590487" y="-145492"/>
                        <a:pt x="1367116" y="378944"/>
                      </a:cubicBezTo>
                      <a:cubicBezTo>
                        <a:pt x="1126564" y="681502"/>
                        <a:pt x="563282" y="963891"/>
                        <a:pt x="0" y="459625"/>
                      </a:cubicBezTo>
                      <a:close/>
                    </a:path>
                  </a:pathLst>
                </a:custGeom>
                <a:gradFill>
                  <a:gsLst>
                    <a:gs pos="98000">
                      <a:schemeClr val="bg1">
                        <a:lumMod val="75000"/>
                        <a:alpha val="63000"/>
                      </a:schemeClr>
                    </a:gs>
                    <a:gs pos="0">
                      <a:schemeClr val="bg1">
                        <a:lumMod val="85000"/>
                        <a:alpha val="45000"/>
                      </a:schemeClr>
                    </a:gs>
                  </a:gsLst>
                  <a:lin ang="16200000" scaled="1"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3" name="Group 37"/>
              <p:cNvGrpSpPr/>
              <p:nvPr/>
            </p:nvGrpSpPr>
            <p:grpSpPr>
              <a:xfrm>
                <a:off x="4927212" y="4281268"/>
                <a:ext cx="778412" cy="743029"/>
                <a:chOff x="2209800" y="1981200"/>
                <a:chExt cx="1676400" cy="1600200"/>
              </a:xfrm>
              <a:effectLst/>
            </p:grpSpPr>
            <p:sp>
              <p:nvSpPr>
                <p:cNvPr id="35" name="Oval 38"/>
                <p:cNvSpPr/>
                <p:nvPr/>
              </p:nvSpPr>
              <p:spPr>
                <a:xfrm>
                  <a:off x="2209800" y="1981200"/>
                  <a:ext cx="1676400" cy="1600200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Oval 39"/>
                <p:cNvSpPr/>
                <p:nvPr/>
              </p:nvSpPr>
              <p:spPr>
                <a:xfrm>
                  <a:off x="2278141" y="2057400"/>
                  <a:ext cx="1447800" cy="1295400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Rectangle 13"/>
                <p:cNvSpPr/>
                <p:nvPr/>
              </p:nvSpPr>
              <p:spPr>
                <a:xfrm rot="964047">
                  <a:off x="2321350" y="2239322"/>
                  <a:ext cx="399134" cy="931555"/>
                </a:xfrm>
                <a:custGeom>
                  <a:avLst/>
                  <a:gdLst>
                    <a:gd name="connsiteX0" fmla="*/ 0 w 304800"/>
                    <a:gd name="connsiteY0" fmla="*/ 0 h 914400"/>
                    <a:gd name="connsiteX1" fmla="*/ 304800 w 304800"/>
                    <a:gd name="connsiteY1" fmla="*/ 0 h 914400"/>
                    <a:gd name="connsiteX2" fmla="*/ 304800 w 304800"/>
                    <a:gd name="connsiteY2" fmla="*/ 914400 h 914400"/>
                    <a:gd name="connsiteX3" fmla="*/ 0 w 304800"/>
                    <a:gd name="connsiteY3" fmla="*/ 914400 h 914400"/>
                    <a:gd name="connsiteX4" fmla="*/ 0 w 304800"/>
                    <a:gd name="connsiteY4" fmla="*/ 0 h 914400"/>
                    <a:gd name="connsiteX0" fmla="*/ 0 w 304800"/>
                    <a:gd name="connsiteY0" fmla="*/ 0 h 914400"/>
                    <a:gd name="connsiteX1" fmla="*/ 275640 w 304800"/>
                    <a:gd name="connsiteY1" fmla="*/ 63448 h 914400"/>
                    <a:gd name="connsiteX2" fmla="*/ 304800 w 304800"/>
                    <a:gd name="connsiteY2" fmla="*/ 914400 h 914400"/>
                    <a:gd name="connsiteX3" fmla="*/ 0 w 304800"/>
                    <a:gd name="connsiteY3" fmla="*/ 914400 h 914400"/>
                    <a:gd name="connsiteX4" fmla="*/ 0 w 304800"/>
                    <a:gd name="connsiteY4" fmla="*/ 0 h 914400"/>
                    <a:gd name="connsiteX0" fmla="*/ 130458 w 304800"/>
                    <a:gd name="connsiteY0" fmla="*/ 0 h 993569"/>
                    <a:gd name="connsiteX1" fmla="*/ 275640 w 304800"/>
                    <a:gd name="connsiteY1" fmla="*/ 142617 h 993569"/>
                    <a:gd name="connsiteX2" fmla="*/ 304800 w 304800"/>
                    <a:gd name="connsiteY2" fmla="*/ 993569 h 993569"/>
                    <a:gd name="connsiteX3" fmla="*/ 0 w 304800"/>
                    <a:gd name="connsiteY3" fmla="*/ 993569 h 993569"/>
                    <a:gd name="connsiteX4" fmla="*/ 130458 w 304800"/>
                    <a:gd name="connsiteY4" fmla="*/ 0 h 993569"/>
                    <a:gd name="connsiteX0" fmla="*/ 130458 w 304800"/>
                    <a:gd name="connsiteY0" fmla="*/ 0 h 993569"/>
                    <a:gd name="connsiteX1" fmla="*/ 275640 w 304800"/>
                    <a:gd name="connsiteY1" fmla="*/ 142617 h 993569"/>
                    <a:gd name="connsiteX2" fmla="*/ 304800 w 304800"/>
                    <a:gd name="connsiteY2" fmla="*/ 993569 h 993569"/>
                    <a:gd name="connsiteX3" fmla="*/ 0 w 304800"/>
                    <a:gd name="connsiteY3" fmla="*/ 993569 h 993569"/>
                    <a:gd name="connsiteX4" fmla="*/ 130458 w 304800"/>
                    <a:gd name="connsiteY4" fmla="*/ 0 h 993569"/>
                    <a:gd name="connsiteX0" fmla="*/ 38563 w 212905"/>
                    <a:gd name="connsiteY0" fmla="*/ 0 h 993569"/>
                    <a:gd name="connsiteX1" fmla="*/ 183745 w 212905"/>
                    <a:gd name="connsiteY1" fmla="*/ 142617 h 993569"/>
                    <a:gd name="connsiteX2" fmla="*/ 212905 w 212905"/>
                    <a:gd name="connsiteY2" fmla="*/ 993569 h 993569"/>
                    <a:gd name="connsiteX3" fmla="*/ 0 w 212905"/>
                    <a:gd name="connsiteY3" fmla="*/ 986778 h 993569"/>
                    <a:gd name="connsiteX4" fmla="*/ 38563 w 212905"/>
                    <a:gd name="connsiteY4" fmla="*/ 0 h 993569"/>
                    <a:gd name="connsiteX0" fmla="*/ 38563 w 333019"/>
                    <a:gd name="connsiteY0" fmla="*/ 0 h 986778"/>
                    <a:gd name="connsiteX1" fmla="*/ 183745 w 333019"/>
                    <a:gd name="connsiteY1" fmla="*/ 142617 h 986778"/>
                    <a:gd name="connsiteX2" fmla="*/ 333019 w 333019"/>
                    <a:gd name="connsiteY2" fmla="*/ 747202 h 986778"/>
                    <a:gd name="connsiteX3" fmla="*/ 0 w 333019"/>
                    <a:gd name="connsiteY3" fmla="*/ 986778 h 986778"/>
                    <a:gd name="connsiteX4" fmla="*/ 38563 w 333019"/>
                    <a:gd name="connsiteY4" fmla="*/ 0 h 986778"/>
                    <a:gd name="connsiteX0" fmla="*/ 0 w 294456"/>
                    <a:gd name="connsiteY0" fmla="*/ 0 h 931555"/>
                    <a:gd name="connsiteX1" fmla="*/ 145182 w 294456"/>
                    <a:gd name="connsiteY1" fmla="*/ 142617 h 931555"/>
                    <a:gd name="connsiteX2" fmla="*/ 294456 w 294456"/>
                    <a:gd name="connsiteY2" fmla="*/ 747202 h 931555"/>
                    <a:gd name="connsiteX3" fmla="*/ 166485 w 294456"/>
                    <a:gd name="connsiteY3" fmla="*/ 931555 h 931555"/>
                    <a:gd name="connsiteX4" fmla="*/ 0 w 294456"/>
                    <a:gd name="connsiteY4" fmla="*/ 0 h 931555"/>
                    <a:gd name="connsiteX0" fmla="*/ 24471 w 318927"/>
                    <a:gd name="connsiteY0" fmla="*/ 0 h 931555"/>
                    <a:gd name="connsiteX1" fmla="*/ 169653 w 318927"/>
                    <a:gd name="connsiteY1" fmla="*/ 142617 h 931555"/>
                    <a:gd name="connsiteX2" fmla="*/ 318927 w 318927"/>
                    <a:gd name="connsiteY2" fmla="*/ 747202 h 931555"/>
                    <a:gd name="connsiteX3" fmla="*/ 190956 w 318927"/>
                    <a:gd name="connsiteY3" fmla="*/ 931555 h 931555"/>
                    <a:gd name="connsiteX4" fmla="*/ 24471 w 318927"/>
                    <a:gd name="connsiteY4" fmla="*/ 0 h 931555"/>
                    <a:gd name="connsiteX0" fmla="*/ 104678 w 399134"/>
                    <a:gd name="connsiteY0" fmla="*/ 0 h 931555"/>
                    <a:gd name="connsiteX1" fmla="*/ 249860 w 399134"/>
                    <a:gd name="connsiteY1" fmla="*/ 142617 h 931555"/>
                    <a:gd name="connsiteX2" fmla="*/ 399134 w 399134"/>
                    <a:gd name="connsiteY2" fmla="*/ 747202 h 931555"/>
                    <a:gd name="connsiteX3" fmla="*/ 271163 w 399134"/>
                    <a:gd name="connsiteY3" fmla="*/ 931555 h 931555"/>
                    <a:gd name="connsiteX4" fmla="*/ 104678 w 399134"/>
                    <a:gd name="connsiteY4" fmla="*/ 0 h 931555"/>
                    <a:gd name="connsiteX0" fmla="*/ 104678 w 399134"/>
                    <a:gd name="connsiteY0" fmla="*/ 0 h 931555"/>
                    <a:gd name="connsiteX1" fmla="*/ 249860 w 399134"/>
                    <a:gd name="connsiteY1" fmla="*/ 142617 h 931555"/>
                    <a:gd name="connsiteX2" fmla="*/ 399134 w 399134"/>
                    <a:gd name="connsiteY2" fmla="*/ 747202 h 931555"/>
                    <a:gd name="connsiteX3" fmla="*/ 271163 w 399134"/>
                    <a:gd name="connsiteY3" fmla="*/ 931555 h 931555"/>
                    <a:gd name="connsiteX4" fmla="*/ 104678 w 399134"/>
                    <a:gd name="connsiteY4" fmla="*/ 0 h 931555"/>
                    <a:gd name="connsiteX0" fmla="*/ 104678 w 399134"/>
                    <a:gd name="connsiteY0" fmla="*/ 0 h 931555"/>
                    <a:gd name="connsiteX1" fmla="*/ 249860 w 399134"/>
                    <a:gd name="connsiteY1" fmla="*/ 142617 h 931555"/>
                    <a:gd name="connsiteX2" fmla="*/ 399134 w 399134"/>
                    <a:gd name="connsiteY2" fmla="*/ 747202 h 931555"/>
                    <a:gd name="connsiteX3" fmla="*/ 271163 w 399134"/>
                    <a:gd name="connsiteY3" fmla="*/ 931555 h 931555"/>
                    <a:gd name="connsiteX4" fmla="*/ 104678 w 399134"/>
                    <a:gd name="connsiteY4" fmla="*/ 0 h 9315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99134" h="931555">
                      <a:moveTo>
                        <a:pt x="104678" y="0"/>
                      </a:moveTo>
                      <a:cubicBezTo>
                        <a:pt x="153860" y="87916"/>
                        <a:pt x="201466" y="95078"/>
                        <a:pt x="249860" y="142617"/>
                      </a:cubicBezTo>
                      <a:cubicBezTo>
                        <a:pt x="171373" y="408695"/>
                        <a:pt x="276601" y="593317"/>
                        <a:pt x="399134" y="747202"/>
                      </a:cubicBezTo>
                      <a:lnTo>
                        <a:pt x="271163" y="931555"/>
                      </a:lnTo>
                      <a:cubicBezTo>
                        <a:pt x="-68472" y="613676"/>
                        <a:pt x="-45977" y="266656"/>
                        <a:pt x="104678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" name="Rectangle 14"/>
                <p:cNvSpPr/>
                <p:nvPr/>
              </p:nvSpPr>
              <p:spPr>
                <a:xfrm>
                  <a:off x="2841601" y="2469922"/>
                  <a:ext cx="369407" cy="289112"/>
                </a:xfrm>
                <a:custGeom>
                  <a:avLst/>
                  <a:gdLst>
                    <a:gd name="connsiteX0" fmla="*/ 0 w 342513"/>
                    <a:gd name="connsiteY0" fmla="*/ 0 h 228600"/>
                    <a:gd name="connsiteX1" fmla="*/ 342513 w 342513"/>
                    <a:gd name="connsiteY1" fmla="*/ 0 h 228600"/>
                    <a:gd name="connsiteX2" fmla="*/ 342513 w 342513"/>
                    <a:gd name="connsiteY2" fmla="*/ 228600 h 228600"/>
                    <a:gd name="connsiteX3" fmla="*/ 0 w 342513"/>
                    <a:gd name="connsiteY3" fmla="*/ 228600 h 228600"/>
                    <a:gd name="connsiteX4" fmla="*/ 0 w 342513"/>
                    <a:gd name="connsiteY4" fmla="*/ 0 h 228600"/>
                    <a:gd name="connsiteX0" fmla="*/ 26894 w 369407"/>
                    <a:gd name="connsiteY0" fmla="*/ 0 h 242047"/>
                    <a:gd name="connsiteX1" fmla="*/ 369407 w 369407"/>
                    <a:gd name="connsiteY1" fmla="*/ 0 h 242047"/>
                    <a:gd name="connsiteX2" fmla="*/ 369407 w 369407"/>
                    <a:gd name="connsiteY2" fmla="*/ 228600 h 242047"/>
                    <a:gd name="connsiteX3" fmla="*/ 0 w 369407"/>
                    <a:gd name="connsiteY3" fmla="*/ 242047 h 242047"/>
                    <a:gd name="connsiteX4" fmla="*/ 26894 w 369407"/>
                    <a:gd name="connsiteY4" fmla="*/ 0 h 242047"/>
                    <a:gd name="connsiteX0" fmla="*/ 26894 w 369407"/>
                    <a:gd name="connsiteY0" fmla="*/ 0 h 255494"/>
                    <a:gd name="connsiteX1" fmla="*/ 369407 w 369407"/>
                    <a:gd name="connsiteY1" fmla="*/ 0 h 255494"/>
                    <a:gd name="connsiteX2" fmla="*/ 342513 w 369407"/>
                    <a:gd name="connsiteY2" fmla="*/ 255494 h 255494"/>
                    <a:gd name="connsiteX3" fmla="*/ 0 w 369407"/>
                    <a:gd name="connsiteY3" fmla="*/ 242047 h 255494"/>
                    <a:gd name="connsiteX4" fmla="*/ 26894 w 369407"/>
                    <a:gd name="connsiteY4" fmla="*/ 0 h 255494"/>
                    <a:gd name="connsiteX0" fmla="*/ 26894 w 369407"/>
                    <a:gd name="connsiteY0" fmla="*/ 0 h 255494"/>
                    <a:gd name="connsiteX1" fmla="*/ 369407 w 369407"/>
                    <a:gd name="connsiteY1" fmla="*/ 67235 h 255494"/>
                    <a:gd name="connsiteX2" fmla="*/ 342513 w 369407"/>
                    <a:gd name="connsiteY2" fmla="*/ 255494 h 255494"/>
                    <a:gd name="connsiteX3" fmla="*/ 0 w 369407"/>
                    <a:gd name="connsiteY3" fmla="*/ 242047 h 255494"/>
                    <a:gd name="connsiteX4" fmla="*/ 26894 w 369407"/>
                    <a:gd name="connsiteY4" fmla="*/ 0 h 255494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69407" h="289112">
                      <a:moveTo>
                        <a:pt x="26894" y="0"/>
                      </a:moveTo>
                      <a:cubicBezTo>
                        <a:pt x="154512" y="13448"/>
                        <a:pt x="255236" y="47064"/>
                        <a:pt x="369407" y="100853"/>
                      </a:cubicBezTo>
                      <a:lnTo>
                        <a:pt x="342513" y="289112"/>
                      </a:lnTo>
                      <a:cubicBezTo>
                        <a:pt x="208171" y="257735"/>
                        <a:pt x="107448" y="259977"/>
                        <a:pt x="0" y="275665"/>
                      </a:cubicBezTo>
                      <a:lnTo>
                        <a:pt x="26894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98000">
                      <a:schemeClr val="bg1">
                        <a:lumMod val="95000"/>
                      </a:schemeClr>
                    </a:gs>
                    <a:gs pos="26000">
                      <a:schemeClr val="bg1">
                        <a:lumMod val="85000"/>
                      </a:schemeClr>
                    </a:gs>
                  </a:gsLst>
                  <a:lin ang="16200000" scaled="1"/>
                  <a:tileRect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Rectangle 15"/>
                <p:cNvSpPr/>
                <p:nvPr/>
              </p:nvSpPr>
              <p:spPr>
                <a:xfrm rot="278579">
                  <a:off x="3484994" y="2613083"/>
                  <a:ext cx="172571" cy="325764"/>
                </a:xfrm>
                <a:custGeom>
                  <a:avLst/>
                  <a:gdLst>
                    <a:gd name="connsiteX0" fmla="*/ 0 w 152400"/>
                    <a:gd name="connsiteY0" fmla="*/ 0 h 312317"/>
                    <a:gd name="connsiteX1" fmla="*/ 152400 w 152400"/>
                    <a:gd name="connsiteY1" fmla="*/ 0 h 312317"/>
                    <a:gd name="connsiteX2" fmla="*/ 152400 w 152400"/>
                    <a:gd name="connsiteY2" fmla="*/ 312317 h 312317"/>
                    <a:gd name="connsiteX3" fmla="*/ 0 w 152400"/>
                    <a:gd name="connsiteY3" fmla="*/ 312317 h 312317"/>
                    <a:gd name="connsiteX4" fmla="*/ 0 w 152400"/>
                    <a:gd name="connsiteY4" fmla="*/ 0 h 312317"/>
                    <a:gd name="connsiteX0" fmla="*/ 0 w 152400"/>
                    <a:gd name="connsiteY0" fmla="*/ 0 h 312317"/>
                    <a:gd name="connsiteX1" fmla="*/ 125506 w 152400"/>
                    <a:gd name="connsiteY1" fmla="*/ 0 h 312317"/>
                    <a:gd name="connsiteX2" fmla="*/ 152400 w 152400"/>
                    <a:gd name="connsiteY2" fmla="*/ 312317 h 312317"/>
                    <a:gd name="connsiteX3" fmla="*/ 0 w 152400"/>
                    <a:gd name="connsiteY3" fmla="*/ 312317 h 312317"/>
                    <a:gd name="connsiteX4" fmla="*/ 0 w 152400"/>
                    <a:gd name="connsiteY4" fmla="*/ 0 h 312317"/>
                    <a:gd name="connsiteX0" fmla="*/ 0 w 152400"/>
                    <a:gd name="connsiteY0" fmla="*/ 20171 h 312317"/>
                    <a:gd name="connsiteX1" fmla="*/ 125506 w 152400"/>
                    <a:gd name="connsiteY1" fmla="*/ 0 h 312317"/>
                    <a:gd name="connsiteX2" fmla="*/ 152400 w 152400"/>
                    <a:gd name="connsiteY2" fmla="*/ 312317 h 312317"/>
                    <a:gd name="connsiteX3" fmla="*/ 0 w 152400"/>
                    <a:gd name="connsiteY3" fmla="*/ 312317 h 312317"/>
                    <a:gd name="connsiteX4" fmla="*/ 0 w 152400"/>
                    <a:gd name="connsiteY4" fmla="*/ 20171 h 312317"/>
                    <a:gd name="connsiteX0" fmla="*/ 0 w 152400"/>
                    <a:gd name="connsiteY0" fmla="*/ 47065 h 339211"/>
                    <a:gd name="connsiteX1" fmla="*/ 112059 w 152400"/>
                    <a:gd name="connsiteY1" fmla="*/ 0 h 339211"/>
                    <a:gd name="connsiteX2" fmla="*/ 152400 w 152400"/>
                    <a:gd name="connsiteY2" fmla="*/ 339211 h 339211"/>
                    <a:gd name="connsiteX3" fmla="*/ 0 w 152400"/>
                    <a:gd name="connsiteY3" fmla="*/ 339211 h 339211"/>
                    <a:gd name="connsiteX4" fmla="*/ 0 w 152400"/>
                    <a:gd name="connsiteY4" fmla="*/ 47065 h 339211"/>
                    <a:gd name="connsiteX0" fmla="*/ 0 w 172571"/>
                    <a:gd name="connsiteY0" fmla="*/ 47065 h 339211"/>
                    <a:gd name="connsiteX1" fmla="*/ 112059 w 172571"/>
                    <a:gd name="connsiteY1" fmla="*/ 0 h 339211"/>
                    <a:gd name="connsiteX2" fmla="*/ 172571 w 172571"/>
                    <a:gd name="connsiteY2" fmla="*/ 325764 h 339211"/>
                    <a:gd name="connsiteX3" fmla="*/ 0 w 172571"/>
                    <a:gd name="connsiteY3" fmla="*/ 339211 h 339211"/>
                    <a:gd name="connsiteX4" fmla="*/ 0 w 172571"/>
                    <a:gd name="connsiteY4" fmla="*/ 47065 h 339211"/>
                    <a:gd name="connsiteX0" fmla="*/ 0 w 172571"/>
                    <a:gd name="connsiteY0" fmla="*/ 47065 h 339211"/>
                    <a:gd name="connsiteX1" fmla="*/ 112059 w 172571"/>
                    <a:gd name="connsiteY1" fmla="*/ 0 h 339211"/>
                    <a:gd name="connsiteX2" fmla="*/ 172571 w 172571"/>
                    <a:gd name="connsiteY2" fmla="*/ 325764 h 339211"/>
                    <a:gd name="connsiteX3" fmla="*/ 0 w 172571"/>
                    <a:gd name="connsiteY3" fmla="*/ 339211 h 339211"/>
                    <a:gd name="connsiteX4" fmla="*/ 0 w 172571"/>
                    <a:gd name="connsiteY4" fmla="*/ 47065 h 339211"/>
                    <a:gd name="connsiteX0" fmla="*/ 0 w 172571"/>
                    <a:gd name="connsiteY0" fmla="*/ 47065 h 339211"/>
                    <a:gd name="connsiteX1" fmla="*/ 112059 w 172571"/>
                    <a:gd name="connsiteY1" fmla="*/ 0 h 339211"/>
                    <a:gd name="connsiteX2" fmla="*/ 172571 w 172571"/>
                    <a:gd name="connsiteY2" fmla="*/ 325764 h 339211"/>
                    <a:gd name="connsiteX3" fmla="*/ 0 w 172571"/>
                    <a:gd name="connsiteY3" fmla="*/ 339211 h 339211"/>
                    <a:gd name="connsiteX4" fmla="*/ 0 w 172571"/>
                    <a:gd name="connsiteY4" fmla="*/ 47065 h 339211"/>
                    <a:gd name="connsiteX0" fmla="*/ 0 w 172571"/>
                    <a:gd name="connsiteY0" fmla="*/ 47065 h 339211"/>
                    <a:gd name="connsiteX1" fmla="*/ 112059 w 172571"/>
                    <a:gd name="connsiteY1" fmla="*/ 0 h 339211"/>
                    <a:gd name="connsiteX2" fmla="*/ 172571 w 172571"/>
                    <a:gd name="connsiteY2" fmla="*/ 325764 h 339211"/>
                    <a:gd name="connsiteX3" fmla="*/ 0 w 172571"/>
                    <a:gd name="connsiteY3" fmla="*/ 339211 h 339211"/>
                    <a:gd name="connsiteX4" fmla="*/ 0 w 172571"/>
                    <a:gd name="connsiteY4" fmla="*/ 47065 h 339211"/>
                    <a:gd name="connsiteX0" fmla="*/ 0 w 172571"/>
                    <a:gd name="connsiteY0" fmla="*/ 47065 h 325764"/>
                    <a:gd name="connsiteX1" fmla="*/ 112059 w 172571"/>
                    <a:gd name="connsiteY1" fmla="*/ 0 h 325764"/>
                    <a:gd name="connsiteX2" fmla="*/ 172571 w 172571"/>
                    <a:gd name="connsiteY2" fmla="*/ 325764 h 325764"/>
                    <a:gd name="connsiteX3" fmla="*/ 20170 w 172571"/>
                    <a:gd name="connsiteY3" fmla="*/ 325764 h 325764"/>
                    <a:gd name="connsiteX4" fmla="*/ 0 w 172571"/>
                    <a:gd name="connsiteY4" fmla="*/ 47065 h 325764"/>
                    <a:gd name="connsiteX0" fmla="*/ 0 w 172571"/>
                    <a:gd name="connsiteY0" fmla="*/ 47065 h 325764"/>
                    <a:gd name="connsiteX1" fmla="*/ 112059 w 172571"/>
                    <a:gd name="connsiteY1" fmla="*/ 0 h 325764"/>
                    <a:gd name="connsiteX2" fmla="*/ 172571 w 172571"/>
                    <a:gd name="connsiteY2" fmla="*/ 325764 h 325764"/>
                    <a:gd name="connsiteX3" fmla="*/ 20170 w 172571"/>
                    <a:gd name="connsiteY3" fmla="*/ 325764 h 325764"/>
                    <a:gd name="connsiteX4" fmla="*/ 0 w 172571"/>
                    <a:gd name="connsiteY4" fmla="*/ 47065 h 3257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2571" h="325764">
                      <a:moveTo>
                        <a:pt x="0" y="47065"/>
                      </a:moveTo>
                      <a:lnTo>
                        <a:pt x="112059" y="0"/>
                      </a:lnTo>
                      <a:cubicBezTo>
                        <a:pt x="152401" y="108588"/>
                        <a:pt x="172571" y="203729"/>
                        <a:pt x="172571" y="325764"/>
                      </a:cubicBezTo>
                      <a:lnTo>
                        <a:pt x="20170" y="325764"/>
                      </a:lnTo>
                      <a:cubicBezTo>
                        <a:pt x="47064" y="228382"/>
                        <a:pt x="26894" y="151170"/>
                        <a:pt x="0" y="47065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" name="Rectangle 17"/>
                <p:cNvSpPr/>
                <p:nvPr/>
              </p:nvSpPr>
              <p:spPr>
                <a:xfrm rot="277179">
                  <a:off x="2353057" y="2807879"/>
                  <a:ext cx="1389887" cy="736214"/>
                </a:xfrm>
                <a:custGeom>
                  <a:avLst/>
                  <a:gdLst>
                    <a:gd name="connsiteX0" fmla="*/ 0 w 1447800"/>
                    <a:gd name="connsiteY0" fmla="*/ 0 h 678283"/>
                    <a:gd name="connsiteX1" fmla="*/ 1447800 w 1447800"/>
                    <a:gd name="connsiteY1" fmla="*/ 0 h 678283"/>
                    <a:gd name="connsiteX2" fmla="*/ 1447800 w 1447800"/>
                    <a:gd name="connsiteY2" fmla="*/ 678283 h 678283"/>
                    <a:gd name="connsiteX3" fmla="*/ 0 w 1447800"/>
                    <a:gd name="connsiteY3" fmla="*/ 678283 h 678283"/>
                    <a:gd name="connsiteX4" fmla="*/ 0 w 1447800"/>
                    <a:gd name="connsiteY4" fmla="*/ 0 h 678283"/>
                    <a:gd name="connsiteX0" fmla="*/ 0 w 1447800"/>
                    <a:gd name="connsiteY0" fmla="*/ 0 h 678283"/>
                    <a:gd name="connsiteX1" fmla="*/ 1447800 w 1447800"/>
                    <a:gd name="connsiteY1" fmla="*/ 0 h 678283"/>
                    <a:gd name="connsiteX2" fmla="*/ 1447800 w 1447800"/>
                    <a:gd name="connsiteY2" fmla="*/ 678283 h 678283"/>
                    <a:gd name="connsiteX3" fmla="*/ 53789 w 1447800"/>
                    <a:gd name="connsiteY3" fmla="*/ 389171 h 678283"/>
                    <a:gd name="connsiteX4" fmla="*/ 0 w 1447800"/>
                    <a:gd name="connsiteY4" fmla="*/ 0 h 678283"/>
                    <a:gd name="connsiteX0" fmla="*/ 0 w 1447800"/>
                    <a:gd name="connsiteY0" fmla="*/ 0 h 389171"/>
                    <a:gd name="connsiteX1" fmla="*/ 1447800 w 1447800"/>
                    <a:gd name="connsiteY1" fmla="*/ 0 h 389171"/>
                    <a:gd name="connsiteX2" fmla="*/ 1420905 w 1447800"/>
                    <a:gd name="connsiteY2" fmla="*/ 342107 h 389171"/>
                    <a:gd name="connsiteX3" fmla="*/ 53789 w 1447800"/>
                    <a:gd name="connsiteY3" fmla="*/ 389171 h 389171"/>
                    <a:gd name="connsiteX4" fmla="*/ 0 w 1447800"/>
                    <a:gd name="connsiteY4" fmla="*/ 0 h 389171"/>
                    <a:gd name="connsiteX0" fmla="*/ 0 w 1447800"/>
                    <a:gd name="connsiteY0" fmla="*/ 0 h 422788"/>
                    <a:gd name="connsiteX1" fmla="*/ 1447800 w 1447800"/>
                    <a:gd name="connsiteY1" fmla="*/ 0 h 422788"/>
                    <a:gd name="connsiteX2" fmla="*/ 1420905 w 1447800"/>
                    <a:gd name="connsiteY2" fmla="*/ 342107 h 422788"/>
                    <a:gd name="connsiteX3" fmla="*/ 53789 w 1447800"/>
                    <a:gd name="connsiteY3" fmla="*/ 422788 h 422788"/>
                    <a:gd name="connsiteX4" fmla="*/ 0 w 1447800"/>
                    <a:gd name="connsiteY4" fmla="*/ 0 h 422788"/>
                    <a:gd name="connsiteX0" fmla="*/ 0 w 1447800"/>
                    <a:gd name="connsiteY0" fmla="*/ 0 h 615112"/>
                    <a:gd name="connsiteX1" fmla="*/ 1447800 w 1447800"/>
                    <a:gd name="connsiteY1" fmla="*/ 0 h 615112"/>
                    <a:gd name="connsiteX2" fmla="*/ 1420905 w 1447800"/>
                    <a:gd name="connsiteY2" fmla="*/ 342107 h 615112"/>
                    <a:gd name="connsiteX3" fmla="*/ 53789 w 1447800"/>
                    <a:gd name="connsiteY3" fmla="*/ 422788 h 615112"/>
                    <a:gd name="connsiteX4" fmla="*/ 0 w 1447800"/>
                    <a:gd name="connsiteY4" fmla="*/ 0 h 615112"/>
                    <a:gd name="connsiteX0" fmla="*/ 0 w 1447800"/>
                    <a:gd name="connsiteY0" fmla="*/ 0 h 685888"/>
                    <a:gd name="connsiteX1" fmla="*/ 1447800 w 1447800"/>
                    <a:gd name="connsiteY1" fmla="*/ 0 h 685888"/>
                    <a:gd name="connsiteX2" fmla="*/ 1420905 w 1447800"/>
                    <a:gd name="connsiteY2" fmla="*/ 342107 h 685888"/>
                    <a:gd name="connsiteX3" fmla="*/ 53789 w 1447800"/>
                    <a:gd name="connsiteY3" fmla="*/ 422788 h 685888"/>
                    <a:gd name="connsiteX4" fmla="*/ 0 w 1447800"/>
                    <a:gd name="connsiteY4" fmla="*/ 0 h 685888"/>
                    <a:gd name="connsiteX0" fmla="*/ 0 w 1447800"/>
                    <a:gd name="connsiteY0" fmla="*/ 0 h 703246"/>
                    <a:gd name="connsiteX1" fmla="*/ 1447800 w 1447800"/>
                    <a:gd name="connsiteY1" fmla="*/ 0 h 703246"/>
                    <a:gd name="connsiteX2" fmla="*/ 1420905 w 1447800"/>
                    <a:gd name="connsiteY2" fmla="*/ 342107 h 703246"/>
                    <a:gd name="connsiteX3" fmla="*/ 53789 w 1447800"/>
                    <a:gd name="connsiteY3" fmla="*/ 422788 h 703246"/>
                    <a:gd name="connsiteX4" fmla="*/ 0 w 1447800"/>
                    <a:gd name="connsiteY4" fmla="*/ 0 h 703246"/>
                    <a:gd name="connsiteX0" fmla="*/ 0 w 1447800"/>
                    <a:gd name="connsiteY0" fmla="*/ 0 h 699377"/>
                    <a:gd name="connsiteX1" fmla="*/ 1447800 w 1447800"/>
                    <a:gd name="connsiteY1" fmla="*/ 0 h 699377"/>
                    <a:gd name="connsiteX2" fmla="*/ 1420905 w 1447800"/>
                    <a:gd name="connsiteY2" fmla="*/ 342107 h 699377"/>
                    <a:gd name="connsiteX3" fmla="*/ 53789 w 1447800"/>
                    <a:gd name="connsiteY3" fmla="*/ 422788 h 699377"/>
                    <a:gd name="connsiteX4" fmla="*/ 0 w 1447800"/>
                    <a:gd name="connsiteY4" fmla="*/ 0 h 699377"/>
                    <a:gd name="connsiteX0" fmla="*/ 0 w 1420905"/>
                    <a:gd name="connsiteY0" fmla="*/ 0 h 699377"/>
                    <a:gd name="connsiteX1" fmla="*/ 1373841 w 1420905"/>
                    <a:gd name="connsiteY1" fmla="*/ 26894 h 699377"/>
                    <a:gd name="connsiteX2" fmla="*/ 1420905 w 1420905"/>
                    <a:gd name="connsiteY2" fmla="*/ 342107 h 699377"/>
                    <a:gd name="connsiteX3" fmla="*/ 53789 w 1420905"/>
                    <a:gd name="connsiteY3" fmla="*/ 422788 h 699377"/>
                    <a:gd name="connsiteX4" fmla="*/ 0 w 1420905"/>
                    <a:gd name="connsiteY4" fmla="*/ 0 h 699377"/>
                    <a:gd name="connsiteX0" fmla="*/ 0 w 1420905"/>
                    <a:gd name="connsiteY0" fmla="*/ 0 h 699377"/>
                    <a:gd name="connsiteX1" fmla="*/ 1373841 w 1420905"/>
                    <a:gd name="connsiteY1" fmla="*/ 26894 h 699377"/>
                    <a:gd name="connsiteX2" fmla="*/ 1420905 w 1420905"/>
                    <a:gd name="connsiteY2" fmla="*/ 342107 h 699377"/>
                    <a:gd name="connsiteX3" fmla="*/ 53789 w 1420905"/>
                    <a:gd name="connsiteY3" fmla="*/ 422788 h 699377"/>
                    <a:gd name="connsiteX4" fmla="*/ 0 w 1420905"/>
                    <a:gd name="connsiteY4" fmla="*/ 0 h 699377"/>
                    <a:gd name="connsiteX0" fmla="*/ 295835 w 1367116"/>
                    <a:gd name="connsiteY0" fmla="*/ 53788 h 672483"/>
                    <a:gd name="connsiteX1" fmla="*/ 1320052 w 1367116"/>
                    <a:gd name="connsiteY1" fmla="*/ 0 h 672483"/>
                    <a:gd name="connsiteX2" fmla="*/ 1367116 w 1367116"/>
                    <a:gd name="connsiteY2" fmla="*/ 315213 h 672483"/>
                    <a:gd name="connsiteX3" fmla="*/ 0 w 1367116"/>
                    <a:gd name="connsiteY3" fmla="*/ 395894 h 672483"/>
                    <a:gd name="connsiteX4" fmla="*/ 295835 w 1367116"/>
                    <a:gd name="connsiteY4" fmla="*/ 53788 h 672483"/>
                    <a:gd name="connsiteX0" fmla="*/ 295835 w 1367116"/>
                    <a:gd name="connsiteY0" fmla="*/ 53788 h 672483"/>
                    <a:gd name="connsiteX1" fmla="*/ 1320052 w 1367116"/>
                    <a:gd name="connsiteY1" fmla="*/ 0 h 672483"/>
                    <a:gd name="connsiteX2" fmla="*/ 1367116 w 1367116"/>
                    <a:gd name="connsiteY2" fmla="*/ 315213 h 672483"/>
                    <a:gd name="connsiteX3" fmla="*/ 0 w 1367116"/>
                    <a:gd name="connsiteY3" fmla="*/ 395894 h 672483"/>
                    <a:gd name="connsiteX4" fmla="*/ 295835 w 1367116"/>
                    <a:gd name="connsiteY4" fmla="*/ 53788 h 672483"/>
                    <a:gd name="connsiteX0" fmla="*/ 295835 w 1367116"/>
                    <a:gd name="connsiteY0" fmla="*/ 53788 h 672483"/>
                    <a:gd name="connsiteX1" fmla="*/ 1320052 w 1367116"/>
                    <a:gd name="connsiteY1" fmla="*/ 0 h 672483"/>
                    <a:gd name="connsiteX2" fmla="*/ 1367116 w 1367116"/>
                    <a:gd name="connsiteY2" fmla="*/ 315213 h 672483"/>
                    <a:gd name="connsiteX3" fmla="*/ 0 w 1367116"/>
                    <a:gd name="connsiteY3" fmla="*/ 395894 h 672483"/>
                    <a:gd name="connsiteX4" fmla="*/ 295835 w 1367116"/>
                    <a:gd name="connsiteY4" fmla="*/ 53788 h 672483"/>
                    <a:gd name="connsiteX0" fmla="*/ 295835 w 1367116"/>
                    <a:gd name="connsiteY0" fmla="*/ 53788 h 672483"/>
                    <a:gd name="connsiteX1" fmla="*/ 1320052 w 1367116"/>
                    <a:gd name="connsiteY1" fmla="*/ 0 h 672483"/>
                    <a:gd name="connsiteX2" fmla="*/ 1367116 w 1367116"/>
                    <a:gd name="connsiteY2" fmla="*/ 315213 h 672483"/>
                    <a:gd name="connsiteX3" fmla="*/ 0 w 1367116"/>
                    <a:gd name="connsiteY3" fmla="*/ 395894 h 672483"/>
                    <a:gd name="connsiteX4" fmla="*/ 295835 w 1367116"/>
                    <a:gd name="connsiteY4" fmla="*/ 53788 h 672483"/>
                    <a:gd name="connsiteX0" fmla="*/ 295835 w 1369081"/>
                    <a:gd name="connsiteY0" fmla="*/ 597 h 619292"/>
                    <a:gd name="connsiteX1" fmla="*/ 1367116 w 1369081"/>
                    <a:gd name="connsiteY1" fmla="*/ 262022 h 619292"/>
                    <a:gd name="connsiteX2" fmla="*/ 0 w 1369081"/>
                    <a:gd name="connsiteY2" fmla="*/ 342703 h 619292"/>
                    <a:gd name="connsiteX3" fmla="*/ 295835 w 1369081"/>
                    <a:gd name="connsiteY3" fmla="*/ 597 h 619292"/>
                    <a:gd name="connsiteX0" fmla="*/ 295835 w 1368181"/>
                    <a:gd name="connsiteY0" fmla="*/ 95304 h 713999"/>
                    <a:gd name="connsiteX1" fmla="*/ 1367116 w 1368181"/>
                    <a:gd name="connsiteY1" fmla="*/ 356729 h 713999"/>
                    <a:gd name="connsiteX2" fmla="*/ 0 w 1368181"/>
                    <a:gd name="connsiteY2" fmla="*/ 437410 h 713999"/>
                    <a:gd name="connsiteX3" fmla="*/ 295835 w 1368181"/>
                    <a:gd name="connsiteY3" fmla="*/ 95304 h 713999"/>
                    <a:gd name="connsiteX0" fmla="*/ 295835 w 1368136"/>
                    <a:gd name="connsiteY0" fmla="*/ 112549 h 731244"/>
                    <a:gd name="connsiteX1" fmla="*/ 1367116 w 1368136"/>
                    <a:gd name="connsiteY1" fmla="*/ 373974 h 731244"/>
                    <a:gd name="connsiteX2" fmla="*/ 0 w 1368136"/>
                    <a:gd name="connsiteY2" fmla="*/ 454655 h 731244"/>
                    <a:gd name="connsiteX3" fmla="*/ 295835 w 1368136"/>
                    <a:gd name="connsiteY3" fmla="*/ 112549 h 731244"/>
                    <a:gd name="connsiteX0" fmla="*/ 295835 w 1368108"/>
                    <a:gd name="connsiteY0" fmla="*/ 117599 h 736294"/>
                    <a:gd name="connsiteX1" fmla="*/ 1367116 w 1368108"/>
                    <a:gd name="connsiteY1" fmla="*/ 379024 h 736294"/>
                    <a:gd name="connsiteX2" fmla="*/ 0 w 1368108"/>
                    <a:gd name="connsiteY2" fmla="*/ 459705 h 736294"/>
                    <a:gd name="connsiteX3" fmla="*/ 295835 w 1368108"/>
                    <a:gd name="connsiteY3" fmla="*/ 117599 h 736294"/>
                    <a:gd name="connsiteX0" fmla="*/ 0 w 1367116"/>
                    <a:gd name="connsiteY0" fmla="*/ 80681 h 357270"/>
                    <a:gd name="connsiteX1" fmla="*/ 1367116 w 1367116"/>
                    <a:gd name="connsiteY1" fmla="*/ 0 h 357270"/>
                    <a:gd name="connsiteX2" fmla="*/ 0 w 1367116"/>
                    <a:gd name="connsiteY2" fmla="*/ 80681 h 357270"/>
                    <a:gd name="connsiteX0" fmla="*/ 0 w 1367116"/>
                    <a:gd name="connsiteY0" fmla="*/ 284842 h 561431"/>
                    <a:gd name="connsiteX1" fmla="*/ 1367116 w 1367116"/>
                    <a:gd name="connsiteY1" fmla="*/ 204161 h 561431"/>
                    <a:gd name="connsiteX2" fmla="*/ 0 w 1367116"/>
                    <a:gd name="connsiteY2" fmla="*/ 284842 h 561431"/>
                    <a:gd name="connsiteX0" fmla="*/ 0 w 1393556"/>
                    <a:gd name="connsiteY0" fmla="*/ 464463 h 741052"/>
                    <a:gd name="connsiteX1" fmla="*/ 1367116 w 1393556"/>
                    <a:gd name="connsiteY1" fmla="*/ 383782 h 741052"/>
                    <a:gd name="connsiteX2" fmla="*/ 0 w 1393556"/>
                    <a:gd name="connsiteY2" fmla="*/ 464463 h 741052"/>
                    <a:gd name="connsiteX0" fmla="*/ 0 w 1389887"/>
                    <a:gd name="connsiteY0" fmla="*/ 459625 h 736214"/>
                    <a:gd name="connsiteX1" fmla="*/ 1367116 w 1389887"/>
                    <a:gd name="connsiteY1" fmla="*/ 378944 h 736214"/>
                    <a:gd name="connsiteX2" fmla="*/ 0 w 1389887"/>
                    <a:gd name="connsiteY2" fmla="*/ 459625 h 7362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89887" h="736214">
                      <a:moveTo>
                        <a:pt x="0" y="459625"/>
                      </a:moveTo>
                      <a:cubicBezTo>
                        <a:pt x="99358" y="-132045"/>
                        <a:pt x="1590487" y="-145492"/>
                        <a:pt x="1367116" y="378944"/>
                      </a:cubicBezTo>
                      <a:cubicBezTo>
                        <a:pt x="1126564" y="681502"/>
                        <a:pt x="563282" y="963891"/>
                        <a:pt x="0" y="459625"/>
                      </a:cubicBezTo>
                      <a:close/>
                    </a:path>
                  </a:pathLst>
                </a:custGeom>
                <a:gradFill>
                  <a:gsLst>
                    <a:gs pos="98000">
                      <a:schemeClr val="bg1">
                        <a:lumMod val="75000"/>
                        <a:alpha val="63000"/>
                      </a:schemeClr>
                    </a:gs>
                    <a:gs pos="0">
                      <a:schemeClr val="bg1">
                        <a:lumMod val="85000"/>
                        <a:alpha val="45000"/>
                      </a:schemeClr>
                    </a:gs>
                  </a:gsLst>
                  <a:lin ang="16200000" scaled="1"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" name="Group 44"/>
              <p:cNvGrpSpPr/>
              <p:nvPr/>
            </p:nvGrpSpPr>
            <p:grpSpPr>
              <a:xfrm>
                <a:off x="5903744" y="3607188"/>
                <a:ext cx="708074" cy="675888"/>
                <a:chOff x="2209800" y="1981200"/>
                <a:chExt cx="1676400" cy="1600200"/>
              </a:xfrm>
              <a:effectLst/>
            </p:grpSpPr>
            <p:sp>
              <p:nvSpPr>
                <p:cNvPr id="29" name="Oval 45"/>
                <p:cNvSpPr/>
                <p:nvPr/>
              </p:nvSpPr>
              <p:spPr>
                <a:xfrm>
                  <a:off x="2209800" y="1981200"/>
                  <a:ext cx="1676400" cy="1600200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Oval 46"/>
                <p:cNvSpPr/>
                <p:nvPr/>
              </p:nvSpPr>
              <p:spPr>
                <a:xfrm>
                  <a:off x="2278141" y="2057400"/>
                  <a:ext cx="1447800" cy="1295400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Rectangle 13"/>
                <p:cNvSpPr/>
                <p:nvPr/>
              </p:nvSpPr>
              <p:spPr>
                <a:xfrm rot="964047">
                  <a:off x="2321350" y="2239322"/>
                  <a:ext cx="399134" cy="931555"/>
                </a:xfrm>
                <a:custGeom>
                  <a:avLst/>
                  <a:gdLst>
                    <a:gd name="connsiteX0" fmla="*/ 0 w 304800"/>
                    <a:gd name="connsiteY0" fmla="*/ 0 h 914400"/>
                    <a:gd name="connsiteX1" fmla="*/ 304800 w 304800"/>
                    <a:gd name="connsiteY1" fmla="*/ 0 h 914400"/>
                    <a:gd name="connsiteX2" fmla="*/ 304800 w 304800"/>
                    <a:gd name="connsiteY2" fmla="*/ 914400 h 914400"/>
                    <a:gd name="connsiteX3" fmla="*/ 0 w 304800"/>
                    <a:gd name="connsiteY3" fmla="*/ 914400 h 914400"/>
                    <a:gd name="connsiteX4" fmla="*/ 0 w 304800"/>
                    <a:gd name="connsiteY4" fmla="*/ 0 h 914400"/>
                    <a:gd name="connsiteX0" fmla="*/ 0 w 304800"/>
                    <a:gd name="connsiteY0" fmla="*/ 0 h 914400"/>
                    <a:gd name="connsiteX1" fmla="*/ 275640 w 304800"/>
                    <a:gd name="connsiteY1" fmla="*/ 63448 h 914400"/>
                    <a:gd name="connsiteX2" fmla="*/ 304800 w 304800"/>
                    <a:gd name="connsiteY2" fmla="*/ 914400 h 914400"/>
                    <a:gd name="connsiteX3" fmla="*/ 0 w 304800"/>
                    <a:gd name="connsiteY3" fmla="*/ 914400 h 914400"/>
                    <a:gd name="connsiteX4" fmla="*/ 0 w 304800"/>
                    <a:gd name="connsiteY4" fmla="*/ 0 h 914400"/>
                    <a:gd name="connsiteX0" fmla="*/ 130458 w 304800"/>
                    <a:gd name="connsiteY0" fmla="*/ 0 h 993569"/>
                    <a:gd name="connsiteX1" fmla="*/ 275640 w 304800"/>
                    <a:gd name="connsiteY1" fmla="*/ 142617 h 993569"/>
                    <a:gd name="connsiteX2" fmla="*/ 304800 w 304800"/>
                    <a:gd name="connsiteY2" fmla="*/ 993569 h 993569"/>
                    <a:gd name="connsiteX3" fmla="*/ 0 w 304800"/>
                    <a:gd name="connsiteY3" fmla="*/ 993569 h 993569"/>
                    <a:gd name="connsiteX4" fmla="*/ 130458 w 304800"/>
                    <a:gd name="connsiteY4" fmla="*/ 0 h 993569"/>
                    <a:gd name="connsiteX0" fmla="*/ 130458 w 304800"/>
                    <a:gd name="connsiteY0" fmla="*/ 0 h 993569"/>
                    <a:gd name="connsiteX1" fmla="*/ 275640 w 304800"/>
                    <a:gd name="connsiteY1" fmla="*/ 142617 h 993569"/>
                    <a:gd name="connsiteX2" fmla="*/ 304800 w 304800"/>
                    <a:gd name="connsiteY2" fmla="*/ 993569 h 993569"/>
                    <a:gd name="connsiteX3" fmla="*/ 0 w 304800"/>
                    <a:gd name="connsiteY3" fmla="*/ 993569 h 993569"/>
                    <a:gd name="connsiteX4" fmla="*/ 130458 w 304800"/>
                    <a:gd name="connsiteY4" fmla="*/ 0 h 993569"/>
                    <a:gd name="connsiteX0" fmla="*/ 38563 w 212905"/>
                    <a:gd name="connsiteY0" fmla="*/ 0 h 993569"/>
                    <a:gd name="connsiteX1" fmla="*/ 183745 w 212905"/>
                    <a:gd name="connsiteY1" fmla="*/ 142617 h 993569"/>
                    <a:gd name="connsiteX2" fmla="*/ 212905 w 212905"/>
                    <a:gd name="connsiteY2" fmla="*/ 993569 h 993569"/>
                    <a:gd name="connsiteX3" fmla="*/ 0 w 212905"/>
                    <a:gd name="connsiteY3" fmla="*/ 986778 h 993569"/>
                    <a:gd name="connsiteX4" fmla="*/ 38563 w 212905"/>
                    <a:gd name="connsiteY4" fmla="*/ 0 h 993569"/>
                    <a:gd name="connsiteX0" fmla="*/ 38563 w 333019"/>
                    <a:gd name="connsiteY0" fmla="*/ 0 h 986778"/>
                    <a:gd name="connsiteX1" fmla="*/ 183745 w 333019"/>
                    <a:gd name="connsiteY1" fmla="*/ 142617 h 986778"/>
                    <a:gd name="connsiteX2" fmla="*/ 333019 w 333019"/>
                    <a:gd name="connsiteY2" fmla="*/ 747202 h 986778"/>
                    <a:gd name="connsiteX3" fmla="*/ 0 w 333019"/>
                    <a:gd name="connsiteY3" fmla="*/ 986778 h 986778"/>
                    <a:gd name="connsiteX4" fmla="*/ 38563 w 333019"/>
                    <a:gd name="connsiteY4" fmla="*/ 0 h 986778"/>
                    <a:gd name="connsiteX0" fmla="*/ 0 w 294456"/>
                    <a:gd name="connsiteY0" fmla="*/ 0 h 931555"/>
                    <a:gd name="connsiteX1" fmla="*/ 145182 w 294456"/>
                    <a:gd name="connsiteY1" fmla="*/ 142617 h 931555"/>
                    <a:gd name="connsiteX2" fmla="*/ 294456 w 294456"/>
                    <a:gd name="connsiteY2" fmla="*/ 747202 h 931555"/>
                    <a:gd name="connsiteX3" fmla="*/ 166485 w 294456"/>
                    <a:gd name="connsiteY3" fmla="*/ 931555 h 931555"/>
                    <a:gd name="connsiteX4" fmla="*/ 0 w 294456"/>
                    <a:gd name="connsiteY4" fmla="*/ 0 h 931555"/>
                    <a:gd name="connsiteX0" fmla="*/ 24471 w 318927"/>
                    <a:gd name="connsiteY0" fmla="*/ 0 h 931555"/>
                    <a:gd name="connsiteX1" fmla="*/ 169653 w 318927"/>
                    <a:gd name="connsiteY1" fmla="*/ 142617 h 931555"/>
                    <a:gd name="connsiteX2" fmla="*/ 318927 w 318927"/>
                    <a:gd name="connsiteY2" fmla="*/ 747202 h 931555"/>
                    <a:gd name="connsiteX3" fmla="*/ 190956 w 318927"/>
                    <a:gd name="connsiteY3" fmla="*/ 931555 h 931555"/>
                    <a:gd name="connsiteX4" fmla="*/ 24471 w 318927"/>
                    <a:gd name="connsiteY4" fmla="*/ 0 h 931555"/>
                    <a:gd name="connsiteX0" fmla="*/ 104678 w 399134"/>
                    <a:gd name="connsiteY0" fmla="*/ 0 h 931555"/>
                    <a:gd name="connsiteX1" fmla="*/ 249860 w 399134"/>
                    <a:gd name="connsiteY1" fmla="*/ 142617 h 931555"/>
                    <a:gd name="connsiteX2" fmla="*/ 399134 w 399134"/>
                    <a:gd name="connsiteY2" fmla="*/ 747202 h 931555"/>
                    <a:gd name="connsiteX3" fmla="*/ 271163 w 399134"/>
                    <a:gd name="connsiteY3" fmla="*/ 931555 h 931555"/>
                    <a:gd name="connsiteX4" fmla="*/ 104678 w 399134"/>
                    <a:gd name="connsiteY4" fmla="*/ 0 h 931555"/>
                    <a:gd name="connsiteX0" fmla="*/ 104678 w 399134"/>
                    <a:gd name="connsiteY0" fmla="*/ 0 h 931555"/>
                    <a:gd name="connsiteX1" fmla="*/ 249860 w 399134"/>
                    <a:gd name="connsiteY1" fmla="*/ 142617 h 931555"/>
                    <a:gd name="connsiteX2" fmla="*/ 399134 w 399134"/>
                    <a:gd name="connsiteY2" fmla="*/ 747202 h 931555"/>
                    <a:gd name="connsiteX3" fmla="*/ 271163 w 399134"/>
                    <a:gd name="connsiteY3" fmla="*/ 931555 h 931555"/>
                    <a:gd name="connsiteX4" fmla="*/ 104678 w 399134"/>
                    <a:gd name="connsiteY4" fmla="*/ 0 h 931555"/>
                    <a:gd name="connsiteX0" fmla="*/ 104678 w 399134"/>
                    <a:gd name="connsiteY0" fmla="*/ 0 h 931555"/>
                    <a:gd name="connsiteX1" fmla="*/ 249860 w 399134"/>
                    <a:gd name="connsiteY1" fmla="*/ 142617 h 931555"/>
                    <a:gd name="connsiteX2" fmla="*/ 399134 w 399134"/>
                    <a:gd name="connsiteY2" fmla="*/ 747202 h 931555"/>
                    <a:gd name="connsiteX3" fmla="*/ 271163 w 399134"/>
                    <a:gd name="connsiteY3" fmla="*/ 931555 h 931555"/>
                    <a:gd name="connsiteX4" fmla="*/ 104678 w 399134"/>
                    <a:gd name="connsiteY4" fmla="*/ 0 h 9315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99134" h="931555">
                      <a:moveTo>
                        <a:pt x="104678" y="0"/>
                      </a:moveTo>
                      <a:cubicBezTo>
                        <a:pt x="153860" y="87916"/>
                        <a:pt x="201466" y="95078"/>
                        <a:pt x="249860" y="142617"/>
                      </a:cubicBezTo>
                      <a:cubicBezTo>
                        <a:pt x="171373" y="408695"/>
                        <a:pt x="276601" y="593317"/>
                        <a:pt x="399134" y="747202"/>
                      </a:cubicBezTo>
                      <a:lnTo>
                        <a:pt x="271163" y="931555"/>
                      </a:lnTo>
                      <a:cubicBezTo>
                        <a:pt x="-68472" y="613676"/>
                        <a:pt x="-45977" y="266656"/>
                        <a:pt x="104678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Rectangle 14"/>
                <p:cNvSpPr/>
                <p:nvPr/>
              </p:nvSpPr>
              <p:spPr>
                <a:xfrm>
                  <a:off x="2841601" y="2469922"/>
                  <a:ext cx="369407" cy="289112"/>
                </a:xfrm>
                <a:custGeom>
                  <a:avLst/>
                  <a:gdLst>
                    <a:gd name="connsiteX0" fmla="*/ 0 w 342513"/>
                    <a:gd name="connsiteY0" fmla="*/ 0 h 228600"/>
                    <a:gd name="connsiteX1" fmla="*/ 342513 w 342513"/>
                    <a:gd name="connsiteY1" fmla="*/ 0 h 228600"/>
                    <a:gd name="connsiteX2" fmla="*/ 342513 w 342513"/>
                    <a:gd name="connsiteY2" fmla="*/ 228600 h 228600"/>
                    <a:gd name="connsiteX3" fmla="*/ 0 w 342513"/>
                    <a:gd name="connsiteY3" fmla="*/ 228600 h 228600"/>
                    <a:gd name="connsiteX4" fmla="*/ 0 w 342513"/>
                    <a:gd name="connsiteY4" fmla="*/ 0 h 228600"/>
                    <a:gd name="connsiteX0" fmla="*/ 26894 w 369407"/>
                    <a:gd name="connsiteY0" fmla="*/ 0 h 242047"/>
                    <a:gd name="connsiteX1" fmla="*/ 369407 w 369407"/>
                    <a:gd name="connsiteY1" fmla="*/ 0 h 242047"/>
                    <a:gd name="connsiteX2" fmla="*/ 369407 w 369407"/>
                    <a:gd name="connsiteY2" fmla="*/ 228600 h 242047"/>
                    <a:gd name="connsiteX3" fmla="*/ 0 w 369407"/>
                    <a:gd name="connsiteY3" fmla="*/ 242047 h 242047"/>
                    <a:gd name="connsiteX4" fmla="*/ 26894 w 369407"/>
                    <a:gd name="connsiteY4" fmla="*/ 0 h 242047"/>
                    <a:gd name="connsiteX0" fmla="*/ 26894 w 369407"/>
                    <a:gd name="connsiteY0" fmla="*/ 0 h 255494"/>
                    <a:gd name="connsiteX1" fmla="*/ 369407 w 369407"/>
                    <a:gd name="connsiteY1" fmla="*/ 0 h 255494"/>
                    <a:gd name="connsiteX2" fmla="*/ 342513 w 369407"/>
                    <a:gd name="connsiteY2" fmla="*/ 255494 h 255494"/>
                    <a:gd name="connsiteX3" fmla="*/ 0 w 369407"/>
                    <a:gd name="connsiteY3" fmla="*/ 242047 h 255494"/>
                    <a:gd name="connsiteX4" fmla="*/ 26894 w 369407"/>
                    <a:gd name="connsiteY4" fmla="*/ 0 h 255494"/>
                    <a:gd name="connsiteX0" fmla="*/ 26894 w 369407"/>
                    <a:gd name="connsiteY0" fmla="*/ 0 h 255494"/>
                    <a:gd name="connsiteX1" fmla="*/ 369407 w 369407"/>
                    <a:gd name="connsiteY1" fmla="*/ 67235 h 255494"/>
                    <a:gd name="connsiteX2" fmla="*/ 342513 w 369407"/>
                    <a:gd name="connsiteY2" fmla="*/ 255494 h 255494"/>
                    <a:gd name="connsiteX3" fmla="*/ 0 w 369407"/>
                    <a:gd name="connsiteY3" fmla="*/ 242047 h 255494"/>
                    <a:gd name="connsiteX4" fmla="*/ 26894 w 369407"/>
                    <a:gd name="connsiteY4" fmla="*/ 0 h 255494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69407" h="289112">
                      <a:moveTo>
                        <a:pt x="26894" y="0"/>
                      </a:moveTo>
                      <a:cubicBezTo>
                        <a:pt x="154512" y="13448"/>
                        <a:pt x="255236" y="47064"/>
                        <a:pt x="369407" y="100853"/>
                      </a:cubicBezTo>
                      <a:lnTo>
                        <a:pt x="342513" y="289112"/>
                      </a:lnTo>
                      <a:cubicBezTo>
                        <a:pt x="208171" y="257735"/>
                        <a:pt x="107448" y="259977"/>
                        <a:pt x="0" y="275665"/>
                      </a:cubicBezTo>
                      <a:lnTo>
                        <a:pt x="26894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98000">
                      <a:schemeClr val="bg1">
                        <a:lumMod val="95000"/>
                      </a:schemeClr>
                    </a:gs>
                    <a:gs pos="26000">
                      <a:schemeClr val="bg1">
                        <a:lumMod val="85000"/>
                      </a:schemeClr>
                    </a:gs>
                  </a:gsLst>
                  <a:lin ang="16200000" scaled="1"/>
                  <a:tileRect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Rectangle 15"/>
                <p:cNvSpPr/>
                <p:nvPr/>
              </p:nvSpPr>
              <p:spPr>
                <a:xfrm rot="278579">
                  <a:off x="3484994" y="2613083"/>
                  <a:ext cx="172571" cy="325764"/>
                </a:xfrm>
                <a:custGeom>
                  <a:avLst/>
                  <a:gdLst>
                    <a:gd name="connsiteX0" fmla="*/ 0 w 152400"/>
                    <a:gd name="connsiteY0" fmla="*/ 0 h 312317"/>
                    <a:gd name="connsiteX1" fmla="*/ 152400 w 152400"/>
                    <a:gd name="connsiteY1" fmla="*/ 0 h 312317"/>
                    <a:gd name="connsiteX2" fmla="*/ 152400 w 152400"/>
                    <a:gd name="connsiteY2" fmla="*/ 312317 h 312317"/>
                    <a:gd name="connsiteX3" fmla="*/ 0 w 152400"/>
                    <a:gd name="connsiteY3" fmla="*/ 312317 h 312317"/>
                    <a:gd name="connsiteX4" fmla="*/ 0 w 152400"/>
                    <a:gd name="connsiteY4" fmla="*/ 0 h 312317"/>
                    <a:gd name="connsiteX0" fmla="*/ 0 w 152400"/>
                    <a:gd name="connsiteY0" fmla="*/ 0 h 312317"/>
                    <a:gd name="connsiteX1" fmla="*/ 125506 w 152400"/>
                    <a:gd name="connsiteY1" fmla="*/ 0 h 312317"/>
                    <a:gd name="connsiteX2" fmla="*/ 152400 w 152400"/>
                    <a:gd name="connsiteY2" fmla="*/ 312317 h 312317"/>
                    <a:gd name="connsiteX3" fmla="*/ 0 w 152400"/>
                    <a:gd name="connsiteY3" fmla="*/ 312317 h 312317"/>
                    <a:gd name="connsiteX4" fmla="*/ 0 w 152400"/>
                    <a:gd name="connsiteY4" fmla="*/ 0 h 312317"/>
                    <a:gd name="connsiteX0" fmla="*/ 0 w 152400"/>
                    <a:gd name="connsiteY0" fmla="*/ 20171 h 312317"/>
                    <a:gd name="connsiteX1" fmla="*/ 125506 w 152400"/>
                    <a:gd name="connsiteY1" fmla="*/ 0 h 312317"/>
                    <a:gd name="connsiteX2" fmla="*/ 152400 w 152400"/>
                    <a:gd name="connsiteY2" fmla="*/ 312317 h 312317"/>
                    <a:gd name="connsiteX3" fmla="*/ 0 w 152400"/>
                    <a:gd name="connsiteY3" fmla="*/ 312317 h 312317"/>
                    <a:gd name="connsiteX4" fmla="*/ 0 w 152400"/>
                    <a:gd name="connsiteY4" fmla="*/ 20171 h 312317"/>
                    <a:gd name="connsiteX0" fmla="*/ 0 w 152400"/>
                    <a:gd name="connsiteY0" fmla="*/ 47065 h 339211"/>
                    <a:gd name="connsiteX1" fmla="*/ 112059 w 152400"/>
                    <a:gd name="connsiteY1" fmla="*/ 0 h 339211"/>
                    <a:gd name="connsiteX2" fmla="*/ 152400 w 152400"/>
                    <a:gd name="connsiteY2" fmla="*/ 339211 h 339211"/>
                    <a:gd name="connsiteX3" fmla="*/ 0 w 152400"/>
                    <a:gd name="connsiteY3" fmla="*/ 339211 h 339211"/>
                    <a:gd name="connsiteX4" fmla="*/ 0 w 152400"/>
                    <a:gd name="connsiteY4" fmla="*/ 47065 h 339211"/>
                    <a:gd name="connsiteX0" fmla="*/ 0 w 172571"/>
                    <a:gd name="connsiteY0" fmla="*/ 47065 h 339211"/>
                    <a:gd name="connsiteX1" fmla="*/ 112059 w 172571"/>
                    <a:gd name="connsiteY1" fmla="*/ 0 h 339211"/>
                    <a:gd name="connsiteX2" fmla="*/ 172571 w 172571"/>
                    <a:gd name="connsiteY2" fmla="*/ 325764 h 339211"/>
                    <a:gd name="connsiteX3" fmla="*/ 0 w 172571"/>
                    <a:gd name="connsiteY3" fmla="*/ 339211 h 339211"/>
                    <a:gd name="connsiteX4" fmla="*/ 0 w 172571"/>
                    <a:gd name="connsiteY4" fmla="*/ 47065 h 339211"/>
                    <a:gd name="connsiteX0" fmla="*/ 0 w 172571"/>
                    <a:gd name="connsiteY0" fmla="*/ 47065 h 339211"/>
                    <a:gd name="connsiteX1" fmla="*/ 112059 w 172571"/>
                    <a:gd name="connsiteY1" fmla="*/ 0 h 339211"/>
                    <a:gd name="connsiteX2" fmla="*/ 172571 w 172571"/>
                    <a:gd name="connsiteY2" fmla="*/ 325764 h 339211"/>
                    <a:gd name="connsiteX3" fmla="*/ 0 w 172571"/>
                    <a:gd name="connsiteY3" fmla="*/ 339211 h 339211"/>
                    <a:gd name="connsiteX4" fmla="*/ 0 w 172571"/>
                    <a:gd name="connsiteY4" fmla="*/ 47065 h 339211"/>
                    <a:gd name="connsiteX0" fmla="*/ 0 w 172571"/>
                    <a:gd name="connsiteY0" fmla="*/ 47065 h 339211"/>
                    <a:gd name="connsiteX1" fmla="*/ 112059 w 172571"/>
                    <a:gd name="connsiteY1" fmla="*/ 0 h 339211"/>
                    <a:gd name="connsiteX2" fmla="*/ 172571 w 172571"/>
                    <a:gd name="connsiteY2" fmla="*/ 325764 h 339211"/>
                    <a:gd name="connsiteX3" fmla="*/ 0 w 172571"/>
                    <a:gd name="connsiteY3" fmla="*/ 339211 h 339211"/>
                    <a:gd name="connsiteX4" fmla="*/ 0 w 172571"/>
                    <a:gd name="connsiteY4" fmla="*/ 47065 h 339211"/>
                    <a:gd name="connsiteX0" fmla="*/ 0 w 172571"/>
                    <a:gd name="connsiteY0" fmla="*/ 47065 h 339211"/>
                    <a:gd name="connsiteX1" fmla="*/ 112059 w 172571"/>
                    <a:gd name="connsiteY1" fmla="*/ 0 h 339211"/>
                    <a:gd name="connsiteX2" fmla="*/ 172571 w 172571"/>
                    <a:gd name="connsiteY2" fmla="*/ 325764 h 339211"/>
                    <a:gd name="connsiteX3" fmla="*/ 0 w 172571"/>
                    <a:gd name="connsiteY3" fmla="*/ 339211 h 339211"/>
                    <a:gd name="connsiteX4" fmla="*/ 0 w 172571"/>
                    <a:gd name="connsiteY4" fmla="*/ 47065 h 339211"/>
                    <a:gd name="connsiteX0" fmla="*/ 0 w 172571"/>
                    <a:gd name="connsiteY0" fmla="*/ 47065 h 325764"/>
                    <a:gd name="connsiteX1" fmla="*/ 112059 w 172571"/>
                    <a:gd name="connsiteY1" fmla="*/ 0 h 325764"/>
                    <a:gd name="connsiteX2" fmla="*/ 172571 w 172571"/>
                    <a:gd name="connsiteY2" fmla="*/ 325764 h 325764"/>
                    <a:gd name="connsiteX3" fmla="*/ 20170 w 172571"/>
                    <a:gd name="connsiteY3" fmla="*/ 325764 h 325764"/>
                    <a:gd name="connsiteX4" fmla="*/ 0 w 172571"/>
                    <a:gd name="connsiteY4" fmla="*/ 47065 h 325764"/>
                    <a:gd name="connsiteX0" fmla="*/ 0 w 172571"/>
                    <a:gd name="connsiteY0" fmla="*/ 47065 h 325764"/>
                    <a:gd name="connsiteX1" fmla="*/ 112059 w 172571"/>
                    <a:gd name="connsiteY1" fmla="*/ 0 h 325764"/>
                    <a:gd name="connsiteX2" fmla="*/ 172571 w 172571"/>
                    <a:gd name="connsiteY2" fmla="*/ 325764 h 325764"/>
                    <a:gd name="connsiteX3" fmla="*/ 20170 w 172571"/>
                    <a:gd name="connsiteY3" fmla="*/ 325764 h 325764"/>
                    <a:gd name="connsiteX4" fmla="*/ 0 w 172571"/>
                    <a:gd name="connsiteY4" fmla="*/ 47065 h 3257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2571" h="325764">
                      <a:moveTo>
                        <a:pt x="0" y="47065"/>
                      </a:moveTo>
                      <a:lnTo>
                        <a:pt x="112059" y="0"/>
                      </a:lnTo>
                      <a:cubicBezTo>
                        <a:pt x="152401" y="108588"/>
                        <a:pt x="172571" y="203729"/>
                        <a:pt x="172571" y="325764"/>
                      </a:cubicBezTo>
                      <a:lnTo>
                        <a:pt x="20170" y="325764"/>
                      </a:lnTo>
                      <a:cubicBezTo>
                        <a:pt x="47064" y="228382"/>
                        <a:pt x="26894" y="151170"/>
                        <a:pt x="0" y="47065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Rectangle 17"/>
                <p:cNvSpPr/>
                <p:nvPr/>
              </p:nvSpPr>
              <p:spPr>
                <a:xfrm rot="277179">
                  <a:off x="2353057" y="2807879"/>
                  <a:ext cx="1389887" cy="736214"/>
                </a:xfrm>
                <a:custGeom>
                  <a:avLst/>
                  <a:gdLst>
                    <a:gd name="connsiteX0" fmla="*/ 0 w 1447800"/>
                    <a:gd name="connsiteY0" fmla="*/ 0 h 678283"/>
                    <a:gd name="connsiteX1" fmla="*/ 1447800 w 1447800"/>
                    <a:gd name="connsiteY1" fmla="*/ 0 h 678283"/>
                    <a:gd name="connsiteX2" fmla="*/ 1447800 w 1447800"/>
                    <a:gd name="connsiteY2" fmla="*/ 678283 h 678283"/>
                    <a:gd name="connsiteX3" fmla="*/ 0 w 1447800"/>
                    <a:gd name="connsiteY3" fmla="*/ 678283 h 678283"/>
                    <a:gd name="connsiteX4" fmla="*/ 0 w 1447800"/>
                    <a:gd name="connsiteY4" fmla="*/ 0 h 678283"/>
                    <a:gd name="connsiteX0" fmla="*/ 0 w 1447800"/>
                    <a:gd name="connsiteY0" fmla="*/ 0 h 678283"/>
                    <a:gd name="connsiteX1" fmla="*/ 1447800 w 1447800"/>
                    <a:gd name="connsiteY1" fmla="*/ 0 h 678283"/>
                    <a:gd name="connsiteX2" fmla="*/ 1447800 w 1447800"/>
                    <a:gd name="connsiteY2" fmla="*/ 678283 h 678283"/>
                    <a:gd name="connsiteX3" fmla="*/ 53789 w 1447800"/>
                    <a:gd name="connsiteY3" fmla="*/ 389171 h 678283"/>
                    <a:gd name="connsiteX4" fmla="*/ 0 w 1447800"/>
                    <a:gd name="connsiteY4" fmla="*/ 0 h 678283"/>
                    <a:gd name="connsiteX0" fmla="*/ 0 w 1447800"/>
                    <a:gd name="connsiteY0" fmla="*/ 0 h 389171"/>
                    <a:gd name="connsiteX1" fmla="*/ 1447800 w 1447800"/>
                    <a:gd name="connsiteY1" fmla="*/ 0 h 389171"/>
                    <a:gd name="connsiteX2" fmla="*/ 1420905 w 1447800"/>
                    <a:gd name="connsiteY2" fmla="*/ 342107 h 389171"/>
                    <a:gd name="connsiteX3" fmla="*/ 53789 w 1447800"/>
                    <a:gd name="connsiteY3" fmla="*/ 389171 h 389171"/>
                    <a:gd name="connsiteX4" fmla="*/ 0 w 1447800"/>
                    <a:gd name="connsiteY4" fmla="*/ 0 h 389171"/>
                    <a:gd name="connsiteX0" fmla="*/ 0 w 1447800"/>
                    <a:gd name="connsiteY0" fmla="*/ 0 h 422788"/>
                    <a:gd name="connsiteX1" fmla="*/ 1447800 w 1447800"/>
                    <a:gd name="connsiteY1" fmla="*/ 0 h 422788"/>
                    <a:gd name="connsiteX2" fmla="*/ 1420905 w 1447800"/>
                    <a:gd name="connsiteY2" fmla="*/ 342107 h 422788"/>
                    <a:gd name="connsiteX3" fmla="*/ 53789 w 1447800"/>
                    <a:gd name="connsiteY3" fmla="*/ 422788 h 422788"/>
                    <a:gd name="connsiteX4" fmla="*/ 0 w 1447800"/>
                    <a:gd name="connsiteY4" fmla="*/ 0 h 422788"/>
                    <a:gd name="connsiteX0" fmla="*/ 0 w 1447800"/>
                    <a:gd name="connsiteY0" fmla="*/ 0 h 615112"/>
                    <a:gd name="connsiteX1" fmla="*/ 1447800 w 1447800"/>
                    <a:gd name="connsiteY1" fmla="*/ 0 h 615112"/>
                    <a:gd name="connsiteX2" fmla="*/ 1420905 w 1447800"/>
                    <a:gd name="connsiteY2" fmla="*/ 342107 h 615112"/>
                    <a:gd name="connsiteX3" fmla="*/ 53789 w 1447800"/>
                    <a:gd name="connsiteY3" fmla="*/ 422788 h 615112"/>
                    <a:gd name="connsiteX4" fmla="*/ 0 w 1447800"/>
                    <a:gd name="connsiteY4" fmla="*/ 0 h 615112"/>
                    <a:gd name="connsiteX0" fmla="*/ 0 w 1447800"/>
                    <a:gd name="connsiteY0" fmla="*/ 0 h 685888"/>
                    <a:gd name="connsiteX1" fmla="*/ 1447800 w 1447800"/>
                    <a:gd name="connsiteY1" fmla="*/ 0 h 685888"/>
                    <a:gd name="connsiteX2" fmla="*/ 1420905 w 1447800"/>
                    <a:gd name="connsiteY2" fmla="*/ 342107 h 685888"/>
                    <a:gd name="connsiteX3" fmla="*/ 53789 w 1447800"/>
                    <a:gd name="connsiteY3" fmla="*/ 422788 h 685888"/>
                    <a:gd name="connsiteX4" fmla="*/ 0 w 1447800"/>
                    <a:gd name="connsiteY4" fmla="*/ 0 h 685888"/>
                    <a:gd name="connsiteX0" fmla="*/ 0 w 1447800"/>
                    <a:gd name="connsiteY0" fmla="*/ 0 h 703246"/>
                    <a:gd name="connsiteX1" fmla="*/ 1447800 w 1447800"/>
                    <a:gd name="connsiteY1" fmla="*/ 0 h 703246"/>
                    <a:gd name="connsiteX2" fmla="*/ 1420905 w 1447800"/>
                    <a:gd name="connsiteY2" fmla="*/ 342107 h 703246"/>
                    <a:gd name="connsiteX3" fmla="*/ 53789 w 1447800"/>
                    <a:gd name="connsiteY3" fmla="*/ 422788 h 703246"/>
                    <a:gd name="connsiteX4" fmla="*/ 0 w 1447800"/>
                    <a:gd name="connsiteY4" fmla="*/ 0 h 703246"/>
                    <a:gd name="connsiteX0" fmla="*/ 0 w 1447800"/>
                    <a:gd name="connsiteY0" fmla="*/ 0 h 699377"/>
                    <a:gd name="connsiteX1" fmla="*/ 1447800 w 1447800"/>
                    <a:gd name="connsiteY1" fmla="*/ 0 h 699377"/>
                    <a:gd name="connsiteX2" fmla="*/ 1420905 w 1447800"/>
                    <a:gd name="connsiteY2" fmla="*/ 342107 h 699377"/>
                    <a:gd name="connsiteX3" fmla="*/ 53789 w 1447800"/>
                    <a:gd name="connsiteY3" fmla="*/ 422788 h 699377"/>
                    <a:gd name="connsiteX4" fmla="*/ 0 w 1447800"/>
                    <a:gd name="connsiteY4" fmla="*/ 0 h 699377"/>
                    <a:gd name="connsiteX0" fmla="*/ 0 w 1420905"/>
                    <a:gd name="connsiteY0" fmla="*/ 0 h 699377"/>
                    <a:gd name="connsiteX1" fmla="*/ 1373841 w 1420905"/>
                    <a:gd name="connsiteY1" fmla="*/ 26894 h 699377"/>
                    <a:gd name="connsiteX2" fmla="*/ 1420905 w 1420905"/>
                    <a:gd name="connsiteY2" fmla="*/ 342107 h 699377"/>
                    <a:gd name="connsiteX3" fmla="*/ 53789 w 1420905"/>
                    <a:gd name="connsiteY3" fmla="*/ 422788 h 699377"/>
                    <a:gd name="connsiteX4" fmla="*/ 0 w 1420905"/>
                    <a:gd name="connsiteY4" fmla="*/ 0 h 699377"/>
                    <a:gd name="connsiteX0" fmla="*/ 0 w 1420905"/>
                    <a:gd name="connsiteY0" fmla="*/ 0 h 699377"/>
                    <a:gd name="connsiteX1" fmla="*/ 1373841 w 1420905"/>
                    <a:gd name="connsiteY1" fmla="*/ 26894 h 699377"/>
                    <a:gd name="connsiteX2" fmla="*/ 1420905 w 1420905"/>
                    <a:gd name="connsiteY2" fmla="*/ 342107 h 699377"/>
                    <a:gd name="connsiteX3" fmla="*/ 53789 w 1420905"/>
                    <a:gd name="connsiteY3" fmla="*/ 422788 h 699377"/>
                    <a:gd name="connsiteX4" fmla="*/ 0 w 1420905"/>
                    <a:gd name="connsiteY4" fmla="*/ 0 h 699377"/>
                    <a:gd name="connsiteX0" fmla="*/ 295835 w 1367116"/>
                    <a:gd name="connsiteY0" fmla="*/ 53788 h 672483"/>
                    <a:gd name="connsiteX1" fmla="*/ 1320052 w 1367116"/>
                    <a:gd name="connsiteY1" fmla="*/ 0 h 672483"/>
                    <a:gd name="connsiteX2" fmla="*/ 1367116 w 1367116"/>
                    <a:gd name="connsiteY2" fmla="*/ 315213 h 672483"/>
                    <a:gd name="connsiteX3" fmla="*/ 0 w 1367116"/>
                    <a:gd name="connsiteY3" fmla="*/ 395894 h 672483"/>
                    <a:gd name="connsiteX4" fmla="*/ 295835 w 1367116"/>
                    <a:gd name="connsiteY4" fmla="*/ 53788 h 672483"/>
                    <a:gd name="connsiteX0" fmla="*/ 295835 w 1367116"/>
                    <a:gd name="connsiteY0" fmla="*/ 53788 h 672483"/>
                    <a:gd name="connsiteX1" fmla="*/ 1320052 w 1367116"/>
                    <a:gd name="connsiteY1" fmla="*/ 0 h 672483"/>
                    <a:gd name="connsiteX2" fmla="*/ 1367116 w 1367116"/>
                    <a:gd name="connsiteY2" fmla="*/ 315213 h 672483"/>
                    <a:gd name="connsiteX3" fmla="*/ 0 w 1367116"/>
                    <a:gd name="connsiteY3" fmla="*/ 395894 h 672483"/>
                    <a:gd name="connsiteX4" fmla="*/ 295835 w 1367116"/>
                    <a:gd name="connsiteY4" fmla="*/ 53788 h 672483"/>
                    <a:gd name="connsiteX0" fmla="*/ 295835 w 1367116"/>
                    <a:gd name="connsiteY0" fmla="*/ 53788 h 672483"/>
                    <a:gd name="connsiteX1" fmla="*/ 1320052 w 1367116"/>
                    <a:gd name="connsiteY1" fmla="*/ 0 h 672483"/>
                    <a:gd name="connsiteX2" fmla="*/ 1367116 w 1367116"/>
                    <a:gd name="connsiteY2" fmla="*/ 315213 h 672483"/>
                    <a:gd name="connsiteX3" fmla="*/ 0 w 1367116"/>
                    <a:gd name="connsiteY3" fmla="*/ 395894 h 672483"/>
                    <a:gd name="connsiteX4" fmla="*/ 295835 w 1367116"/>
                    <a:gd name="connsiteY4" fmla="*/ 53788 h 672483"/>
                    <a:gd name="connsiteX0" fmla="*/ 295835 w 1367116"/>
                    <a:gd name="connsiteY0" fmla="*/ 53788 h 672483"/>
                    <a:gd name="connsiteX1" fmla="*/ 1320052 w 1367116"/>
                    <a:gd name="connsiteY1" fmla="*/ 0 h 672483"/>
                    <a:gd name="connsiteX2" fmla="*/ 1367116 w 1367116"/>
                    <a:gd name="connsiteY2" fmla="*/ 315213 h 672483"/>
                    <a:gd name="connsiteX3" fmla="*/ 0 w 1367116"/>
                    <a:gd name="connsiteY3" fmla="*/ 395894 h 672483"/>
                    <a:gd name="connsiteX4" fmla="*/ 295835 w 1367116"/>
                    <a:gd name="connsiteY4" fmla="*/ 53788 h 672483"/>
                    <a:gd name="connsiteX0" fmla="*/ 295835 w 1369081"/>
                    <a:gd name="connsiteY0" fmla="*/ 597 h 619292"/>
                    <a:gd name="connsiteX1" fmla="*/ 1367116 w 1369081"/>
                    <a:gd name="connsiteY1" fmla="*/ 262022 h 619292"/>
                    <a:gd name="connsiteX2" fmla="*/ 0 w 1369081"/>
                    <a:gd name="connsiteY2" fmla="*/ 342703 h 619292"/>
                    <a:gd name="connsiteX3" fmla="*/ 295835 w 1369081"/>
                    <a:gd name="connsiteY3" fmla="*/ 597 h 619292"/>
                    <a:gd name="connsiteX0" fmla="*/ 295835 w 1368181"/>
                    <a:gd name="connsiteY0" fmla="*/ 95304 h 713999"/>
                    <a:gd name="connsiteX1" fmla="*/ 1367116 w 1368181"/>
                    <a:gd name="connsiteY1" fmla="*/ 356729 h 713999"/>
                    <a:gd name="connsiteX2" fmla="*/ 0 w 1368181"/>
                    <a:gd name="connsiteY2" fmla="*/ 437410 h 713999"/>
                    <a:gd name="connsiteX3" fmla="*/ 295835 w 1368181"/>
                    <a:gd name="connsiteY3" fmla="*/ 95304 h 713999"/>
                    <a:gd name="connsiteX0" fmla="*/ 295835 w 1368136"/>
                    <a:gd name="connsiteY0" fmla="*/ 112549 h 731244"/>
                    <a:gd name="connsiteX1" fmla="*/ 1367116 w 1368136"/>
                    <a:gd name="connsiteY1" fmla="*/ 373974 h 731244"/>
                    <a:gd name="connsiteX2" fmla="*/ 0 w 1368136"/>
                    <a:gd name="connsiteY2" fmla="*/ 454655 h 731244"/>
                    <a:gd name="connsiteX3" fmla="*/ 295835 w 1368136"/>
                    <a:gd name="connsiteY3" fmla="*/ 112549 h 731244"/>
                    <a:gd name="connsiteX0" fmla="*/ 295835 w 1368108"/>
                    <a:gd name="connsiteY0" fmla="*/ 117599 h 736294"/>
                    <a:gd name="connsiteX1" fmla="*/ 1367116 w 1368108"/>
                    <a:gd name="connsiteY1" fmla="*/ 379024 h 736294"/>
                    <a:gd name="connsiteX2" fmla="*/ 0 w 1368108"/>
                    <a:gd name="connsiteY2" fmla="*/ 459705 h 736294"/>
                    <a:gd name="connsiteX3" fmla="*/ 295835 w 1368108"/>
                    <a:gd name="connsiteY3" fmla="*/ 117599 h 736294"/>
                    <a:gd name="connsiteX0" fmla="*/ 0 w 1367116"/>
                    <a:gd name="connsiteY0" fmla="*/ 80681 h 357270"/>
                    <a:gd name="connsiteX1" fmla="*/ 1367116 w 1367116"/>
                    <a:gd name="connsiteY1" fmla="*/ 0 h 357270"/>
                    <a:gd name="connsiteX2" fmla="*/ 0 w 1367116"/>
                    <a:gd name="connsiteY2" fmla="*/ 80681 h 357270"/>
                    <a:gd name="connsiteX0" fmla="*/ 0 w 1367116"/>
                    <a:gd name="connsiteY0" fmla="*/ 284842 h 561431"/>
                    <a:gd name="connsiteX1" fmla="*/ 1367116 w 1367116"/>
                    <a:gd name="connsiteY1" fmla="*/ 204161 h 561431"/>
                    <a:gd name="connsiteX2" fmla="*/ 0 w 1367116"/>
                    <a:gd name="connsiteY2" fmla="*/ 284842 h 561431"/>
                    <a:gd name="connsiteX0" fmla="*/ 0 w 1393556"/>
                    <a:gd name="connsiteY0" fmla="*/ 464463 h 741052"/>
                    <a:gd name="connsiteX1" fmla="*/ 1367116 w 1393556"/>
                    <a:gd name="connsiteY1" fmla="*/ 383782 h 741052"/>
                    <a:gd name="connsiteX2" fmla="*/ 0 w 1393556"/>
                    <a:gd name="connsiteY2" fmla="*/ 464463 h 741052"/>
                    <a:gd name="connsiteX0" fmla="*/ 0 w 1389887"/>
                    <a:gd name="connsiteY0" fmla="*/ 459625 h 736214"/>
                    <a:gd name="connsiteX1" fmla="*/ 1367116 w 1389887"/>
                    <a:gd name="connsiteY1" fmla="*/ 378944 h 736214"/>
                    <a:gd name="connsiteX2" fmla="*/ 0 w 1389887"/>
                    <a:gd name="connsiteY2" fmla="*/ 459625 h 7362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89887" h="736214">
                      <a:moveTo>
                        <a:pt x="0" y="459625"/>
                      </a:moveTo>
                      <a:cubicBezTo>
                        <a:pt x="99358" y="-132045"/>
                        <a:pt x="1590487" y="-145492"/>
                        <a:pt x="1367116" y="378944"/>
                      </a:cubicBezTo>
                      <a:cubicBezTo>
                        <a:pt x="1126564" y="681502"/>
                        <a:pt x="563282" y="963891"/>
                        <a:pt x="0" y="459625"/>
                      </a:cubicBezTo>
                      <a:close/>
                    </a:path>
                  </a:pathLst>
                </a:custGeom>
                <a:gradFill>
                  <a:gsLst>
                    <a:gs pos="98000">
                      <a:schemeClr val="bg1">
                        <a:lumMod val="75000"/>
                        <a:alpha val="63000"/>
                      </a:schemeClr>
                    </a:gs>
                    <a:gs pos="0">
                      <a:schemeClr val="bg1">
                        <a:lumMod val="85000"/>
                        <a:alpha val="45000"/>
                      </a:schemeClr>
                    </a:gs>
                  </a:gsLst>
                  <a:lin ang="16200000" scaled="1"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5" name="Group 51"/>
              <p:cNvGrpSpPr/>
              <p:nvPr/>
            </p:nvGrpSpPr>
            <p:grpSpPr>
              <a:xfrm>
                <a:off x="5955320" y="2626018"/>
                <a:ext cx="620151" cy="591962"/>
                <a:chOff x="2209800" y="1981200"/>
                <a:chExt cx="1676400" cy="1600200"/>
              </a:xfrm>
              <a:effectLst/>
            </p:grpSpPr>
            <p:sp>
              <p:nvSpPr>
                <p:cNvPr id="23" name="Oval 52"/>
                <p:cNvSpPr/>
                <p:nvPr/>
              </p:nvSpPr>
              <p:spPr>
                <a:xfrm>
                  <a:off x="2209800" y="1981200"/>
                  <a:ext cx="1676400" cy="1600200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Oval 53"/>
                <p:cNvSpPr/>
                <p:nvPr/>
              </p:nvSpPr>
              <p:spPr>
                <a:xfrm>
                  <a:off x="2278141" y="2057400"/>
                  <a:ext cx="1447800" cy="1295400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" name="Rectangle 13"/>
                <p:cNvSpPr/>
                <p:nvPr/>
              </p:nvSpPr>
              <p:spPr>
                <a:xfrm rot="964047">
                  <a:off x="2321350" y="2239322"/>
                  <a:ext cx="399134" cy="931555"/>
                </a:xfrm>
                <a:custGeom>
                  <a:avLst/>
                  <a:gdLst>
                    <a:gd name="connsiteX0" fmla="*/ 0 w 304800"/>
                    <a:gd name="connsiteY0" fmla="*/ 0 h 914400"/>
                    <a:gd name="connsiteX1" fmla="*/ 304800 w 304800"/>
                    <a:gd name="connsiteY1" fmla="*/ 0 h 914400"/>
                    <a:gd name="connsiteX2" fmla="*/ 304800 w 304800"/>
                    <a:gd name="connsiteY2" fmla="*/ 914400 h 914400"/>
                    <a:gd name="connsiteX3" fmla="*/ 0 w 304800"/>
                    <a:gd name="connsiteY3" fmla="*/ 914400 h 914400"/>
                    <a:gd name="connsiteX4" fmla="*/ 0 w 304800"/>
                    <a:gd name="connsiteY4" fmla="*/ 0 h 914400"/>
                    <a:gd name="connsiteX0" fmla="*/ 0 w 304800"/>
                    <a:gd name="connsiteY0" fmla="*/ 0 h 914400"/>
                    <a:gd name="connsiteX1" fmla="*/ 275640 w 304800"/>
                    <a:gd name="connsiteY1" fmla="*/ 63448 h 914400"/>
                    <a:gd name="connsiteX2" fmla="*/ 304800 w 304800"/>
                    <a:gd name="connsiteY2" fmla="*/ 914400 h 914400"/>
                    <a:gd name="connsiteX3" fmla="*/ 0 w 304800"/>
                    <a:gd name="connsiteY3" fmla="*/ 914400 h 914400"/>
                    <a:gd name="connsiteX4" fmla="*/ 0 w 304800"/>
                    <a:gd name="connsiteY4" fmla="*/ 0 h 914400"/>
                    <a:gd name="connsiteX0" fmla="*/ 130458 w 304800"/>
                    <a:gd name="connsiteY0" fmla="*/ 0 h 993569"/>
                    <a:gd name="connsiteX1" fmla="*/ 275640 w 304800"/>
                    <a:gd name="connsiteY1" fmla="*/ 142617 h 993569"/>
                    <a:gd name="connsiteX2" fmla="*/ 304800 w 304800"/>
                    <a:gd name="connsiteY2" fmla="*/ 993569 h 993569"/>
                    <a:gd name="connsiteX3" fmla="*/ 0 w 304800"/>
                    <a:gd name="connsiteY3" fmla="*/ 993569 h 993569"/>
                    <a:gd name="connsiteX4" fmla="*/ 130458 w 304800"/>
                    <a:gd name="connsiteY4" fmla="*/ 0 h 993569"/>
                    <a:gd name="connsiteX0" fmla="*/ 130458 w 304800"/>
                    <a:gd name="connsiteY0" fmla="*/ 0 h 993569"/>
                    <a:gd name="connsiteX1" fmla="*/ 275640 w 304800"/>
                    <a:gd name="connsiteY1" fmla="*/ 142617 h 993569"/>
                    <a:gd name="connsiteX2" fmla="*/ 304800 w 304800"/>
                    <a:gd name="connsiteY2" fmla="*/ 993569 h 993569"/>
                    <a:gd name="connsiteX3" fmla="*/ 0 w 304800"/>
                    <a:gd name="connsiteY3" fmla="*/ 993569 h 993569"/>
                    <a:gd name="connsiteX4" fmla="*/ 130458 w 304800"/>
                    <a:gd name="connsiteY4" fmla="*/ 0 h 993569"/>
                    <a:gd name="connsiteX0" fmla="*/ 38563 w 212905"/>
                    <a:gd name="connsiteY0" fmla="*/ 0 h 993569"/>
                    <a:gd name="connsiteX1" fmla="*/ 183745 w 212905"/>
                    <a:gd name="connsiteY1" fmla="*/ 142617 h 993569"/>
                    <a:gd name="connsiteX2" fmla="*/ 212905 w 212905"/>
                    <a:gd name="connsiteY2" fmla="*/ 993569 h 993569"/>
                    <a:gd name="connsiteX3" fmla="*/ 0 w 212905"/>
                    <a:gd name="connsiteY3" fmla="*/ 986778 h 993569"/>
                    <a:gd name="connsiteX4" fmla="*/ 38563 w 212905"/>
                    <a:gd name="connsiteY4" fmla="*/ 0 h 993569"/>
                    <a:gd name="connsiteX0" fmla="*/ 38563 w 333019"/>
                    <a:gd name="connsiteY0" fmla="*/ 0 h 986778"/>
                    <a:gd name="connsiteX1" fmla="*/ 183745 w 333019"/>
                    <a:gd name="connsiteY1" fmla="*/ 142617 h 986778"/>
                    <a:gd name="connsiteX2" fmla="*/ 333019 w 333019"/>
                    <a:gd name="connsiteY2" fmla="*/ 747202 h 986778"/>
                    <a:gd name="connsiteX3" fmla="*/ 0 w 333019"/>
                    <a:gd name="connsiteY3" fmla="*/ 986778 h 986778"/>
                    <a:gd name="connsiteX4" fmla="*/ 38563 w 333019"/>
                    <a:gd name="connsiteY4" fmla="*/ 0 h 986778"/>
                    <a:gd name="connsiteX0" fmla="*/ 0 w 294456"/>
                    <a:gd name="connsiteY0" fmla="*/ 0 h 931555"/>
                    <a:gd name="connsiteX1" fmla="*/ 145182 w 294456"/>
                    <a:gd name="connsiteY1" fmla="*/ 142617 h 931555"/>
                    <a:gd name="connsiteX2" fmla="*/ 294456 w 294456"/>
                    <a:gd name="connsiteY2" fmla="*/ 747202 h 931555"/>
                    <a:gd name="connsiteX3" fmla="*/ 166485 w 294456"/>
                    <a:gd name="connsiteY3" fmla="*/ 931555 h 931555"/>
                    <a:gd name="connsiteX4" fmla="*/ 0 w 294456"/>
                    <a:gd name="connsiteY4" fmla="*/ 0 h 931555"/>
                    <a:gd name="connsiteX0" fmla="*/ 24471 w 318927"/>
                    <a:gd name="connsiteY0" fmla="*/ 0 h 931555"/>
                    <a:gd name="connsiteX1" fmla="*/ 169653 w 318927"/>
                    <a:gd name="connsiteY1" fmla="*/ 142617 h 931555"/>
                    <a:gd name="connsiteX2" fmla="*/ 318927 w 318927"/>
                    <a:gd name="connsiteY2" fmla="*/ 747202 h 931555"/>
                    <a:gd name="connsiteX3" fmla="*/ 190956 w 318927"/>
                    <a:gd name="connsiteY3" fmla="*/ 931555 h 931555"/>
                    <a:gd name="connsiteX4" fmla="*/ 24471 w 318927"/>
                    <a:gd name="connsiteY4" fmla="*/ 0 h 931555"/>
                    <a:gd name="connsiteX0" fmla="*/ 104678 w 399134"/>
                    <a:gd name="connsiteY0" fmla="*/ 0 h 931555"/>
                    <a:gd name="connsiteX1" fmla="*/ 249860 w 399134"/>
                    <a:gd name="connsiteY1" fmla="*/ 142617 h 931555"/>
                    <a:gd name="connsiteX2" fmla="*/ 399134 w 399134"/>
                    <a:gd name="connsiteY2" fmla="*/ 747202 h 931555"/>
                    <a:gd name="connsiteX3" fmla="*/ 271163 w 399134"/>
                    <a:gd name="connsiteY3" fmla="*/ 931555 h 931555"/>
                    <a:gd name="connsiteX4" fmla="*/ 104678 w 399134"/>
                    <a:gd name="connsiteY4" fmla="*/ 0 h 931555"/>
                    <a:gd name="connsiteX0" fmla="*/ 104678 w 399134"/>
                    <a:gd name="connsiteY0" fmla="*/ 0 h 931555"/>
                    <a:gd name="connsiteX1" fmla="*/ 249860 w 399134"/>
                    <a:gd name="connsiteY1" fmla="*/ 142617 h 931555"/>
                    <a:gd name="connsiteX2" fmla="*/ 399134 w 399134"/>
                    <a:gd name="connsiteY2" fmla="*/ 747202 h 931555"/>
                    <a:gd name="connsiteX3" fmla="*/ 271163 w 399134"/>
                    <a:gd name="connsiteY3" fmla="*/ 931555 h 931555"/>
                    <a:gd name="connsiteX4" fmla="*/ 104678 w 399134"/>
                    <a:gd name="connsiteY4" fmla="*/ 0 h 931555"/>
                    <a:gd name="connsiteX0" fmla="*/ 104678 w 399134"/>
                    <a:gd name="connsiteY0" fmla="*/ 0 h 931555"/>
                    <a:gd name="connsiteX1" fmla="*/ 249860 w 399134"/>
                    <a:gd name="connsiteY1" fmla="*/ 142617 h 931555"/>
                    <a:gd name="connsiteX2" fmla="*/ 399134 w 399134"/>
                    <a:gd name="connsiteY2" fmla="*/ 747202 h 931555"/>
                    <a:gd name="connsiteX3" fmla="*/ 271163 w 399134"/>
                    <a:gd name="connsiteY3" fmla="*/ 931555 h 931555"/>
                    <a:gd name="connsiteX4" fmla="*/ 104678 w 399134"/>
                    <a:gd name="connsiteY4" fmla="*/ 0 h 9315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99134" h="931555">
                      <a:moveTo>
                        <a:pt x="104678" y="0"/>
                      </a:moveTo>
                      <a:cubicBezTo>
                        <a:pt x="153860" y="87916"/>
                        <a:pt x="201466" y="95078"/>
                        <a:pt x="249860" y="142617"/>
                      </a:cubicBezTo>
                      <a:cubicBezTo>
                        <a:pt x="171373" y="408695"/>
                        <a:pt x="276601" y="593317"/>
                        <a:pt x="399134" y="747202"/>
                      </a:cubicBezTo>
                      <a:lnTo>
                        <a:pt x="271163" y="931555"/>
                      </a:lnTo>
                      <a:cubicBezTo>
                        <a:pt x="-68472" y="613676"/>
                        <a:pt x="-45977" y="266656"/>
                        <a:pt x="104678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Rectangle 14"/>
                <p:cNvSpPr/>
                <p:nvPr/>
              </p:nvSpPr>
              <p:spPr>
                <a:xfrm>
                  <a:off x="2841601" y="2469922"/>
                  <a:ext cx="369407" cy="289112"/>
                </a:xfrm>
                <a:custGeom>
                  <a:avLst/>
                  <a:gdLst>
                    <a:gd name="connsiteX0" fmla="*/ 0 w 342513"/>
                    <a:gd name="connsiteY0" fmla="*/ 0 h 228600"/>
                    <a:gd name="connsiteX1" fmla="*/ 342513 w 342513"/>
                    <a:gd name="connsiteY1" fmla="*/ 0 h 228600"/>
                    <a:gd name="connsiteX2" fmla="*/ 342513 w 342513"/>
                    <a:gd name="connsiteY2" fmla="*/ 228600 h 228600"/>
                    <a:gd name="connsiteX3" fmla="*/ 0 w 342513"/>
                    <a:gd name="connsiteY3" fmla="*/ 228600 h 228600"/>
                    <a:gd name="connsiteX4" fmla="*/ 0 w 342513"/>
                    <a:gd name="connsiteY4" fmla="*/ 0 h 228600"/>
                    <a:gd name="connsiteX0" fmla="*/ 26894 w 369407"/>
                    <a:gd name="connsiteY0" fmla="*/ 0 h 242047"/>
                    <a:gd name="connsiteX1" fmla="*/ 369407 w 369407"/>
                    <a:gd name="connsiteY1" fmla="*/ 0 h 242047"/>
                    <a:gd name="connsiteX2" fmla="*/ 369407 w 369407"/>
                    <a:gd name="connsiteY2" fmla="*/ 228600 h 242047"/>
                    <a:gd name="connsiteX3" fmla="*/ 0 w 369407"/>
                    <a:gd name="connsiteY3" fmla="*/ 242047 h 242047"/>
                    <a:gd name="connsiteX4" fmla="*/ 26894 w 369407"/>
                    <a:gd name="connsiteY4" fmla="*/ 0 h 242047"/>
                    <a:gd name="connsiteX0" fmla="*/ 26894 w 369407"/>
                    <a:gd name="connsiteY0" fmla="*/ 0 h 255494"/>
                    <a:gd name="connsiteX1" fmla="*/ 369407 w 369407"/>
                    <a:gd name="connsiteY1" fmla="*/ 0 h 255494"/>
                    <a:gd name="connsiteX2" fmla="*/ 342513 w 369407"/>
                    <a:gd name="connsiteY2" fmla="*/ 255494 h 255494"/>
                    <a:gd name="connsiteX3" fmla="*/ 0 w 369407"/>
                    <a:gd name="connsiteY3" fmla="*/ 242047 h 255494"/>
                    <a:gd name="connsiteX4" fmla="*/ 26894 w 369407"/>
                    <a:gd name="connsiteY4" fmla="*/ 0 h 255494"/>
                    <a:gd name="connsiteX0" fmla="*/ 26894 w 369407"/>
                    <a:gd name="connsiteY0" fmla="*/ 0 h 255494"/>
                    <a:gd name="connsiteX1" fmla="*/ 369407 w 369407"/>
                    <a:gd name="connsiteY1" fmla="*/ 67235 h 255494"/>
                    <a:gd name="connsiteX2" fmla="*/ 342513 w 369407"/>
                    <a:gd name="connsiteY2" fmla="*/ 255494 h 255494"/>
                    <a:gd name="connsiteX3" fmla="*/ 0 w 369407"/>
                    <a:gd name="connsiteY3" fmla="*/ 242047 h 255494"/>
                    <a:gd name="connsiteX4" fmla="*/ 26894 w 369407"/>
                    <a:gd name="connsiteY4" fmla="*/ 0 h 255494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69407" h="289112">
                      <a:moveTo>
                        <a:pt x="26894" y="0"/>
                      </a:moveTo>
                      <a:cubicBezTo>
                        <a:pt x="154512" y="13448"/>
                        <a:pt x="255236" y="47064"/>
                        <a:pt x="369407" y="100853"/>
                      </a:cubicBezTo>
                      <a:lnTo>
                        <a:pt x="342513" y="289112"/>
                      </a:lnTo>
                      <a:cubicBezTo>
                        <a:pt x="208171" y="257735"/>
                        <a:pt x="107448" y="259977"/>
                        <a:pt x="0" y="275665"/>
                      </a:cubicBezTo>
                      <a:lnTo>
                        <a:pt x="26894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98000">
                      <a:schemeClr val="bg1">
                        <a:lumMod val="95000"/>
                      </a:schemeClr>
                    </a:gs>
                    <a:gs pos="26000">
                      <a:schemeClr val="bg1">
                        <a:lumMod val="85000"/>
                      </a:schemeClr>
                    </a:gs>
                  </a:gsLst>
                  <a:lin ang="16200000" scaled="1"/>
                  <a:tileRect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Rectangle 15"/>
                <p:cNvSpPr/>
                <p:nvPr/>
              </p:nvSpPr>
              <p:spPr>
                <a:xfrm rot="278579">
                  <a:off x="3484994" y="2613083"/>
                  <a:ext cx="172571" cy="325764"/>
                </a:xfrm>
                <a:custGeom>
                  <a:avLst/>
                  <a:gdLst>
                    <a:gd name="connsiteX0" fmla="*/ 0 w 152400"/>
                    <a:gd name="connsiteY0" fmla="*/ 0 h 312317"/>
                    <a:gd name="connsiteX1" fmla="*/ 152400 w 152400"/>
                    <a:gd name="connsiteY1" fmla="*/ 0 h 312317"/>
                    <a:gd name="connsiteX2" fmla="*/ 152400 w 152400"/>
                    <a:gd name="connsiteY2" fmla="*/ 312317 h 312317"/>
                    <a:gd name="connsiteX3" fmla="*/ 0 w 152400"/>
                    <a:gd name="connsiteY3" fmla="*/ 312317 h 312317"/>
                    <a:gd name="connsiteX4" fmla="*/ 0 w 152400"/>
                    <a:gd name="connsiteY4" fmla="*/ 0 h 312317"/>
                    <a:gd name="connsiteX0" fmla="*/ 0 w 152400"/>
                    <a:gd name="connsiteY0" fmla="*/ 0 h 312317"/>
                    <a:gd name="connsiteX1" fmla="*/ 125506 w 152400"/>
                    <a:gd name="connsiteY1" fmla="*/ 0 h 312317"/>
                    <a:gd name="connsiteX2" fmla="*/ 152400 w 152400"/>
                    <a:gd name="connsiteY2" fmla="*/ 312317 h 312317"/>
                    <a:gd name="connsiteX3" fmla="*/ 0 w 152400"/>
                    <a:gd name="connsiteY3" fmla="*/ 312317 h 312317"/>
                    <a:gd name="connsiteX4" fmla="*/ 0 w 152400"/>
                    <a:gd name="connsiteY4" fmla="*/ 0 h 312317"/>
                    <a:gd name="connsiteX0" fmla="*/ 0 w 152400"/>
                    <a:gd name="connsiteY0" fmla="*/ 20171 h 312317"/>
                    <a:gd name="connsiteX1" fmla="*/ 125506 w 152400"/>
                    <a:gd name="connsiteY1" fmla="*/ 0 h 312317"/>
                    <a:gd name="connsiteX2" fmla="*/ 152400 w 152400"/>
                    <a:gd name="connsiteY2" fmla="*/ 312317 h 312317"/>
                    <a:gd name="connsiteX3" fmla="*/ 0 w 152400"/>
                    <a:gd name="connsiteY3" fmla="*/ 312317 h 312317"/>
                    <a:gd name="connsiteX4" fmla="*/ 0 w 152400"/>
                    <a:gd name="connsiteY4" fmla="*/ 20171 h 312317"/>
                    <a:gd name="connsiteX0" fmla="*/ 0 w 152400"/>
                    <a:gd name="connsiteY0" fmla="*/ 47065 h 339211"/>
                    <a:gd name="connsiteX1" fmla="*/ 112059 w 152400"/>
                    <a:gd name="connsiteY1" fmla="*/ 0 h 339211"/>
                    <a:gd name="connsiteX2" fmla="*/ 152400 w 152400"/>
                    <a:gd name="connsiteY2" fmla="*/ 339211 h 339211"/>
                    <a:gd name="connsiteX3" fmla="*/ 0 w 152400"/>
                    <a:gd name="connsiteY3" fmla="*/ 339211 h 339211"/>
                    <a:gd name="connsiteX4" fmla="*/ 0 w 152400"/>
                    <a:gd name="connsiteY4" fmla="*/ 47065 h 339211"/>
                    <a:gd name="connsiteX0" fmla="*/ 0 w 172571"/>
                    <a:gd name="connsiteY0" fmla="*/ 47065 h 339211"/>
                    <a:gd name="connsiteX1" fmla="*/ 112059 w 172571"/>
                    <a:gd name="connsiteY1" fmla="*/ 0 h 339211"/>
                    <a:gd name="connsiteX2" fmla="*/ 172571 w 172571"/>
                    <a:gd name="connsiteY2" fmla="*/ 325764 h 339211"/>
                    <a:gd name="connsiteX3" fmla="*/ 0 w 172571"/>
                    <a:gd name="connsiteY3" fmla="*/ 339211 h 339211"/>
                    <a:gd name="connsiteX4" fmla="*/ 0 w 172571"/>
                    <a:gd name="connsiteY4" fmla="*/ 47065 h 339211"/>
                    <a:gd name="connsiteX0" fmla="*/ 0 w 172571"/>
                    <a:gd name="connsiteY0" fmla="*/ 47065 h 339211"/>
                    <a:gd name="connsiteX1" fmla="*/ 112059 w 172571"/>
                    <a:gd name="connsiteY1" fmla="*/ 0 h 339211"/>
                    <a:gd name="connsiteX2" fmla="*/ 172571 w 172571"/>
                    <a:gd name="connsiteY2" fmla="*/ 325764 h 339211"/>
                    <a:gd name="connsiteX3" fmla="*/ 0 w 172571"/>
                    <a:gd name="connsiteY3" fmla="*/ 339211 h 339211"/>
                    <a:gd name="connsiteX4" fmla="*/ 0 w 172571"/>
                    <a:gd name="connsiteY4" fmla="*/ 47065 h 339211"/>
                    <a:gd name="connsiteX0" fmla="*/ 0 w 172571"/>
                    <a:gd name="connsiteY0" fmla="*/ 47065 h 339211"/>
                    <a:gd name="connsiteX1" fmla="*/ 112059 w 172571"/>
                    <a:gd name="connsiteY1" fmla="*/ 0 h 339211"/>
                    <a:gd name="connsiteX2" fmla="*/ 172571 w 172571"/>
                    <a:gd name="connsiteY2" fmla="*/ 325764 h 339211"/>
                    <a:gd name="connsiteX3" fmla="*/ 0 w 172571"/>
                    <a:gd name="connsiteY3" fmla="*/ 339211 h 339211"/>
                    <a:gd name="connsiteX4" fmla="*/ 0 w 172571"/>
                    <a:gd name="connsiteY4" fmla="*/ 47065 h 339211"/>
                    <a:gd name="connsiteX0" fmla="*/ 0 w 172571"/>
                    <a:gd name="connsiteY0" fmla="*/ 47065 h 339211"/>
                    <a:gd name="connsiteX1" fmla="*/ 112059 w 172571"/>
                    <a:gd name="connsiteY1" fmla="*/ 0 h 339211"/>
                    <a:gd name="connsiteX2" fmla="*/ 172571 w 172571"/>
                    <a:gd name="connsiteY2" fmla="*/ 325764 h 339211"/>
                    <a:gd name="connsiteX3" fmla="*/ 0 w 172571"/>
                    <a:gd name="connsiteY3" fmla="*/ 339211 h 339211"/>
                    <a:gd name="connsiteX4" fmla="*/ 0 w 172571"/>
                    <a:gd name="connsiteY4" fmla="*/ 47065 h 339211"/>
                    <a:gd name="connsiteX0" fmla="*/ 0 w 172571"/>
                    <a:gd name="connsiteY0" fmla="*/ 47065 h 325764"/>
                    <a:gd name="connsiteX1" fmla="*/ 112059 w 172571"/>
                    <a:gd name="connsiteY1" fmla="*/ 0 h 325764"/>
                    <a:gd name="connsiteX2" fmla="*/ 172571 w 172571"/>
                    <a:gd name="connsiteY2" fmla="*/ 325764 h 325764"/>
                    <a:gd name="connsiteX3" fmla="*/ 20170 w 172571"/>
                    <a:gd name="connsiteY3" fmla="*/ 325764 h 325764"/>
                    <a:gd name="connsiteX4" fmla="*/ 0 w 172571"/>
                    <a:gd name="connsiteY4" fmla="*/ 47065 h 325764"/>
                    <a:gd name="connsiteX0" fmla="*/ 0 w 172571"/>
                    <a:gd name="connsiteY0" fmla="*/ 47065 h 325764"/>
                    <a:gd name="connsiteX1" fmla="*/ 112059 w 172571"/>
                    <a:gd name="connsiteY1" fmla="*/ 0 h 325764"/>
                    <a:gd name="connsiteX2" fmla="*/ 172571 w 172571"/>
                    <a:gd name="connsiteY2" fmla="*/ 325764 h 325764"/>
                    <a:gd name="connsiteX3" fmla="*/ 20170 w 172571"/>
                    <a:gd name="connsiteY3" fmla="*/ 325764 h 325764"/>
                    <a:gd name="connsiteX4" fmla="*/ 0 w 172571"/>
                    <a:gd name="connsiteY4" fmla="*/ 47065 h 3257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2571" h="325764">
                      <a:moveTo>
                        <a:pt x="0" y="47065"/>
                      </a:moveTo>
                      <a:lnTo>
                        <a:pt x="112059" y="0"/>
                      </a:lnTo>
                      <a:cubicBezTo>
                        <a:pt x="152401" y="108588"/>
                        <a:pt x="172571" y="203729"/>
                        <a:pt x="172571" y="325764"/>
                      </a:cubicBezTo>
                      <a:lnTo>
                        <a:pt x="20170" y="325764"/>
                      </a:lnTo>
                      <a:cubicBezTo>
                        <a:pt x="47064" y="228382"/>
                        <a:pt x="26894" y="151170"/>
                        <a:pt x="0" y="47065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Rectangle 17"/>
                <p:cNvSpPr/>
                <p:nvPr/>
              </p:nvSpPr>
              <p:spPr>
                <a:xfrm rot="277179">
                  <a:off x="2353057" y="2807879"/>
                  <a:ext cx="1389887" cy="736214"/>
                </a:xfrm>
                <a:custGeom>
                  <a:avLst/>
                  <a:gdLst>
                    <a:gd name="connsiteX0" fmla="*/ 0 w 1447800"/>
                    <a:gd name="connsiteY0" fmla="*/ 0 h 678283"/>
                    <a:gd name="connsiteX1" fmla="*/ 1447800 w 1447800"/>
                    <a:gd name="connsiteY1" fmla="*/ 0 h 678283"/>
                    <a:gd name="connsiteX2" fmla="*/ 1447800 w 1447800"/>
                    <a:gd name="connsiteY2" fmla="*/ 678283 h 678283"/>
                    <a:gd name="connsiteX3" fmla="*/ 0 w 1447800"/>
                    <a:gd name="connsiteY3" fmla="*/ 678283 h 678283"/>
                    <a:gd name="connsiteX4" fmla="*/ 0 w 1447800"/>
                    <a:gd name="connsiteY4" fmla="*/ 0 h 678283"/>
                    <a:gd name="connsiteX0" fmla="*/ 0 w 1447800"/>
                    <a:gd name="connsiteY0" fmla="*/ 0 h 678283"/>
                    <a:gd name="connsiteX1" fmla="*/ 1447800 w 1447800"/>
                    <a:gd name="connsiteY1" fmla="*/ 0 h 678283"/>
                    <a:gd name="connsiteX2" fmla="*/ 1447800 w 1447800"/>
                    <a:gd name="connsiteY2" fmla="*/ 678283 h 678283"/>
                    <a:gd name="connsiteX3" fmla="*/ 53789 w 1447800"/>
                    <a:gd name="connsiteY3" fmla="*/ 389171 h 678283"/>
                    <a:gd name="connsiteX4" fmla="*/ 0 w 1447800"/>
                    <a:gd name="connsiteY4" fmla="*/ 0 h 678283"/>
                    <a:gd name="connsiteX0" fmla="*/ 0 w 1447800"/>
                    <a:gd name="connsiteY0" fmla="*/ 0 h 389171"/>
                    <a:gd name="connsiteX1" fmla="*/ 1447800 w 1447800"/>
                    <a:gd name="connsiteY1" fmla="*/ 0 h 389171"/>
                    <a:gd name="connsiteX2" fmla="*/ 1420905 w 1447800"/>
                    <a:gd name="connsiteY2" fmla="*/ 342107 h 389171"/>
                    <a:gd name="connsiteX3" fmla="*/ 53789 w 1447800"/>
                    <a:gd name="connsiteY3" fmla="*/ 389171 h 389171"/>
                    <a:gd name="connsiteX4" fmla="*/ 0 w 1447800"/>
                    <a:gd name="connsiteY4" fmla="*/ 0 h 389171"/>
                    <a:gd name="connsiteX0" fmla="*/ 0 w 1447800"/>
                    <a:gd name="connsiteY0" fmla="*/ 0 h 422788"/>
                    <a:gd name="connsiteX1" fmla="*/ 1447800 w 1447800"/>
                    <a:gd name="connsiteY1" fmla="*/ 0 h 422788"/>
                    <a:gd name="connsiteX2" fmla="*/ 1420905 w 1447800"/>
                    <a:gd name="connsiteY2" fmla="*/ 342107 h 422788"/>
                    <a:gd name="connsiteX3" fmla="*/ 53789 w 1447800"/>
                    <a:gd name="connsiteY3" fmla="*/ 422788 h 422788"/>
                    <a:gd name="connsiteX4" fmla="*/ 0 w 1447800"/>
                    <a:gd name="connsiteY4" fmla="*/ 0 h 422788"/>
                    <a:gd name="connsiteX0" fmla="*/ 0 w 1447800"/>
                    <a:gd name="connsiteY0" fmla="*/ 0 h 615112"/>
                    <a:gd name="connsiteX1" fmla="*/ 1447800 w 1447800"/>
                    <a:gd name="connsiteY1" fmla="*/ 0 h 615112"/>
                    <a:gd name="connsiteX2" fmla="*/ 1420905 w 1447800"/>
                    <a:gd name="connsiteY2" fmla="*/ 342107 h 615112"/>
                    <a:gd name="connsiteX3" fmla="*/ 53789 w 1447800"/>
                    <a:gd name="connsiteY3" fmla="*/ 422788 h 615112"/>
                    <a:gd name="connsiteX4" fmla="*/ 0 w 1447800"/>
                    <a:gd name="connsiteY4" fmla="*/ 0 h 615112"/>
                    <a:gd name="connsiteX0" fmla="*/ 0 w 1447800"/>
                    <a:gd name="connsiteY0" fmla="*/ 0 h 685888"/>
                    <a:gd name="connsiteX1" fmla="*/ 1447800 w 1447800"/>
                    <a:gd name="connsiteY1" fmla="*/ 0 h 685888"/>
                    <a:gd name="connsiteX2" fmla="*/ 1420905 w 1447800"/>
                    <a:gd name="connsiteY2" fmla="*/ 342107 h 685888"/>
                    <a:gd name="connsiteX3" fmla="*/ 53789 w 1447800"/>
                    <a:gd name="connsiteY3" fmla="*/ 422788 h 685888"/>
                    <a:gd name="connsiteX4" fmla="*/ 0 w 1447800"/>
                    <a:gd name="connsiteY4" fmla="*/ 0 h 685888"/>
                    <a:gd name="connsiteX0" fmla="*/ 0 w 1447800"/>
                    <a:gd name="connsiteY0" fmla="*/ 0 h 703246"/>
                    <a:gd name="connsiteX1" fmla="*/ 1447800 w 1447800"/>
                    <a:gd name="connsiteY1" fmla="*/ 0 h 703246"/>
                    <a:gd name="connsiteX2" fmla="*/ 1420905 w 1447800"/>
                    <a:gd name="connsiteY2" fmla="*/ 342107 h 703246"/>
                    <a:gd name="connsiteX3" fmla="*/ 53789 w 1447800"/>
                    <a:gd name="connsiteY3" fmla="*/ 422788 h 703246"/>
                    <a:gd name="connsiteX4" fmla="*/ 0 w 1447800"/>
                    <a:gd name="connsiteY4" fmla="*/ 0 h 703246"/>
                    <a:gd name="connsiteX0" fmla="*/ 0 w 1447800"/>
                    <a:gd name="connsiteY0" fmla="*/ 0 h 699377"/>
                    <a:gd name="connsiteX1" fmla="*/ 1447800 w 1447800"/>
                    <a:gd name="connsiteY1" fmla="*/ 0 h 699377"/>
                    <a:gd name="connsiteX2" fmla="*/ 1420905 w 1447800"/>
                    <a:gd name="connsiteY2" fmla="*/ 342107 h 699377"/>
                    <a:gd name="connsiteX3" fmla="*/ 53789 w 1447800"/>
                    <a:gd name="connsiteY3" fmla="*/ 422788 h 699377"/>
                    <a:gd name="connsiteX4" fmla="*/ 0 w 1447800"/>
                    <a:gd name="connsiteY4" fmla="*/ 0 h 699377"/>
                    <a:gd name="connsiteX0" fmla="*/ 0 w 1420905"/>
                    <a:gd name="connsiteY0" fmla="*/ 0 h 699377"/>
                    <a:gd name="connsiteX1" fmla="*/ 1373841 w 1420905"/>
                    <a:gd name="connsiteY1" fmla="*/ 26894 h 699377"/>
                    <a:gd name="connsiteX2" fmla="*/ 1420905 w 1420905"/>
                    <a:gd name="connsiteY2" fmla="*/ 342107 h 699377"/>
                    <a:gd name="connsiteX3" fmla="*/ 53789 w 1420905"/>
                    <a:gd name="connsiteY3" fmla="*/ 422788 h 699377"/>
                    <a:gd name="connsiteX4" fmla="*/ 0 w 1420905"/>
                    <a:gd name="connsiteY4" fmla="*/ 0 h 699377"/>
                    <a:gd name="connsiteX0" fmla="*/ 0 w 1420905"/>
                    <a:gd name="connsiteY0" fmla="*/ 0 h 699377"/>
                    <a:gd name="connsiteX1" fmla="*/ 1373841 w 1420905"/>
                    <a:gd name="connsiteY1" fmla="*/ 26894 h 699377"/>
                    <a:gd name="connsiteX2" fmla="*/ 1420905 w 1420905"/>
                    <a:gd name="connsiteY2" fmla="*/ 342107 h 699377"/>
                    <a:gd name="connsiteX3" fmla="*/ 53789 w 1420905"/>
                    <a:gd name="connsiteY3" fmla="*/ 422788 h 699377"/>
                    <a:gd name="connsiteX4" fmla="*/ 0 w 1420905"/>
                    <a:gd name="connsiteY4" fmla="*/ 0 h 699377"/>
                    <a:gd name="connsiteX0" fmla="*/ 295835 w 1367116"/>
                    <a:gd name="connsiteY0" fmla="*/ 53788 h 672483"/>
                    <a:gd name="connsiteX1" fmla="*/ 1320052 w 1367116"/>
                    <a:gd name="connsiteY1" fmla="*/ 0 h 672483"/>
                    <a:gd name="connsiteX2" fmla="*/ 1367116 w 1367116"/>
                    <a:gd name="connsiteY2" fmla="*/ 315213 h 672483"/>
                    <a:gd name="connsiteX3" fmla="*/ 0 w 1367116"/>
                    <a:gd name="connsiteY3" fmla="*/ 395894 h 672483"/>
                    <a:gd name="connsiteX4" fmla="*/ 295835 w 1367116"/>
                    <a:gd name="connsiteY4" fmla="*/ 53788 h 672483"/>
                    <a:gd name="connsiteX0" fmla="*/ 295835 w 1367116"/>
                    <a:gd name="connsiteY0" fmla="*/ 53788 h 672483"/>
                    <a:gd name="connsiteX1" fmla="*/ 1320052 w 1367116"/>
                    <a:gd name="connsiteY1" fmla="*/ 0 h 672483"/>
                    <a:gd name="connsiteX2" fmla="*/ 1367116 w 1367116"/>
                    <a:gd name="connsiteY2" fmla="*/ 315213 h 672483"/>
                    <a:gd name="connsiteX3" fmla="*/ 0 w 1367116"/>
                    <a:gd name="connsiteY3" fmla="*/ 395894 h 672483"/>
                    <a:gd name="connsiteX4" fmla="*/ 295835 w 1367116"/>
                    <a:gd name="connsiteY4" fmla="*/ 53788 h 672483"/>
                    <a:gd name="connsiteX0" fmla="*/ 295835 w 1367116"/>
                    <a:gd name="connsiteY0" fmla="*/ 53788 h 672483"/>
                    <a:gd name="connsiteX1" fmla="*/ 1320052 w 1367116"/>
                    <a:gd name="connsiteY1" fmla="*/ 0 h 672483"/>
                    <a:gd name="connsiteX2" fmla="*/ 1367116 w 1367116"/>
                    <a:gd name="connsiteY2" fmla="*/ 315213 h 672483"/>
                    <a:gd name="connsiteX3" fmla="*/ 0 w 1367116"/>
                    <a:gd name="connsiteY3" fmla="*/ 395894 h 672483"/>
                    <a:gd name="connsiteX4" fmla="*/ 295835 w 1367116"/>
                    <a:gd name="connsiteY4" fmla="*/ 53788 h 672483"/>
                    <a:gd name="connsiteX0" fmla="*/ 295835 w 1367116"/>
                    <a:gd name="connsiteY0" fmla="*/ 53788 h 672483"/>
                    <a:gd name="connsiteX1" fmla="*/ 1320052 w 1367116"/>
                    <a:gd name="connsiteY1" fmla="*/ 0 h 672483"/>
                    <a:gd name="connsiteX2" fmla="*/ 1367116 w 1367116"/>
                    <a:gd name="connsiteY2" fmla="*/ 315213 h 672483"/>
                    <a:gd name="connsiteX3" fmla="*/ 0 w 1367116"/>
                    <a:gd name="connsiteY3" fmla="*/ 395894 h 672483"/>
                    <a:gd name="connsiteX4" fmla="*/ 295835 w 1367116"/>
                    <a:gd name="connsiteY4" fmla="*/ 53788 h 672483"/>
                    <a:gd name="connsiteX0" fmla="*/ 295835 w 1369081"/>
                    <a:gd name="connsiteY0" fmla="*/ 597 h 619292"/>
                    <a:gd name="connsiteX1" fmla="*/ 1367116 w 1369081"/>
                    <a:gd name="connsiteY1" fmla="*/ 262022 h 619292"/>
                    <a:gd name="connsiteX2" fmla="*/ 0 w 1369081"/>
                    <a:gd name="connsiteY2" fmla="*/ 342703 h 619292"/>
                    <a:gd name="connsiteX3" fmla="*/ 295835 w 1369081"/>
                    <a:gd name="connsiteY3" fmla="*/ 597 h 619292"/>
                    <a:gd name="connsiteX0" fmla="*/ 295835 w 1368181"/>
                    <a:gd name="connsiteY0" fmla="*/ 95304 h 713999"/>
                    <a:gd name="connsiteX1" fmla="*/ 1367116 w 1368181"/>
                    <a:gd name="connsiteY1" fmla="*/ 356729 h 713999"/>
                    <a:gd name="connsiteX2" fmla="*/ 0 w 1368181"/>
                    <a:gd name="connsiteY2" fmla="*/ 437410 h 713999"/>
                    <a:gd name="connsiteX3" fmla="*/ 295835 w 1368181"/>
                    <a:gd name="connsiteY3" fmla="*/ 95304 h 713999"/>
                    <a:gd name="connsiteX0" fmla="*/ 295835 w 1368136"/>
                    <a:gd name="connsiteY0" fmla="*/ 112549 h 731244"/>
                    <a:gd name="connsiteX1" fmla="*/ 1367116 w 1368136"/>
                    <a:gd name="connsiteY1" fmla="*/ 373974 h 731244"/>
                    <a:gd name="connsiteX2" fmla="*/ 0 w 1368136"/>
                    <a:gd name="connsiteY2" fmla="*/ 454655 h 731244"/>
                    <a:gd name="connsiteX3" fmla="*/ 295835 w 1368136"/>
                    <a:gd name="connsiteY3" fmla="*/ 112549 h 731244"/>
                    <a:gd name="connsiteX0" fmla="*/ 295835 w 1368108"/>
                    <a:gd name="connsiteY0" fmla="*/ 117599 h 736294"/>
                    <a:gd name="connsiteX1" fmla="*/ 1367116 w 1368108"/>
                    <a:gd name="connsiteY1" fmla="*/ 379024 h 736294"/>
                    <a:gd name="connsiteX2" fmla="*/ 0 w 1368108"/>
                    <a:gd name="connsiteY2" fmla="*/ 459705 h 736294"/>
                    <a:gd name="connsiteX3" fmla="*/ 295835 w 1368108"/>
                    <a:gd name="connsiteY3" fmla="*/ 117599 h 736294"/>
                    <a:gd name="connsiteX0" fmla="*/ 0 w 1367116"/>
                    <a:gd name="connsiteY0" fmla="*/ 80681 h 357270"/>
                    <a:gd name="connsiteX1" fmla="*/ 1367116 w 1367116"/>
                    <a:gd name="connsiteY1" fmla="*/ 0 h 357270"/>
                    <a:gd name="connsiteX2" fmla="*/ 0 w 1367116"/>
                    <a:gd name="connsiteY2" fmla="*/ 80681 h 357270"/>
                    <a:gd name="connsiteX0" fmla="*/ 0 w 1367116"/>
                    <a:gd name="connsiteY0" fmla="*/ 284842 h 561431"/>
                    <a:gd name="connsiteX1" fmla="*/ 1367116 w 1367116"/>
                    <a:gd name="connsiteY1" fmla="*/ 204161 h 561431"/>
                    <a:gd name="connsiteX2" fmla="*/ 0 w 1367116"/>
                    <a:gd name="connsiteY2" fmla="*/ 284842 h 561431"/>
                    <a:gd name="connsiteX0" fmla="*/ 0 w 1393556"/>
                    <a:gd name="connsiteY0" fmla="*/ 464463 h 741052"/>
                    <a:gd name="connsiteX1" fmla="*/ 1367116 w 1393556"/>
                    <a:gd name="connsiteY1" fmla="*/ 383782 h 741052"/>
                    <a:gd name="connsiteX2" fmla="*/ 0 w 1393556"/>
                    <a:gd name="connsiteY2" fmla="*/ 464463 h 741052"/>
                    <a:gd name="connsiteX0" fmla="*/ 0 w 1389887"/>
                    <a:gd name="connsiteY0" fmla="*/ 459625 h 736214"/>
                    <a:gd name="connsiteX1" fmla="*/ 1367116 w 1389887"/>
                    <a:gd name="connsiteY1" fmla="*/ 378944 h 736214"/>
                    <a:gd name="connsiteX2" fmla="*/ 0 w 1389887"/>
                    <a:gd name="connsiteY2" fmla="*/ 459625 h 7362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89887" h="736214">
                      <a:moveTo>
                        <a:pt x="0" y="459625"/>
                      </a:moveTo>
                      <a:cubicBezTo>
                        <a:pt x="99358" y="-132045"/>
                        <a:pt x="1590487" y="-145492"/>
                        <a:pt x="1367116" y="378944"/>
                      </a:cubicBezTo>
                      <a:cubicBezTo>
                        <a:pt x="1126564" y="681502"/>
                        <a:pt x="563282" y="963891"/>
                        <a:pt x="0" y="459625"/>
                      </a:cubicBezTo>
                      <a:close/>
                    </a:path>
                  </a:pathLst>
                </a:custGeom>
                <a:gradFill>
                  <a:gsLst>
                    <a:gs pos="98000">
                      <a:schemeClr val="bg1">
                        <a:lumMod val="75000"/>
                        <a:alpha val="63000"/>
                      </a:schemeClr>
                    </a:gs>
                    <a:gs pos="0">
                      <a:schemeClr val="bg1">
                        <a:lumMod val="85000"/>
                        <a:alpha val="45000"/>
                      </a:schemeClr>
                    </a:gs>
                  </a:gsLst>
                  <a:lin ang="16200000" scaled="1"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6" name="Group 58"/>
              <p:cNvGrpSpPr/>
              <p:nvPr/>
            </p:nvGrpSpPr>
            <p:grpSpPr>
              <a:xfrm>
                <a:off x="5029200" y="2133600"/>
                <a:ext cx="467751" cy="446489"/>
                <a:chOff x="2209800" y="1981200"/>
                <a:chExt cx="1676400" cy="1600200"/>
              </a:xfrm>
              <a:effectLst/>
            </p:grpSpPr>
            <p:sp>
              <p:nvSpPr>
                <p:cNvPr id="17" name="Oval 59"/>
                <p:cNvSpPr/>
                <p:nvPr/>
              </p:nvSpPr>
              <p:spPr>
                <a:xfrm>
                  <a:off x="2209800" y="1981200"/>
                  <a:ext cx="1676400" cy="1600200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Oval 60"/>
                <p:cNvSpPr/>
                <p:nvPr/>
              </p:nvSpPr>
              <p:spPr>
                <a:xfrm>
                  <a:off x="2278141" y="2057400"/>
                  <a:ext cx="1447800" cy="1295400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Rectangle 13"/>
                <p:cNvSpPr/>
                <p:nvPr/>
              </p:nvSpPr>
              <p:spPr>
                <a:xfrm rot="964047">
                  <a:off x="2321350" y="2239322"/>
                  <a:ext cx="399134" cy="931555"/>
                </a:xfrm>
                <a:custGeom>
                  <a:avLst/>
                  <a:gdLst>
                    <a:gd name="connsiteX0" fmla="*/ 0 w 304800"/>
                    <a:gd name="connsiteY0" fmla="*/ 0 h 914400"/>
                    <a:gd name="connsiteX1" fmla="*/ 304800 w 304800"/>
                    <a:gd name="connsiteY1" fmla="*/ 0 h 914400"/>
                    <a:gd name="connsiteX2" fmla="*/ 304800 w 304800"/>
                    <a:gd name="connsiteY2" fmla="*/ 914400 h 914400"/>
                    <a:gd name="connsiteX3" fmla="*/ 0 w 304800"/>
                    <a:gd name="connsiteY3" fmla="*/ 914400 h 914400"/>
                    <a:gd name="connsiteX4" fmla="*/ 0 w 304800"/>
                    <a:gd name="connsiteY4" fmla="*/ 0 h 914400"/>
                    <a:gd name="connsiteX0" fmla="*/ 0 w 304800"/>
                    <a:gd name="connsiteY0" fmla="*/ 0 h 914400"/>
                    <a:gd name="connsiteX1" fmla="*/ 275640 w 304800"/>
                    <a:gd name="connsiteY1" fmla="*/ 63448 h 914400"/>
                    <a:gd name="connsiteX2" fmla="*/ 304800 w 304800"/>
                    <a:gd name="connsiteY2" fmla="*/ 914400 h 914400"/>
                    <a:gd name="connsiteX3" fmla="*/ 0 w 304800"/>
                    <a:gd name="connsiteY3" fmla="*/ 914400 h 914400"/>
                    <a:gd name="connsiteX4" fmla="*/ 0 w 304800"/>
                    <a:gd name="connsiteY4" fmla="*/ 0 h 914400"/>
                    <a:gd name="connsiteX0" fmla="*/ 130458 w 304800"/>
                    <a:gd name="connsiteY0" fmla="*/ 0 h 993569"/>
                    <a:gd name="connsiteX1" fmla="*/ 275640 w 304800"/>
                    <a:gd name="connsiteY1" fmla="*/ 142617 h 993569"/>
                    <a:gd name="connsiteX2" fmla="*/ 304800 w 304800"/>
                    <a:gd name="connsiteY2" fmla="*/ 993569 h 993569"/>
                    <a:gd name="connsiteX3" fmla="*/ 0 w 304800"/>
                    <a:gd name="connsiteY3" fmla="*/ 993569 h 993569"/>
                    <a:gd name="connsiteX4" fmla="*/ 130458 w 304800"/>
                    <a:gd name="connsiteY4" fmla="*/ 0 h 993569"/>
                    <a:gd name="connsiteX0" fmla="*/ 130458 w 304800"/>
                    <a:gd name="connsiteY0" fmla="*/ 0 h 993569"/>
                    <a:gd name="connsiteX1" fmla="*/ 275640 w 304800"/>
                    <a:gd name="connsiteY1" fmla="*/ 142617 h 993569"/>
                    <a:gd name="connsiteX2" fmla="*/ 304800 w 304800"/>
                    <a:gd name="connsiteY2" fmla="*/ 993569 h 993569"/>
                    <a:gd name="connsiteX3" fmla="*/ 0 w 304800"/>
                    <a:gd name="connsiteY3" fmla="*/ 993569 h 993569"/>
                    <a:gd name="connsiteX4" fmla="*/ 130458 w 304800"/>
                    <a:gd name="connsiteY4" fmla="*/ 0 h 993569"/>
                    <a:gd name="connsiteX0" fmla="*/ 38563 w 212905"/>
                    <a:gd name="connsiteY0" fmla="*/ 0 h 993569"/>
                    <a:gd name="connsiteX1" fmla="*/ 183745 w 212905"/>
                    <a:gd name="connsiteY1" fmla="*/ 142617 h 993569"/>
                    <a:gd name="connsiteX2" fmla="*/ 212905 w 212905"/>
                    <a:gd name="connsiteY2" fmla="*/ 993569 h 993569"/>
                    <a:gd name="connsiteX3" fmla="*/ 0 w 212905"/>
                    <a:gd name="connsiteY3" fmla="*/ 986778 h 993569"/>
                    <a:gd name="connsiteX4" fmla="*/ 38563 w 212905"/>
                    <a:gd name="connsiteY4" fmla="*/ 0 h 993569"/>
                    <a:gd name="connsiteX0" fmla="*/ 38563 w 333019"/>
                    <a:gd name="connsiteY0" fmla="*/ 0 h 986778"/>
                    <a:gd name="connsiteX1" fmla="*/ 183745 w 333019"/>
                    <a:gd name="connsiteY1" fmla="*/ 142617 h 986778"/>
                    <a:gd name="connsiteX2" fmla="*/ 333019 w 333019"/>
                    <a:gd name="connsiteY2" fmla="*/ 747202 h 986778"/>
                    <a:gd name="connsiteX3" fmla="*/ 0 w 333019"/>
                    <a:gd name="connsiteY3" fmla="*/ 986778 h 986778"/>
                    <a:gd name="connsiteX4" fmla="*/ 38563 w 333019"/>
                    <a:gd name="connsiteY4" fmla="*/ 0 h 986778"/>
                    <a:gd name="connsiteX0" fmla="*/ 0 w 294456"/>
                    <a:gd name="connsiteY0" fmla="*/ 0 h 931555"/>
                    <a:gd name="connsiteX1" fmla="*/ 145182 w 294456"/>
                    <a:gd name="connsiteY1" fmla="*/ 142617 h 931555"/>
                    <a:gd name="connsiteX2" fmla="*/ 294456 w 294456"/>
                    <a:gd name="connsiteY2" fmla="*/ 747202 h 931555"/>
                    <a:gd name="connsiteX3" fmla="*/ 166485 w 294456"/>
                    <a:gd name="connsiteY3" fmla="*/ 931555 h 931555"/>
                    <a:gd name="connsiteX4" fmla="*/ 0 w 294456"/>
                    <a:gd name="connsiteY4" fmla="*/ 0 h 931555"/>
                    <a:gd name="connsiteX0" fmla="*/ 24471 w 318927"/>
                    <a:gd name="connsiteY0" fmla="*/ 0 h 931555"/>
                    <a:gd name="connsiteX1" fmla="*/ 169653 w 318927"/>
                    <a:gd name="connsiteY1" fmla="*/ 142617 h 931555"/>
                    <a:gd name="connsiteX2" fmla="*/ 318927 w 318927"/>
                    <a:gd name="connsiteY2" fmla="*/ 747202 h 931555"/>
                    <a:gd name="connsiteX3" fmla="*/ 190956 w 318927"/>
                    <a:gd name="connsiteY3" fmla="*/ 931555 h 931555"/>
                    <a:gd name="connsiteX4" fmla="*/ 24471 w 318927"/>
                    <a:gd name="connsiteY4" fmla="*/ 0 h 931555"/>
                    <a:gd name="connsiteX0" fmla="*/ 104678 w 399134"/>
                    <a:gd name="connsiteY0" fmla="*/ 0 h 931555"/>
                    <a:gd name="connsiteX1" fmla="*/ 249860 w 399134"/>
                    <a:gd name="connsiteY1" fmla="*/ 142617 h 931555"/>
                    <a:gd name="connsiteX2" fmla="*/ 399134 w 399134"/>
                    <a:gd name="connsiteY2" fmla="*/ 747202 h 931555"/>
                    <a:gd name="connsiteX3" fmla="*/ 271163 w 399134"/>
                    <a:gd name="connsiteY3" fmla="*/ 931555 h 931555"/>
                    <a:gd name="connsiteX4" fmla="*/ 104678 w 399134"/>
                    <a:gd name="connsiteY4" fmla="*/ 0 h 931555"/>
                    <a:gd name="connsiteX0" fmla="*/ 104678 w 399134"/>
                    <a:gd name="connsiteY0" fmla="*/ 0 h 931555"/>
                    <a:gd name="connsiteX1" fmla="*/ 249860 w 399134"/>
                    <a:gd name="connsiteY1" fmla="*/ 142617 h 931555"/>
                    <a:gd name="connsiteX2" fmla="*/ 399134 w 399134"/>
                    <a:gd name="connsiteY2" fmla="*/ 747202 h 931555"/>
                    <a:gd name="connsiteX3" fmla="*/ 271163 w 399134"/>
                    <a:gd name="connsiteY3" fmla="*/ 931555 h 931555"/>
                    <a:gd name="connsiteX4" fmla="*/ 104678 w 399134"/>
                    <a:gd name="connsiteY4" fmla="*/ 0 h 931555"/>
                    <a:gd name="connsiteX0" fmla="*/ 104678 w 399134"/>
                    <a:gd name="connsiteY0" fmla="*/ 0 h 931555"/>
                    <a:gd name="connsiteX1" fmla="*/ 249860 w 399134"/>
                    <a:gd name="connsiteY1" fmla="*/ 142617 h 931555"/>
                    <a:gd name="connsiteX2" fmla="*/ 399134 w 399134"/>
                    <a:gd name="connsiteY2" fmla="*/ 747202 h 931555"/>
                    <a:gd name="connsiteX3" fmla="*/ 271163 w 399134"/>
                    <a:gd name="connsiteY3" fmla="*/ 931555 h 931555"/>
                    <a:gd name="connsiteX4" fmla="*/ 104678 w 399134"/>
                    <a:gd name="connsiteY4" fmla="*/ 0 h 9315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99134" h="931555">
                      <a:moveTo>
                        <a:pt x="104678" y="0"/>
                      </a:moveTo>
                      <a:cubicBezTo>
                        <a:pt x="153860" y="87916"/>
                        <a:pt x="201466" y="95078"/>
                        <a:pt x="249860" y="142617"/>
                      </a:cubicBezTo>
                      <a:cubicBezTo>
                        <a:pt x="171373" y="408695"/>
                        <a:pt x="276601" y="593317"/>
                        <a:pt x="399134" y="747202"/>
                      </a:cubicBezTo>
                      <a:lnTo>
                        <a:pt x="271163" y="931555"/>
                      </a:lnTo>
                      <a:cubicBezTo>
                        <a:pt x="-68472" y="613676"/>
                        <a:pt x="-45977" y="266656"/>
                        <a:pt x="104678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Rectangle 14"/>
                <p:cNvSpPr/>
                <p:nvPr/>
              </p:nvSpPr>
              <p:spPr>
                <a:xfrm>
                  <a:off x="2841601" y="2469922"/>
                  <a:ext cx="369407" cy="289112"/>
                </a:xfrm>
                <a:custGeom>
                  <a:avLst/>
                  <a:gdLst>
                    <a:gd name="connsiteX0" fmla="*/ 0 w 342513"/>
                    <a:gd name="connsiteY0" fmla="*/ 0 h 228600"/>
                    <a:gd name="connsiteX1" fmla="*/ 342513 w 342513"/>
                    <a:gd name="connsiteY1" fmla="*/ 0 h 228600"/>
                    <a:gd name="connsiteX2" fmla="*/ 342513 w 342513"/>
                    <a:gd name="connsiteY2" fmla="*/ 228600 h 228600"/>
                    <a:gd name="connsiteX3" fmla="*/ 0 w 342513"/>
                    <a:gd name="connsiteY3" fmla="*/ 228600 h 228600"/>
                    <a:gd name="connsiteX4" fmla="*/ 0 w 342513"/>
                    <a:gd name="connsiteY4" fmla="*/ 0 h 228600"/>
                    <a:gd name="connsiteX0" fmla="*/ 26894 w 369407"/>
                    <a:gd name="connsiteY0" fmla="*/ 0 h 242047"/>
                    <a:gd name="connsiteX1" fmla="*/ 369407 w 369407"/>
                    <a:gd name="connsiteY1" fmla="*/ 0 h 242047"/>
                    <a:gd name="connsiteX2" fmla="*/ 369407 w 369407"/>
                    <a:gd name="connsiteY2" fmla="*/ 228600 h 242047"/>
                    <a:gd name="connsiteX3" fmla="*/ 0 w 369407"/>
                    <a:gd name="connsiteY3" fmla="*/ 242047 h 242047"/>
                    <a:gd name="connsiteX4" fmla="*/ 26894 w 369407"/>
                    <a:gd name="connsiteY4" fmla="*/ 0 h 242047"/>
                    <a:gd name="connsiteX0" fmla="*/ 26894 w 369407"/>
                    <a:gd name="connsiteY0" fmla="*/ 0 h 255494"/>
                    <a:gd name="connsiteX1" fmla="*/ 369407 w 369407"/>
                    <a:gd name="connsiteY1" fmla="*/ 0 h 255494"/>
                    <a:gd name="connsiteX2" fmla="*/ 342513 w 369407"/>
                    <a:gd name="connsiteY2" fmla="*/ 255494 h 255494"/>
                    <a:gd name="connsiteX3" fmla="*/ 0 w 369407"/>
                    <a:gd name="connsiteY3" fmla="*/ 242047 h 255494"/>
                    <a:gd name="connsiteX4" fmla="*/ 26894 w 369407"/>
                    <a:gd name="connsiteY4" fmla="*/ 0 h 255494"/>
                    <a:gd name="connsiteX0" fmla="*/ 26894 w 369407"/>
                    <a:gd name="connsiteY0" fmla="*/ 0 h 255494"/>
                    <a:gd name="connsiteX1" fmla="*/ 369407 w 369407"/>
                    <a:gd name="connsiteY1" fmla="*/ 67235 h 255494"/>
                    <a:gd name="connsiteX2" fmla="*/ 342513 w 369407"/>
                    <a:gd name="connsiteY2" fmla="*/ 255494 h 255494"/>
                    <a:gd name="connsiteX3" fmla="*/ 0 w 369407"/>
                    <a:gd name="connsiteY3" fmla="*/ 242047 h 255494"/>
                    <a:gd name="connsiteX4" fmla="*/ 26894 w 369407"/>
                    <a:gd name="connsiteY4" fmla="*/ 0 h 255494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69407" h="289112">
                      <a:moveTo>
                        <a:pt x="26894" y="0"/>
                      </a:moveTo>
                      <a:cubicBezTo>
                        <a:pt x="154512" y="13448"/>
                        <a:pt x="255236" y="47064"/>
                        <a:pt x="369407" y="100853"/>
                      </a:cubicBezTo>
                      <a:lnTo>
                        <a:pt x="342513" y="289112"/>
                      </a:lnTo>
                      <a:cubicBezTo>
                        <a:pt x="208171" y="257735"/>
                        <a:pt x="107448" y="259977"/>
                        <a:pt x="0" y="275665"/>
                      </a:cubicBezTo>
                      <a:lnTo>
                        <a:pt x="26894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98000">
                      <a:schemeClr val="bg1">
                        <a:lumMod val="95000"/>
                      </a:schemeClr>
                    </a:gs>
                    <a:gs pos="26000">
                      <a:schemeClr val="bg1">
                        <a:lumMod val="85000"/>
                      </a:schemeClr>
                    </a:gs>
                  </a:gsLst>
                  <a:lin ang="16200000" scaled="1"/>
                  <a:tileRect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Rectangle 15"/>
                <p:cNvSpPr/>
                <p:nvPr/>
              </p:nvSpPr>
              <p:spPr>
                <a:xfrm rot="278579">
                  <a:off x="3484994" y="2613083"/>
                  <a:ext cx="172571" cy="325764"/>
                </a:xfrm>
                <a:custGeom>
                  <a:avLst/>
                  <a:gdLst>
                    <a:gd name="connsiteX0" fmla="*/ 0 w 152400"/>
                    <a:gd name="connsiteY0" fmla="*/ 0 h 312317"/>
                    <a:gd name="connsiteX1" fmla="*/ 152400 w 152400"/>
                    <a:gd name="connsiteY1" fmla="*/ 0 h 312317"/>
                    <a:gd name="connsiteX2" fmla="*/ 152400 w 152400"/>
                    <a:gd name="connsiteY2" fmla="*/ 312317 h 312317"/>
                    <a:gd name="connsiteX3" fmla="*/ 0 w 152400"/>
                    <a:gd name="connsiteY3" fmla="*/ 312317 h 312317"/>
                    <a:gd name="connsiteX4" fmla="*/ 0 w 152400"/>
                    <a:gd name="connsiteY4" fmla="*/ 0 h 312317"/>
                    <a:gd name="connsiteX0" fmla="*/ 0 w 152400"/>
                    <a:gd name="connsiteY0" fmla="*/ 0 h 312317"/>
                    <a:gd name="connsiteX1" fmla="*/ 125506 w 152400"/>
                    <a:gd name="connsiteY1" fmla="*/ 0 h 312317"/>
                    <a:gd name="connsiteX2" fmla="*/ 152400 w 152400"/>
                    <a:gd name="connsiteY2" fmla="*/ 312317 h 312317"/>
                    <a:gd name="connsiteX3" fmla="*/ 0 w 152400"/>
                    <a:gd name="connsiteY3" fmla="*/ 312317 h 312317"/>
                    <a:gd name="connsiteX4" fmla="*/ 0 w 152400"/>
                    <a:gd name="connsiteY4" fmla="*/ 0 h 312317"/>
                    <a:gd name="connsiteX0" fmla="*/ 0 w 152400"/>
                    <a:gd name="connsiteY0" fmla="*/ 20171 h 312317"/>
                    <a:gd name="connsiteX1" fmla="*/ 125506 w 152400"/>
                    <a:gd name="connsiteY1" fmla="*/ 0 h 312317"/>
                    <a:gd name="connsiteX2" fmla="*/ 152400 w 152400"/>
                    <a:gd name="connsiteY2" fmla="*/ 312317 h 312317"/>
                    <a:gd name="connsiteX3" fmla="*/ 0 w 152400"/>
                    <a:gd name="connsiteY3" fmla="*/ 312317 h 312317"/>
                    <a:gd name="connsiteX4" fmla="*/ 0 w 152400"/>
                    <a:gd name="connsiteY4" fmla="*/ 20171 h 312317"/>
                    <a:gd name="connsiteX0" fmla="*/ 0 w 152400"/>
                    <a:gd name="connsiteY0" fmla="*/ 47065 h 339211"/>
                    <a:gd name="connsiteX1" fmla="*/ 112059 w 152400"/>
                    <a:gd name="connsiteY1" fmla="*/ 0 h 339211"/>
                    <a:gd name="connsiteX2" fmla="*/ 152400 w 152400"/>
                    <a:gd name="connsiteY2" fmla="*/ 339211 h 339211"/>
                    <a:gd name="connsiteX3" fmla="*/ 0 w 152400"/>
                    <a:gd name="connsiteY3" fmla="*/ 339211 h 339211"/>
                    <a:gd name="connsiteX4" fmla="*/ 0 w 152400"/>
                    <a:gd name="connsiteY4" fmla="*/ 47065 h 339211"/>
                    <a:gd name="connsiteX0" fmla="*/ 0 w 172571"/>
                    <a:gd name="connsiteY0" fmla="*/ 47065 h 339211"/>
                    <a:gd name="connsiteX1" fmla="*/ 112059 w 172571"/>
                    <a:gd name="connsiteY1" fmla="*/ 0 h 339211"/>
                    <a:gd name="connsiteX2" fmla="*/ 172571 w 172571"/>
                    <a:gd name="connsiteY2" fmla="*/ 325764 h 339211"/>
                    <a:gd name="connsiteX3" fmla="*/ 0 w 172571"/>
                    <a:gd name="connsiteY3" fmla="*/ 339211 h 339211"/>
                    <a:gd name="connsiteX4" fmla="*/ 0 w 172571"/>
                    <a:gd name="connsiteY4" fmla="*/ 47065 h 339211"/>
                    <a:gd name="connsiteX0" fmla="*/ 0 w 172571"/>
                    <a:gd name="connsiteY0" fmla="*/ 47065 h 339211"/>
                    <a:gd name="connsiteX1" fmla="*/ 112059 w 172571"/>
                    <a:gd name="connsiteY1" fmla="*/ 0 h 339211"/>
                    <a:gd name="connsiteX2" fmla="*/ 172571 w 172571"/>
                    <a:gd name="connsiteY2" fmla="*/ 325764 h 339211"/>
                    <a:gd name="connsiteX3" fmla="*/ 0 w 172571"/>
                    <a:gd name="connsiteY3" fmla="*/ 339211 h 339211"/>
                    <a:gd name="connsiteX4" fmla="*/ 0 w 172571"/>
                    <a:gd name="connsiteY4" fmla="*/ 47065 h 339211"/>
                    <a:gd name="connsiteX0" fmla="*/ 0 w 172571"/>
                    <a:gd name="connsiteY0" fmla="*/ 47065 h 339211"/>
                    <a:gd name="connsiteX1" fmla="*/ 112059 w 172571"/>
                    <a:gd name="connsiteY1" fmla="*/ 0 h 339211"/>
                    <a:gd name="connsiteX2" fmla="*/ 172571 w 172571"/>
                    <a:gd name="connsiteY2" fmla="*/ 325764 h 339211"/>
                    <a:gd name="connsiteX3" fmla="*/ 0 w 172571"/>
                    <a:gd name="connsiteY3" fmla="*/ 339211 h 339211"/>
                    <a:gd name="connsiteX4" fmla="*/ 0 w 172571"/>
                    <a:gd name="connsiteY4" fmla="*/ 47065 h 339211"/>
                    <a:gd name="connsiteX0" fmla="*/ 0 w 172571"/>
                    <a:gd name="connsiteY0" fmla="*/ 47065 h 339211"/>
                    <a:gd name="connsiteX1" fmla="*/ 112059 w 172571"/>
                    <a:gd name="connsiteY1" fmla="*/ 0 h 339211"/>
                    <a:gd name="connsiteX2" fmla="*/ 172571 w 172571"/>
                    <a:gd name="connsiteY2" fmla="*/ 325764 h 339211"/>
                    <a:gd name="connsiteX3" fmla="*/ 0 w 172571"/>
                    <a:gd name="connsiteY3" fmla="*/ 339211 h 339211"/>
                    <a:gd name="connsiteX4" fmla="*/ 0 w 172571"/>
                    <a:gd name="connsiteY4" fmla="*/ 47065 h 339211"/>
                    <a:gd name="connsiteX0" fmla="*/ 0 w 172571"/>
                    <a:gd name="connsiteY0" fmla="*/ 47065 h 325764"/>
                    <a:gd name="connsiteX1" fmla="*/ 112059 w 172571"/>
                    <a:gd name="connsiteY1" fmla="*/ 0 h 325764"/>
                    <a:gd name="connsiteX2" fmla="*/ 172571 w 172571"/>
                    <a:gd name="connsiteY2" fmla="*/ 325764 h 325764"/>
                    <a:gd name="connsiteX3" fmla="*/ 20170 w 172571"/>
                    <a:gd name="connsiteY3" fmla="*/ 325764 h 325764"/>
                    <a:gd name="connsiteX4" fmla="*/ 0 w 172571"/>
                    <a:gd name="connsiteY4" fmla="*/ 47065 h 325764"/>
                    <a:gd name="connsiteX0" fmla="*/ 0 w 172571"/>
                    <a:gd name="connsiteY0" fmla="*/ 47065 h 325764"/>
                    <a:gd name="connsiteX1" fmla="*/ 112059 w 172571"/>
                    <a:gd name="connsiteY1" fmla="*/ 0 h 325764"/>
                    <a:gd name="connsiteX2" fmla="*/ 172571 w 172571"/>
                    <a:gd name="connsiteY2" fmla="*/ 325764 h 325764"/>
                    <a:gd name="connsiteX3" fmla="*/ 20170 w 172571"/>
                    <a:gd name="connsiteY3" fmla="*/ 325764 h 325764"/>
                    <a:gd name="connsiteX4" fmla="*/ 0 w 172571"/>
                    <a:gd name="connsiteY4" fmla="*/ 47065 h 3257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2571" h="325764">
                      <a:moveTo>
                        <a:pt x="0" y="47065"/>
                      </a:moveTo>
                      <a:lnTo>
                        <a:pt x="112059" y="0"/>
                      </a:lnTo>
                      <a:cubicBezTo>
                        <a:pt x="152401" y="108588"/>
                        <a:pt x="172571" y="203729"/>
                        <a:pt x="172571" y="325764"/>
                      </a:cubicBezTo>
                      <a:lnTo>
                        <a:pt x="20170" y="325764"/>
                      </a:lnTo>
                      <a:cubicBezTo>
                        <a:pt x="47064" y="228382"/>
                        <a:pt x="26894" y="151170"/>
                        <a:pt x="0" y="47065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Rectangle 17"/>
                <p:cNvSpPr/>
                <p:nvPr/>
              </p:nvSpPr>
              <p:spPr>
                <a:xfrm rot="277179">
                  <a:off x="2353057" y="2807879"/>
                  <a:ext cx="1389887" cy="736214"/>
                </a:xfrm>
                <a:custGeom>
                  <a:avLst/>
                  <a:gdLst>
                    <a:gd name="connsiteX0" fmla="*/ 0 w 1447800"/>
                    <a:gd name="connsiteY0" fmla="*/ 0 h 678283"/>
                    <a:gd name="connsiteX1" fmla="*/ 1447800 w 1447800"/>
                    <a:gd name="connsiteY1" fmla="*/ 0 h 678283"/>
                    <a:gd name="connsiteX2" fmla="*/ 1447800 w 1447800"/>
                    <a:gd name="connsiteY2" fmla="*/ 678283 h 678283"/>
                    <a:gd name="connsiteX3" fmla="*/ 0 w 1447800"/>
                    <a:gd name="connsiteY3" fmla="*/ 678283 h 678283"/>
                    <a:gd name="connsiteX4" fmla="*/ 0 w 1447800"/>
                    <a:gd name="connsiteY4" fmla="*/ 0 h 678283"/>
                    <a:gd name="connsiteX0" fmla="*/ 0 w 1447800"/>
                    <a:gd name="connsiteY0" fmla="*/ 0 h 678283"/>
                    <a:gd name="connsiteX1" fmla="*/ 1447800 w 1447800"/>
                    <a:gd name="connsiteY1" fmla="*/ 0 h 678283"/>
                    <a:gd name="connsiteX2" fmla="*/ 1447800 w 1447800"/>
                    <a:gd name="connsiteY2" fmla="*/ 678283 h 678283"/>
                    <a:gd name="connsiteX3" fmla="*/ 53789 w 1447800"/>
                    <a:gd name="connsiteY3" fmla="*/ 389171 h 678283"/>
                    <a:gd name="connsiteX4" fmla="*/ 0 w 1447800"/>
                    <a:gd name="connsiteY4" fmla="*/ 0 h 678283"/>
                    <a:gd name="connsiteX0" fmla="*/ 0 w 1447800"/>
                    <a:gd name="connsiteY0" fmla="*/ 0 h 389171"/>
                    <a:gd name="connsiteX1" fmla="*/ 1447800 w 1447800"/>
                    <a:gd name="connsiteY1" fmla="*/ 0 h 389171"/>
                    <a:gd name="connsiteX2" fmla="*/ 1420905 w 1447800"/>
                    <a:gd name="connsiteY2" fmla="*/ 342107 h 389171"/>
                    <a:gd name="connsiteX3" fmla="*/ 53789 w 1447800"/>
                    <a:gd name="connsiteY3" fmla="*/ 389171 h 389171"/>
                    <a:gd name="connsiteX4" fmla="*/ 0 w 1447800"/>
                    <a:gd name="connsiteY4" fmla="*/ 0 h 389171"/>
                    <a:gd name="connsiteX0" fmla="*/ 0 w 1447800"/>
                    <a:gd name="connsiteY0" fmla="*/ 0 h 422788"/>
                    <a:gd name="connsiteX1" fmla="*/ 1447800 w 1447800"/>
                    <a:gd name="connsiteY1" fmla="*/ 0 h 422788"/>
                    <a:gd name="connsiteX2" fmla="*/ 1420905 w 1447800"/>
                    <a:gd name="connsiteY2" fmla="*/ 342107 h 422788"/>
                    <a:gd name="connsiteX3" fmla="*/ 53789 w 1447800"/>
                    <a:gd name="connsiteY3" fmla="*/ 422788 h 422788"/>
                    <a:gd name="connsiteX4" fmla="*/ 0 w 1447800"/>
                    <a:gd name="connsiteY4" fmla="*/ 0 h 422788"/>
                    <a:gd name="connsiteX0" fmla="*/ 0 w 1447800"/>
                    <a:gd name="connsiteY0" fmla="*/ 0 h 615112"/>
                    <a:gd name="connsiteX1" fmla="*/ 1447800 w 1447800"/>
                    <a:gd name="connsiteY1" fmla="*/ 0 h 615112"/>
                    <a:gd name="connsiteX2" fmla="*/ 1420905 w 1447800"/>
                    <a:gd name="connsiteY2" fmla="*/ 342107 h 615112"/>
                    <a:gd name="connsiteX3" fmla="*/ 53789 w 1447800"/>
                    <a:gd name="connsiteY3" fmla="*/ 422788 h 615112"/>
                    <a:gd name="connsiteX4" fmla="*/ 0 w 1447800"/>
                    <a:gd name="connsiteY4" fmla="*/ 0 h 615112"/>
                    <a:gd name="connsiteX0" fmla="*/ 0 w 1447800"/>
                    <a:gd name="connsiteY0" fmla="*/ 0 h 685888"/>
                    <a:gd name="connsiteX1" fmla="*/ 1447800 w 1447800"/>
                    <a:gd name="connsiteY1" fmla="*/ 0 h 685888"/>
                    <a:gd name="connsiteX2" fmla="*/ 1420905 w 1447800"/>
                    <a:gd name="connsiteY2" fmla="*/ 342107 h 685888"/>
                    <a:gd name="connsiteX3" fmla="*/ 53789 w 1447800"/>
                    <a:gd name="connsiteY3" fmla="*/ 422788 h 685888"/>
                    <a:gd name="connsiteX4" fmla="*/ 0 w 1447800"/>
                    <a:gd name="connsiteY4" fmla="*/ 0 h 685888"/>
                    <a:gd name="connsiteX0" fmla="*/ 0 w 1447800"/>
                    <a:gd name="connsiteY0" fmla="*/ 0 h 703246"/>
                    <a:gd name="connsiteX1" fmla="*/ 1447800 w 1447800"/>
                    <a:gd name="connsiteY1" fmla="*/ 0 h 703246"/>
                    <a:gd name="connsiteX2" fmla="*/ 1420905 w 1447800"/>
                    <a:gd name="connsiteY2" fmla="*/ 342107 h 703246"/>
                    <a:gd name="connsiteX3" fmla="*/ 53789 w 1447800"/>
                    <a:gd name="connsiteY3" fmla="*/ 422788 h 703246"/>
                    <a:gd name="connsiteX4" fmla="*/ 0 w 1447800"/>
                    <a:gd name="connsiteY4" fmla="*/ 0 h 703246"/>
                    <a:gd name="connsiteX0" fmla="*/ 0 w 1447800"/>
                    <a:gd name="connsiteY0" fmla="*/ 0 h 699377"/>
                    <a:gd name="connsiteX1" fmla="*/ 1447800 w 1447800"/>
                    <a:gd name="connsiteY1" fmla="*/ 0 h 699377"/>
                    <a:gd name="connsiteX2" fmla="*/ 1420905 w 1447800"/>
                    <a:gd name="connsiteY2" fmla="*/ 342107 h 699377"/>
                    <a:gd name="connsiteX3" fmla="*/ 53789 w 1447800"/>
                    <a:gd name="connsiteY3" fmla="*/ 422788 h 699377"/>
                    <a:gd name="connsiteX4" fmla="*/ 0 w 1447800"/>
                    <a:gd name="connsiteY4" fmla="*/ 0 h 699377"/>
                    <a:gd name="connsiteX0" fmla="*/ 0 w 1420905"/>
                    <a:gd name="connsiteY0" fmla="*/ 0 h 699377"/>
                    <a:gd name="connsiteX1" fmla="*/ 1373841 w 1420905"/>
                    <a:gd name="connsiteY1" fmla="*/ 26894 h 699377"/>
                    <a:gd name="connsiteX2" fmla="*/ 1420905 w 1420905"/>
                    <a:gd name="connsiteY2" fmla="*/ 342107 h 699377"/>
                    <a:gd name="connsiteX3" fmla="*/ 53789 w 1420905"/>
                    <a:gd name="connsiteY3" fmla="*/ 422788 h 699377"/>
                    <a:gd name="connsiteX4" fmla="*/ 0 w 1420905"/>
                    <a:gd name="connsiteY4" fmla="*/ 0 h 699377"/>
                    <a:gd name="connsiteX0" fmla="*/ 0 w 1420905"/>
                    <a:gd name="connsiteY0" fmla="*/ 0 h 699377"/>
                    <a:gd name="connsiteX1" fmla="*/ 1373841 w 1420905"/>
                    <a:gd name="connsiteY1" fmla="*/ 26894 h 699377"/>
                    <a:gd name="connsiteX2" fmla="*/ 1420905 w 1420905"/>
                    <a:gd name="connsiteY2" fmla="*/ 342107 h 699377"/>
                    <a:gd name="connsiteX3" fmla="*/ 53789 w 1420905"/>
                    <a:gd name="connsiteY3" fmla="*/ 422788 h 699377"/>
                    <a:gd name="connsiteX4" fmla="*/ 0 w 1420905"/>
                    <a:gd name="connsiteY4" fmla="*/ 0 h 699377"/>
                    <a:gd name="connsiteX0" fmla="*/ 295835 w 1367116"/>
                    <a:gd name="connsiteY0" fmla="*/ 53788 h 672483"/>
                    <a:gd name="connsiteX1" fmla="*/ 1320052 w 1367116"/>
                    <a:gd name="connsiteY1" fmla="*/ 0 h 672483"/>
                    <a:gd name="connsiteX2" fmla="*/ 1367116 w 1367116"/>
                    <a:gd name="connsiteY2" fmla="*/ 315213 h 672483"/>
                    <a:gd name="connsiteX3" fmla="*/ 0 w 1367116"/>
                    <a:gd name="connsiteY3" fmla="*/ 395894 h 672483"/>
                    <a:gd name="connsiteX4" fmla="*/ 295835 w 1367116"/>
                    <a:gd name="connsiteY4" fmla="*/ 53788 h 672483"/>
                    <a:gd name="connsiteX0" fmla="*/ 295835 w 1367116"/>
                    <a:gd name="connsiteY0" fmla="*/ 53788 h 672483"/>
                    <a:gd name="connsiteX1" fmla="*/ 1320052 w 1367116"/>
                    <a:gd name="connsiteY1" fmla="*/ 0 h 672483"/>
                    <a:gd name="connsiteX2" fmla="*/ 1367116 w 1367116"/>
                    <a:gd name="connsiteY2" fmla="*/ 315213 h 672483"/>
                    <a:gd name="connsiteX3" fmla="*/ 0 w 1367116"/>
                    <a:gd name="connsiteY3" fmla="*/ 395894 h 672483"/>
                    <a:gd name="connsiteX4" fmla="*/ 295835 w 1367116"/>
                    <a:gd name="connsiteY4" fmla="*/ 53788 h 672483"/>
                    <a:gd name="connsiteX0" fmla="*/ 295835 w 1367116"/>
                    <a:gd name="connsiteY0" fmla="*/ 53788 h 672483"/>
                    <a:gd name="connsiteX1" fmla="*/ 1320052 w 1367116"/>
                    <a:gd name="connsiteY1" fmla="*/ 0 h 672483"/>
                    <a:gd name="connsiteX2" fmla="*/ 1367116 w 1367116"/>
                    <a:gd name="connsiteY2" fmla="*/ 315213 h 672483"/>
                    <a:gd name="connsiteX3" fmla="*/ 0 w 1367116"/>
                    <a:gd name="connsiteY3" fmla="*/ 395894 h 672483"/>
                    <a:gd name="connsiteX4" fmla="*/ 295835 w 1367116"/>
                    <a:gd name="connsiteY4" fmla="*/ 53788 h 672483"/>
                    <a:gd name="connsiteX0" fmla="*/ 295835 w 1367116"/>
                    <a:gd name="connsiteY0" fmla="*/ 53788 h 672483"/>
                    <a:gd name="connsiteX1" fmla="*/ 1320052 w 1367116"/>
                    <a:gd name="connsiteY1" fmla="*/ 0 h 672483"/>
                    <a:gd name="connsiteX2" fmla="*/ 1367116 w 1367116"/>
                    <a:gd name="connsiteY2" fmla="*/ 315213 h 672483"/>
                    <a:gd name="connsiteX3" fmla="*/ 0 w 1367116"/>
                    <a:gd name="connsiteY3" fmla="*/ 395894 h 672483"/>
                    <a:gd name="connsiteX4" fmla="*/ 295835 w 1367116"/>
                    <a:gd name="connsiteY4" fmla="*/ 53788 h 672483"/>
                    <a:gd name="connsiteX0" fmla="*/ 295835 w 1369081"/>
                    <a:gd name="connsiteY0" fmla="*/ 597 h 619292"/>
                    <a:gd name="connsiteX1" fmla="*/ 1367116 w 1369081"/>
                    <a:gd name="connsiteY1" fmla="*/ 262022 h 619292"/>
                    <a:gd name="connsiteX2" fmla="*/ 0 w 1369081"/>
                    <a:gd name="connsiteY2" fmla="*/ 342703 h 619292"/>
                    <a:gd name="connsiteX3" fmla="*/ 295835 w 1369081"/>
                    <a:gd name="connsiteY3" fmla="*/ 597 h 619292"/>
                    <a:gd name="connsiteX0" fmla="*/ 295835 w 1368181"/>
                    <a:gd name="connsiteY0" fmla="*/ 95304 h 713999"/>
                    <a:gd name="connsiteX1" fmla="*/ 1367116 w 1368181"/>
                    <a:gd name="connsiteY1" fmla="*/ 356729 h 713999"/>
                    <a:gd name="connsiteX2" fmla="*/ 0 w 1368181"/>
                    <a:gd name="connsiteY2" fmla="*/ 437410 h 713999"/>
                    <a:gd name="connsiteX3" fmla="*/ 295835 w 1368181"/>
                    <a:gd name="connsiteY3" fmla="*/ 95304 h 713999"/>
                    <a:gd name="connsiteX0" fmla="*/ 295835 w 1368136"/>
                    <a:gd name="connsiteY0" fmla="*/ 112549 h 731244"/>
                    <a:gd name="connsiteX1" fmla="*/ 1367116 w 1368136"/>
                    <a:gd name="connsiteY1" fmla="*/ 373974 h 731244"/>
                    <a:gd name="connsiteX2" fmla="*/ 0 w 1368136"/>
                    <a:gd name="connsiteY2" fmla="*/ 454655 h 731244"/>
                    <a:gd name="connsiteX3" fmla="*/ 295835 w 1368136"/>
                    <a:gd name="connsiteY3" fmla="*/ 112549 h 731244"/>
                    <a:gd name="connsiteX0" fmla="*/ 295835 w 1368108"/>
                    <a:gd name="connsiteY0" fmla="*/ 117599 h 736294"/>
                    <a:gd name="connsiteX1" fmla="*/ 1367116 w 1368108"/>
                    <a:gd name="connsiteY1" fmla="*/ 379024 h 736294"/>
                    <a:gd name="connsiteX2" fmla="*/ 0 w 1368108"/>
                    <a:gd name="connsiteY2" fmla="*/ 459705 h 736294"/>
                    <a:gd name="connsiteX3" fmla="*/ 295835 w 1368108"/>
                    <a:gd name="connsiteY3" fmla="*/ 117599 h 736294"/>
                    <a:gd name="connsiteX0" fmla="*/ 0 w 1367116"/>
                    <a:gd name="connsiteY0" fmla="*/ 80681 h 357270"/>
                    <a:gd name="connsiteX1" fmla="*/ 1367116 w 1367116"/>
                    <a:gd name="connsiteY1" fmla="*/ 0 h 357270"/>
                    <a:gd name="connsiteX2" fmla="*/ 0 w 1367116"/>
                    <a:gd name="connsiteY2" fmla="*/ 80681 h 357270"/>
                    <a:gd name="connsiteX0" fmla="*/ 0 w 1367116"/>
                    <a:gd name="connsiteY0" fmla="*/ 284842 h 561431"/>
                    <a:gd name="connsiteX1" fmla="*/ 1367116 w 1367116"/>
                    <a:gd name="connsiteY1" fmla="*/ 204161 h 561431"/>
                    <a:gd name="connsiteX2" fmla="*/ 0 w 1367116"/>
                    <a:gd name="connsiteY2" fmla="*/ 284842 h 561431"/>
                    <a:gd name="connsiteX0" fmla="*/ 0 w 1393556"/>
                    <a:gd name="connsiteY0" fmla="*/ 464463 h 741052"/>
                    <a:gd name="connsiteX1" fmla="*/ 1367116 w 1393556"/>
                    <a:gd name="connsiteY1" fmla="*/ 383782 h 741052"/>
                    <a:gd name="connsiteX2" fmla="*/ 0 w 1393556"/>
                    <a:gd name="connsiteY2" fmla="*/ 464463 h 741052"/>
                    <a:gd name="connsiteX0" fmla="*/ 0 w 1389887"/>
                    <a:gd name="connsiteY0" fmla="*/ 459625 h 736214"/>
                    <a:gd name="connsiteX1" fmla="*/ 1367116 w 1389887"/>
                    <a:gd name="connsiteY1" fmla="*/ 378944 h 736214"/>
                    <a:gd name="connsiteX2" fmla="*/ 0 w 1389887"/>
                    <a:gd name="connsiteY2" fmla="*/ 459625 h 7362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89887" h="736214">
                      <a:moveTo>
                        <a:pt x="0" y="459625"/>
                      </a:moveTo>
                      <a:cubicBezTo>
                        <a:pt x="99358" y="-132045"/>
                        <a:pt x="1590487" y="-145492"/>
                        <a:pt x="1367116" y="378944"/>
                      </a:cubicBezTo>
                      <a:cubicBezTo>
                        <a:pt x="1126564" y="681502"/>
                        <a:pt x="563282" y="963891"/>
                        <a:pt x="0" y="459625"/>
                      </a:cubicBezTo>
                      <a:close/>
                    </a:path>
                  </a:pathLst>
                </a:custGeom>
                <a:gradFill>
                  <a:gsLst>
                    <a:gs pos="98000">
                      <a:schemeClr val="bg1">
                        <a:lumMod val="75000"/>
                        <a:alpha val="63000"/>
                      </a:schemeClr>
                    </a:gs>
                    <a:gs pos="0">
                      <a:schemeClr val="bg1">
                        <a:lumMod val="85000"/>
                        <a:alpha val="45000"/>
                      </a:schemeClr>
                    </a:gs>
                  </a:gsLst>
                  <a:lin ang="16200000" scaled="1"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71" name="Group 72"/>
          <p:cNvGrpSpPr/>
          <p:nvPr/>
        </p:nvGrpSpPr>
        <p:grpSpPr>
          <a:xfrm>
            <a:off x="2157148" y="2451098"/>
            <a:ext cx="2495307" cy="1231902"/>
            <a:chOff x="228600" y="2254639"/>
            <a:chExt cx="3242799" cy="1600928"/>
          </a:xfrm>
        </p:grpSpPr>
        <p:sp>
          <p:nvSpPr>
            <p:cNvPr id="72" name="Rectangle 73"/>
            <p:cNvSpPr/>
            <p:nvPr/>
          </p:nvSpPr>
          <p:spPr>
            <a:xfrm>
              <a:off x="1073725" y="2775638"/>
              <a:ext cx="2364973" cy="10799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buFont typeface="Arial" pitchFamily="34" charset="0"/>
                <a:buChar char="•"/>
              </a:pPr>
              <a:r>
                <a:rPr lang="en-US" sz="1200" b="0" i="1" smtClean="0"/>
                <a:t>Chú thích</a:t>
              </a:r>
              <a:endParaRPr lang="en-US" sz="1200" b="0" i="1" dirty="0" smtClean="0"/>
            </a:p>
            <a:p>
              <a:pPr marL="285750" indent="-285750">
                <a:buFont typeface="Arial" pitchFamily="34" charset="0"/>
                <a:buChar char="•"/>
              </a:pPr>
              <a:r>
                <a:rPr lang="en-US" sz="1200" b="0" i="1" smtClean="0"/>
                <a:t>Chú thích</a:t>
              </a:r>
            </a:p>
            <a:p>
              <a:pPr marL="285750" indent="-285750">
                <a:buFont typeface="Arial" pitchFamily="34" charset="0"/>
                <a:buChar char="•"/>
              </a:pPr>
              <a:r>
                <a:rPr lang="en-US" sz="1200" b="0" i="1" smtClean="0"/>
                <a:t>Chú thích</a:t>
              </a:r>
            </a:p>
            <a:p>
              <a:pPr marL="285750" indent="-285750">
                <a:buFont typeface="Arial" pitchFamily="34" charset="0"/>
                <a:buChar char="•"/>
              </a:pPr>
              <a:r>
                <a:rPr lang="en-US" sz="1200" b="0" i="1" smtClean="0"/>
                <a:t>Chú thích</a:t>
              </a:r>
            </a:p>
          </p:txBody>
        </p:sp>
        <p:grpSp>
          <p:nvGrpSpPr>
            <p:cNvPr id="73" name="Group 74"/>
            <p:cNvGrpSpPr/>
            <p:nvPr/>
          </p:nvGrpSpPr>
          <p:grpSpPr>
            <a:xfrm>
              <a:off x="228600" y="2258452"/>
              <a:ext cx="506040" cy="506040"/>
              <a:chOff x="381000" y="1843914"/>
              <a:chExt cx="506040" cy="506040"/>
            </a:xfrm>
          </p:grpSpPr>
          <p:sp>
            <p:nvSpPr>
              <p:cNvPr id="75" name="Oval 24"/>
              <p:cNvSpPr/>
              <p:nvPr/>
            </p:nvSpPr>
            <p:spPr>
              <a:xfrm>
                <a:off x="381000" y="1843914"/>
                <a:ext cx="506040" cy="506040"/>
              </a:xfrm>
              <a:prstGeom prst="roundRect">
                <a:avLst/>
              </a:prstGeom>
              <a:gradFill>
                <a:gsLst>
                  <a:gs pos="100000">
                    <a:srgbClr val="960000"/>
                  </a:gs>
                  <a:gs pos="0">
                    <a:srgbClr val="FF1515"/>
                  </a:gs>
                </a:gsLst>
                <a:path path="circle">
                  <a:fillToRect l="50000" t="50000" r="50000" b="50000"/>
                </a:path>
              </a:gradFill>
              <a:ln w="31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Oval 21"/>
              <p:cNvSpPr/>
              <p:nvPr/>
            </p:nvSpPr>
            <p:spPr>
              <a:xfrm>
                <a:off x="389781" y="1857474"/>
                <a:ext cx="488478" cy="269659"/>
              </a:xfrm>
              <a:prstGeom prst="roundRect">
                <a:avLst>
                  <a:gd name="adj" fmla="val 33080"/>
                </a:avLst>
              </a:prstGeom>
              <a:gradFill>
                <a:gsLst>
                  <a:gs pos="0">
                    <a:schemeClr val="bg1">
                      <a:lumMod val="95000"/>
                    </a:schemeClr>
                  </a:gs>
                  <a:gs pos="65000">
                    <a:schemeClr val="bg1">
                      <a:alpha val="3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4" name="TextBox 75"/>
            <p:cNvSpPr txBox="1"/>
            <p:nvPr/>
          </p:nvSpPr>
          <p:spPr>
            <a:xfrm>
              <a:off x="880599" y="2254639"/>
              <a:ext cx="2590800" cy="4799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smtClean="0">
                  <a:solidFill>
                    <a:srgbClr val="A50C07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</a:t>
              </a:r>
              <a:r>
                <a:rPr lang="en-US" b="1" i="1" smtClean="0">
                  <a:solidFill>
                    <a:srgbClr val="A50C07"/>
                  </a:solidFill>
                </a:rPr>
                <a:t>Tiêu đề phụ</a:t>
              </a:r>
              <a:endParaRPr lang="en-US" b="1" i="1" dirty="0" smtClean="0">
                <a:solidFill>
                  <a:srgbClr val="A50C07"/>
                </a:solidFill>
              </a:endParaRPr>
            </a:p>
          </p:txBody>
        </p:sp>
      </p:grpSp>
      <p:grpSp>
        <p:nvGrpSpPr>
          <p:cNvPr id="2" name="Nhóm 1"/>
          <p:cNvGrpSpPr/>
          <p:nvPr/>
        </p:nvGrpSpPr>
        <p:grpSpPr>
          <a:xfrm>
            <a:off x="2157148" y="4090171"/>
            <a:ext cx="2579952" cy="1299931"/>
            <a:chOff x="2157148" y="4090171"/>
            <a:chExt cx="2579952" cy="1299931"/>
          </a:xfrm>
        </p:grpSpPr>
        <p:grpSp>
          <p:nvGrpSpPr>
            <p:cNvPr id="79" name="Group 80"/>
            <p:cNvGrpSpPr/>
            <p:nvPr/>
          </p:nvGrpSpPr>
          <p:grpSpPr>
            <a:xfrm>
              <a:off x="2157148" y="4090171"/>
              <a:ext cx="389394" cy="389394"/>
              <a:chOff x="381000" y="961604"/>
              <a:chExt cx="506040" cy="506040"/>
            </a:xfrm>
          </p:grpSpPr>
          <p:sp>
            <p:nvSpPr>
              <p:cNvPr id="81" name="Oval 24"/>
              <p:cNvSpPr/>
              <p:nvPr/>
            </p:nvSpPr>
            <p:spPr>
              <a:xfrm>
                <a:off x="381000" y="961604"/>
                <a:ext cx="506040" cy="506040"/>
              </a:xfrm>
              <a:prstGeom prst="roundRect">
                <a:avLst/>
              </a:prstGeom>
              <a:gradFill flip="none" rotWithShape="1">
                <a:gsLst>
                  <a:gs pos="86000">
                    <a:schemeClr val="bg1">
                      <a:lumMod val="75000"/>
                    </a:schemeClr>
                  </a:gs>
                  <a:gs pos="81270">
                    <a:schemeClr val="bg1">
                      <a:lumMod val="65000"/>
                    </a:schemeClr>
                  </a:gs>
                  <a:gs pos="0">
                    <a:schemeClr val="bg1">
                      <a:lumMod val="8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 w="31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0"/>
              </a:p>
            </p:txBody>
          </p:sp>
          <p:sp>
            <p:nvSpPr>
              <p:cNvPr id="82" name="Oval 21"/>
              <p:cNvSpPr/>
              <p:nvPr/>
            </p:nvSpPr>
            <p:spPr>
              <a:xfrm>
                <a:off x="389781" y="975164"/>
                <a:ext cx="488478" cy="269659"/>
              </a:xfrm>
              <a:prstGeom prst="roundRect">
                <a:avLst>
                  <a:gd name="adj" fmla="val 33080"/>
                </a:avLst>
              </a:prstGeom>
              <a:gradFill>
                <a:gsLst>
                  <a:gs pos="0">
                    <a:schemeClr val="bg1">
                      <a:lumMod val="95000"/>
                    </a:schemeClr>
                  </a:gs>
                  <a:gs pos="65000">
                    <a:schemeClr val="bg1">
                      <a:alpha val="3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0"/>
              </a:p>
            </p:txBody>
          </p:sp>
        </p:grpSp>
        <p:sp>
          <p:nvSpPr>
            <p:cNvPr id="80" name="TextBox 81"/>
            <p:cNvSpPr txBox="1"/>
            <p:nvPr/>
          </p:nvSpPr>
          <p:spPr>
            <a:xfrm>
              <a:off x="2743501" y="4108463"/>
              <a:ext cx="19935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Tiêu đề phụ</a:t>
              </a:r>
              <a:endParaRPr lang="en-US" i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83" name="Rectangle 73"/>
            <p:cNvSpPr/>
            <p:nvPr/>
          </p:nvSpPr>
          <p:spPr>
            <a:xfrm>
              <a:off x="2804986" y="4559105"/>
              <a:ext cx="1819827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buFont typeface="Arial" pitchFamily="34" charset="0"/>
                <a:buChar char="•"/>
              </a:pPr>
              <a:r>
                <a:rPr lang="en-US" sz="1200" b="0" i="1" smtClean="0"/>
                <a:t>Chú thích</a:t>
              </a:r>
              <a:endParaRPr lang="en-US" sz="1200" b="0" i="1" dirty="0" smtClean="0"/>
            </a:p>
            <a:p>
              <a:pPr marL="285750" indent="-285750">
                <a:buFont typeface="Arial" pitchFamily="34" charset="0"/>
                <a:buChar char="•"/>
              </a:pPr>
              <a:r>
                <a:rPr lang="en-US" sz="1200" b="0" i="1" smtClean="0"/>
                <a:t>Chú thích</a:t>
              </a:r>
            </a:p>
            <a:p>
              <a:pPr marL="285750" indent="-285750">
                <a:buFont typeface="Arial" pitchFamily="34" charset="0"/>
                <a:buChar char="•"/>
              </a:pPr>
              <a:r>
                <a:rPr lang="en-US" sz="1200" b="0" i="1" smtClean="0"/>
                <a:t>Chú thích</a:t>
              </a:r>
            </a:p>
            <a:p>
              <a:pPr marL="285750" indent="-285750">
                <a:buFont typeface="Arial" pitchFamily="34" charset="0"/>
                <a:buChar char="•"/>
              </a:pPr>
              <a:r>
                <a:rPr lang="en-US" sz="1200" b="0" i="1" smtClean="0"/>
                <a:t>Chú thích</a:t>
              </a:r>
            </a:p>
          </p:txBody>
        </p:sp>
      </p:grpSp>
      <p:sp>
        <p:nvSpPr>
          <p:cNvPr id="84" name="Hộp_Văn_Bản 83"/>
          <p:cNvSpPr txBox="1"/>
          <p:nvPr/>
        </p:nvSpPr>
        <p:spPr>
          <a:xfrm>
            <a:off x="2019300" y="457200"/>
            <a:ext cx="16995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smtClean="0">
                <a:solidFill>
                  <a:srgbClr val="A50C07"/>
                </a:solidFill>
              </a:rPr>
              <a:t>TIÊU ĐỀ </a:t>
            </a:r>
            <a:endParaRPr lang="en-US" sz="2800" i="1">
              <a:solidFill>
                <a:srgbClr val="A50C0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8028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95"/>
          <p:cNvGrpSpPr/>
          <p:nvPr/>
        </p:nvGrpSpPr>
        <p:grpSpPr>
          <a:xfrm>
            <a:off x="4649458" y="1966007"/>
            <a:ext cx="4226019" cy="3531971"/>
            <a:chOff x="3855338" y="2371266"/>
            <a:chExt cx="4907662" cy="4101666"/>
          </a:xfrm>
        </p:grpSpPr>
        <p:grpSp>
          <p:nvGrpSpPr>
            <p:cNvPr id="5" name="Group 96"/>
            <p:cNvGrpSpPr/>
            <p:nvPr/>
          </p:nvGrpSpPr>
          <p:grpSpPr>
            <a:xfrm>
              <a:off x="3875520" y="2902525"/>
              <a:ext cx="4873223" cy="3570407"/>
              <a:chOff x="2101171" y="2098064"/>
              <a:chExt cx="4907662" cy="3489892"/>
            </a:xfrm>
            <a:solidFill>
              <a:srgbClr val="C7C7C7"/>
            </a:solidFill>
          </p:grpSpPr>
          <p:sp>
            <p:nvSpPr>
              <p:cNvPr id="67" name="Rectangle 4"/>
              <p:cNvSpPr/>
              <p:nvPr/>
            </p:nvSpPr>
            <p:spPr>
              <a:xfrm>
                <a:off x="3086187" y="2392964"/>
                <a:ext cx="2967050" cy="1271554"/>
              </a:xfrm>
              <a:custGeom>
                <a:avLst/>
                <a:gdLst>
                  <a:gd name="connsiteX0" fmla="*/ 0 w 2514600"/>
                  <a:gd name="connsiteY0" fmla="*/ 0 h 381000"/>
                  <a:gd name="connsiteX1" fmla="*/ 2514600 w 2514600"/>
                  <a:gd name="connsiteY1" fmla="*/ 0 h 381000"/>
                  <a:gd name="connsiteX2" fmla="*/ 2514600 w 2514600"/>
                  <a:gd name="connsiteY2" fmla="*/ 381000 h 381000"/>
                  <a:gd name="connsiteX3" fmla="*/ 0 w 2514600"/>
                  <a:gd name="connsiteY3" fmla="*/ 381000 h 381000"/>
                  <a:gd name="connsiteX4" fmla="*/ 0 w 2514600"/>
                  <a:gd name="connsiteY4" fmla="*/ 0 h 381000"/>
                  <a:gd name="connsiteX0" fmla="*/ 182880 w 2697480"/>
                  <a:gd name="connsiteY0" fmla="*/ 0 h 620151"/>
                  <a:gd name="connsiteX1" fmla="*/ 2697480 w 2697480"/>
                  <a:gd name="connsiteY1" fmla="*/ 0 h 620151"/>
                  <a:gd name="connsiteX2" fmla="*/ 2697480 w 2697480"/>
                  <a:gd name="connsiteY2" fmla="*/ 381000 h 620151"/>
                  <a:gd name="connsiteX3" fmla="*/ 0 w 2697480"/>
                  <a:gd name="connsiteY3" fmla="*/ 620151 h 620151"/>
                  <a:gd name="connsiteX4" fmla="*/ 182880 w 2697480"/>
                  <a:gd name="connsiteY4" fmla="*/ 0 h 620151"/>
                  <a:gd name="connsiteX0" fmla="*/ 182880 w 2922563"/>
                  <a:gd name="connsiteY0" fmla="*/ 0 h 620151"/>
                  <a:gd name="connsiteX1" fmla="*/ 2697480 w 2922563"/>
                  <a:gd name="connsiteY1" fmla="*/ 0 h 620151"/>
                  <a:gd name="connsiteX2" fmla="*/ 2922563 w 2922563"/>
                  <a:gd name="connsiteY2" fmla="*/ 409136 h 620151"/>
                  <a:gd name="connsiteX3" fmla="*/ 0 w 2922563"/>
                  <a:gd name="connsiteY3" fmla="*/ 620151 h 620151"/>
                  <a:gd name="connsiteX4" fmla="*/ 182880 w 2922563"/>
                  <a:gd name="connsiteY4" fmla="*/ 0 h 620151"/>
                  <a:gd name="connsiteX0" fmla="*/ 182880 w 2922563"/>
                  <a:gd name="connsiteY0" fmla="*/ 562708 h 1182859"/>
                  <a:gd name="connsiteX1" fmla="*/ 2219178 w 2922563"/>
                  <a:gd name="connsiteY1" fmla="*/ 0 h 1182859"/>
                  <a:gd name="connsiteX2" fmla="*/ 2922563 w 2922563"/>
                  <a:gd name="connsiteY2" fmla="*/ 971844 h 1182859"/>
                  <a:gd name="connsiteX3" fmla="*/ 0 w 2922563"/>
                  <a:gd name="connsiteY3" fmla="*/ 1182859 h 1182859"/>
                  <a:gd name="connsiteX4" fmla="*/ 182880 w 2922563"/>
                  <a:gd name="connsiteY4" fmla="*/ 562708 h 1182859"/>
                  <a:gd name="connsiteX0" fmla="*/ 0 w 2922563"/>
                  <a:gd name="connsiteY0" fmla="*/ 492370 h 1182859"/>
                  <a:gd name="connsiteX1" fmla="*/ 2219178 w 2922563"/>
                  <a:gd name="connsiteY1" fmla="*/ 0 h 1182859"/>
                  <a:gd name="connsiteX2" fmla="*/ 2922563 w 2922563"/>
                  <a:gd name="connsiteY2" fmla="*/ 971844 h 1182859"/>
                  <a:gd name="connsiteX3" fmla="*/ 0 w 2922563"/>
                  <a:gd name="connsiteY3" fmla="*/ 1182859 h 1182859"/>
                  <a:gd name="connsiteX4" fmla="*/ 0 w 2922563"/>
                  <a:gd name="connsiteY4" fmla="*/ 492370 h 1182859"/>
                  <a:gd name="connsiteX0" fmla="*/ 0 w 2922563"/>
                  <a:gd name="connsiteY0" fmla="*/ 492370 h 1182859"/>
                  <a:gd name="connsiteX1" fmla="*/ 2219178 w 2922563"/>
                  <a:gd name="connsiteY1" fmla="*/ 0 h 1182859"/>
                  <a:gd name="connsiteX2" fmla="*/ 2922563 w 2922563"/>
                  <a:gd name="connsiteY2" fmla="*/ 971844 h 1182859"/>
                  <a:gd name="connsiteX3" fmla="*/ 0 w 2922563"/>
                  <a:gd name="connsiteY3" fmla="*/ 1182859 h 1182859"/>
                  <a:gd name="connsiteX4" fmla="*/ 0 w 2922563"/>
                  <a:gd name="connsiteY4" fmla="*/ 492370 h 1182859"/>
                  <a:gd name="connsiteX0" fmla="*/ 42203 w 2964766"/>
                  <a:gd name="connsiteY0" fmla="*/ 492370 h 1154723"/>
                  <a:gd name="connsiteX1" fmla="*/ 2261381 w 2964766"/>
                  <a:gd name="connsiteY1" fmla="*/ 0 h 1154723"/>
                  <a:gd name="connsiteX2" fmla="*/ 2964766 w 2964766"/>
                  <a:gd name="connsiteY2" fmla="*/ 971844 h 1154723"/>
                  <a:gd name="connsiteX3" fmla="*/ 0 w 2964766"/>
                  <a:gd name="connsiteY3" fmla="*/ 1154723 h 1154723"/>
                  <a:gd name="connsiteX4" fmla="*/ 42203 w 2964766"/>
                  <a:gd name="connsiteY4" fmla="*/ 492370 h 1154723"/>
                  <a:gd name="connsiteX0" fmla="*/ 42203 w 2964766"/>
                  <a:gd name="connsiteY0" fmla="*/ 492370 h 1154723"/>
                  <a:gd name="connsiteX1" fmla="*/ 2261381 w 2964766"/>
                  <a:gd name="connsiteY1" fmla="*/ 0 h 1154723"/>
                  <a:gd name="connsiteX2" fmla="*/ 2964766 w 2964766"/>
                  <a:gd name="connsiteY2" fmla="*/ 971844 h 1154723"/>
                  <a:gd name="connsiteX3" fmla="*/ 0 w 2964766"/>
                  <a:gd name="connsiteY3" fmla="*/ 1154723 h 1154723"/>
                  <a:gd name="connsiteX4" fmla="*/ 42203 w 2964766"/>
                  <a:gd name="connsiteY4" fmla="*/ 492370 h 1154723"/>
                  <a:gd name="connsiteX0" fmla="*/ 42203 w 2964766"/>
                  <a:gd name="connsiteY0" fmla="*/ 492370 h 1154723"/>
                  <a:gd name="connsiteX1" fmla="*/ 2261381 w 2964766"/>
                  <a:gd name="connsiteY1" fmla="*/ 0 h 1154723"/>
                  <a:gd name="connsiteX2" fmla="*/ 2964766 w 2964766"/>
                  <a:gd name="connsiteY2" fmla="*/ 971844 h 1154723"/>
                  <a:gd name="connsiteX3" fmla="*/ 0 w 2964766"/>
                  <a:gd name="connsiteY3" fmla="*/ 1154723 h 1154723"/>
                  <a:gd name="connsiteX4" fmla="*/ 42203 w 2964766"/>
                  <a:gd name="connsiteY4" fmla="*/ 492370 h 1154723"/>
                  <a:gd name="connsiteX0" fmla="*/ 70339 w 2992902"/>
                  <a:gd name="connsiteY0" fmla="*/ 492370 h 1337603"/>
                  <a:gd name="connsiteX1" fmla="*/ 2289517 w 2992902"/>
                  <a:gd name="connsiteY1" fmla="*/ 0 h 1337603"/>
                  <a:gd name="connsiteX2" fmla="*/ 2992902 w 2992902"/>
                  <a:gd name="connsiteY2" fmla="*/ 971844 h 1337603"/>
                  <a:gd name="connsiteX3" fmla="*/ 0 w 2992902"/>
                  <a:gd name="connsiteY3" fmla="*/ 1337603 h 1337603"/>
                  <a:gd name="connsiteX4" fmla="*/ 70339 w 2992902"/>
                  <a:gd name="connsiteY4" fmla="*/ 492370 h 1337603"/>
                  <a:gd name="connsiteX0" fmla="*/ 70339 w 2992902"/>
                  <a:gd name="connsiteY0" fmla="*/ 492370 h 1337603"/>
                  <a:gd name="connsiteX1" fmla="*/ 2289517 w 2992902"/>
                  <a:gd name="connsiteY1" fmla="*/ 0 h 1337603"/>
                  <a:gd name="connsiteX2" fmla="*/ 2992902 w 2992902"/>
                  <a:gd name="connsiteY2" fmla="*/ 971844 h 1337603"/>
                  <a:gd name="connsiteX3" fmla="*/ 0 w 2992902"/>
                  <a:gd name="connsiteY3" fmla="*/ 1337603 h 1337603"/>
                  <a:gd name="connsiteX4" fmla="*/ 70339 w 2992902"/>
                  <a:gd name="connsiteY4" fmla="*/ 492370 h 1337603"/>
                  <a:gd name="connsiteX0" fmla="*/ 70339 w 3035105"/>
                  <a:gd name="connsiteY0" fmla="*/ 492370 h 1337603"/>
                  <a:gd name="connsiteX1" fmla="*/ 2289517 w 3035105"/>
                  <a:gd name="connsiteY1" fmla="*/ 0 h 1337603"/>
                  <a:gd name="connsiteX2" fmla="*/ 3035105 w 3035105"/>
                  <a:gd name="connsiteY2" fmla="*/ 1084386 h 1337603"/>
                  <a:gd name="connsiteX3" fmla="*/ 0 w 3035105"/>
                  <a:gd name="connsiteY3" fmla="*/ 1337603 h 1337603"/>
                  <a:gd name="connsiteX4" fmla="*/ 70339 w 3035105"/>
                  <a:gd name="connsiteY4" fmla="*/ 492370 h 1337603"/>
                  <a:gd name="connsiteX0" fmla="*/ 70339 w 3035105"/>
                  <a:gd name="connsiteY0" fmla="*/ 492370 h 1337603"/>
                  <a:gd name="connsiteX1" fmla="*/ 2289517 w 3035105"/>
                  <a:gd name="connsiteY1" fmla="*/ 0 h 1337603"/>
                  <a:gd name="connsiteX2" fmla="*/ 3035105 w 3035105"/>
                  <a:gd name="connsiteY2" fmla="*/ 1084386 h 1337603"/>
                  <a:gd name="connsiteX3" fmla="*/ 0 w 3035105"/>
                  <a:gd name="connsiteY3" fmla="*/ 1337603 h 1337603"/>
                  <a:gd name="connsiteX4" fmla="*/ 70339 w 3035105"/>
                  <a:gd name="connsiteY4" fmla="*/ 492370 h 1337603"/>
                  <a:gd name="connsiteX0" fmla="*/ 70339 w 3049172"/>
                  <a:gd name="connsiteY0" fmla="*/ 492370 h 1337603"/>
                  <a:gd name="connsiteX1" fmla="*/ 2289517 w 3049172"/>
                  <a:gd name="connsiteY1" fmla="*/ 0 h 1337603"/>
                  <a:gd name="connsiteX2" fmla="*/ 3049172 w 3049172"/>
                  <a:gd name="connsiteY2" fmla="*/ 1267266 h 1337603"/>
                  <a:gd name="connsiteX3" fmla="*/ 0 w 3049172"/>
                  <a:gd name="connsiteY3" fmla="*/ 1337603 h 1337603"/>
                  <a:gd name="connsiteX4" fmla="*/ 70339 w 3049172"/>
                  <a:gd name="connsiteY4" fmla="*/ 492370 h 1337603"/>
                  <a:gd name="connsiteX0" fmla="*/ 70339 w 3049172"/>
                  <a:gd name="connsiteY0" fmla="*/ 492370 h 1337603"/>
                  <a:gd name="connsiteX1" fmla="*/ 2289517 w 3049172"/>
                  <a:gd name="connsiteY1" fmla="*/ 0 h 1337603"/>
                  <a:gd name="connsiteX2" fmla="*/ 3049172 w 3049172"/>
                  <a:gd name="connsiteY2" fmla="*/ 1267266 h 1337603"/>
                  <a:gd name="connsiteX3" fmla="*/ 0 w 3049172"/>
                  <a:gd name="connsiteY3" fmla="*/ 1337603 h 1337603"/>
                  <a:gd name="connsiteX4" fmla="*/ 70339 w 3049172"/>
                  <a:gd name="connsiteY4" fmla="*/ 492370 h 1337603"/>
                  <a:gd name="connsiteX0" fmla="*/ 70339 w 3049172"/>
                  <a:gd name="connsiteY0" fmla="*/ 0 h 845233"/>
                  <a:gd name="connsiteX1" fmla="*/ 3049172 w 3049172"/>
                  <a:gd name="connsiteY1" fmla="*/ 774896 h 845233"/>
                  <a:gd name="connsiteX2" fmla="*/ 0 w 3049172"/>
                  <a:gd name="connsiteY2" fmla="*/ 845233 h 845233"/>
                  <a:gd name="connsiteX3" fmla="*/ 70339 w 3049172"/>
                  <a:gd name="connsiteY3" fmla="*/ 0 h 845233"/>
                  <a:gd name="connsiteX0" fmla="*/ 70339 w 3049172"/>
                  <a:gd name="connsiteY0" fmla="*/ 108119 h 953352"/>
                  <a:gd name="connsiteX1" fmla="*/ 3049172 w 3049172"/>
                  <a:gd name="connsiteY1" fmla="*/ 883015 h 953352"/>
                  <a:gd name="connsiteX2" fmla="*/ 0 w 3049172"/>
                  <a:gd name="connsiteY2" fmla="*/ 953352 h 953352"/>
                  <a:gd name="connsiteX3" fmla="*/ 70339 w 3049172"/>
                  <a:gd name="connsiteY3" fmla="*/ 108119 h 953352"/>
                  <a:gd name="connsiteX0" fmla="*/ 70339 w 3049172"/>
                  <a:gd name="connsiteY0" fmla="*/ 312802 h 1158035"/>
                  <a:gd name="connsiteX1" fmla="*/ 3049172 w 3049172"/>
                  <a:gd name="connsiteY1" fmla="*/ 1087698 h 1158035"/>
                  <a:gd name="connsiteX2" fmla="*/ 0 w 3049172"/>
                  <a:gd name="connsiteY2" fmla="*/ 1158035 h 1158035"/>
                  <a:gd name="connsiteX3" fmla="*/ 70339 w 3049172"/>
                  <a:gd name="connsiteY3" fmla="*/ 312802 h 1158035"/>
                  <a:gd name="connsiteX0" fmla="*/ 70339 w 3049172"/>
                  <a:gd name="connsiteY0" fmla="*/ 312802 h 1214306"/>
                  <a:gd name="connsiteX1" fmla="*/ 3049172 w 3049172"/>
                  <a:gd name="connsiteY1" fmla="*/ 1087698 h 1214306"/>
                  <a:gd name="connsiteX2" fmla="*/ 0 w 3049172"/>
                  <a:gd name="connsiteY2" fmla="*/ 1214306 h 1214306"/>
                  <a:gd name="connsiteX3" fmla="*/ 70339 w 3049172"/>
                  <a:gd name="connsiteY3" fmla="*/ 312802 h 1214306"/>
                  <a:gd name="connsiteX0" fmla="*/ 70339 w 3049172"/>
                  <a:gd name="connsiteY0" fmla="*/ 312802 h 1214306"/>
                  <a:gd name="connsiteX1" fmla="*/ 3049172 w 3049172"/>
                  <a:gd name="connsiteY1" fmla="*/ 1087698 h 1214306"/>
                  <a:gd name="connsiteX2" fmla="*/ 0 w 3049172"/>
                  <a:gd name="connsiteY2" fmla="*/ 1214306 h 1214306"/>
                  <a:gd name="connsiteX3" fmla="*/ 70339 w 3049172"/>
                  <a:gd name="connsiteY3" fmla="*/ 312802 h 1214306"/>
                  <a:gd name="connsiteX0" fmla="*/ 70339 w 3049172"/>
                  <a:gd name="connsiteY0" fmla="*/ 312802 h 1214306"/>
                  <a:gd name="connsiteX1" fmla="*/ 3049172 w 3049172"/>
                  <a:gd name="connsiteY1" fmla="*/ 1087698 h 1214306"/>
                  <a:gd name="connsiteX2" fmla="*/ 0 w 3049172"/>
                  <a:gd name="connsiteY2" fmla="*/ 1214306 h 1214306"/>
                  <a:gd name="connsiteX3" fmla="*/ 70339 w 3049172"/>
                  <a:gd name="connsiteY3" fmla="*/ 312802 h 1214306"/>
                  <a:gd name="connsiteX0" fmla="*/ 70339 w 3049172"/>
                  <a:gd name="connsiteY0" fmla="*/ 312802 h 1214306"/>
                  <a:gd name="connsiteX1" fmla="*/ 3049172 w 3049172"/>
                  <a:gd name="connsiteY1" fmla="*/ 1087698 h 1214306"/>
                  <a:gd name="connsiteX2" fmla="*/ 0 w 3049172"/>
                  <a:gd name="connsiteY2" fmla="*/ 1214306 h 1214306"/>
                  <a:gd name="connsiteX3" fmla="*/ 70339 w 3049172"/>
                  <a:gd name="connsiteY3" fmla="*/ 312802 h 1214306"/>
                  <a:gd name="connsiteX0" fmla="*/ 70339 w 3049172"/>
                  <a:gd name="connsiteY0" fmla="*/ 312802 h 1214306"/>
                  <a:gd name="connsiteX1" fmla="*/ 3049172 w 3049172"/>
                  <a:gd name="connsiteY1" fmla="*/ 1087698 h 1214306"/>
                  <a:gd name="connsiteX2" fmla="*/ 0 w 3049172"/>
                  <a:gd name="connsiteY2" fmla="*/ 1214306 h 1214306"/>
                  <a:gd name="connsiteX3" fmla="*/ 70339 w 3049172"/>
                  <a:gd name="connsiteY3" fmla="*/ 312802 h 1214306"/>
                  <a:gd name="connsiteX0" fmla="*/ 70339 w 3049172"/>
                  <a:gd name="connsiteY0" fmla="*/ 312802 h 1214306"/>
                  <a:gd name="connsiteX1" fmla="*/ 3049172 w 3049172"/>
                  <a:gd name="connsiteY1" fmla="*/ 1087698 h 1214306"/>
                  <a:gd name="connsiteX2" fmla="*/ 0 w 3049172"/>
                  <a:gd name="connsiteY2" fmla="*/ 1214306 h 1214306"/>
                  <a:gd name="connsiteX3" fmla="*/ 70339 w 3049172"/>
                  <a:gd name="connsiteY3" fmla="*/ 312802 h 1214306"/>
                  <a:gd name="connsiteX0" fmla="*/ 12384 w 2991217"/>
                  <a:gd name="connsiteY0" fmla="*/ 312802 h 1259382"/>
                  <a:gd name="connsiteX1" fmla="*/ 2991217 w 2991217"/>
                  <a:gd name="connsiteY1" fmla="*/ 1087698 h 1259382"/>
                  <a:gd name="connsiteX2" fmla="*/ 0 w 2991217"/>
                  <a:gd name="connsiteY2" fmla="*/ 1259382 h 1259382"/>
                  <a:gd name="connsiteX3" fmla="*/ 12384 w 2991217"/>
                  <a:gd name="connsiteY3" fmla="*/ 312802 h 1259382"/>
                  <a:gd name="connsiteX0" fmla="*/ 12384 w 2991217"/>
                  <a:gd name="connsiteY0" fmla="*/ 312802 h 1259382"/>
                  <a:gd name="connsiteX1" fmla="*/ 2991217 w 2991217"/>
                  <a:gd name="connsiteY1" fmla="*/ 1087698 h 1259382"/>
                  <a:gd name="connsiteX2" fmla="*/ 0 w 2991217"/>
                  <a:gd name="connsiteY2" fmla="*/ 1259382 h 1259382"/>
                  <a:gd name="connsiteX3" fmla="*/ 12384 w 2991217"/>
                  <a:gd name="connsiteY3" fmla="*/ 312802 h 1259382"/>
                  <a:gd name="connsiteX0" fmla="*/ 12384 w 2991217"/>
                  <a:gd name="connsiteY0" fmla="*/ 312802 h 1259382"/>
                  <a:gd name="connsiteX1" fmla="*/ 2991217 w 2991217"/>
                  <a:gd name="connsiteY1" fmla="*/ 1087698 h 1259382"/>
                  <a:gd name="connsiteX2" fmla="*/ 0 w 2991217"/>
                  <a:gd name="connsiteY2" fmla="*/ 1259382 h 1259382"/>
                  <a:gd name="connsiteX3" fmla="*/ 12384 w 2991217"/>
                  <a:gd name="connsiteY3" fmla="*/ 312802 h 1259382"/>
                  <a:gd name="connsiteX0" fmla="*/ 12384 w 2971899"/>
                  <a:gd name="connsiteY0" fmla="*/ 269630 h 1216210"/>
                  <a:gd name="connsiteX1" fmla="*/ 2971899 w 2971899"/>
                  <a:gd name="connsiteY1" fmla="*/ 1147557 h 1216210"/>
                  <a:gd name="connsiteX2" fmla="*/ 0 w 2971899"/>
                  <a:gd name="connsiteY2" fmla="*/ 1216210 h 1216210"/>
                  <a:gd name="connsiteX3" fmla="*/ 12384 w 2971899"/>
                  <a:gd name="connsiteY3" fmla="*/ 269630 h 1216210"/>
                  <a:gd name="connsiteX0" fmla="*/ 12384 w 2971899"/>
                  <a:gd name="connsiteY0" fmla="*/ 279898 h 1226478"/>
                  <a:gd name="connsiteX1" fmla="*/ 2971899 w 2971899"/>
                  <a:gd name="connsiteY1" fmla="*/ 1157825 h 1226478"/>
                  <a:gd name="connsiteX2" fmla="*/ 0 w 2971899"/>
                  <a:gd name="connsiteY2" fmla="*/ 1226478 h 1226478"/>
                  <a:gd name="connsiteX3" fmla="*/ 12384 w 2971899"/>
                  <a:gd name="connsiteY3" fmla="*/ 279898 h 1226478"/>
                  <a:gd name="connsiteX0" fmla="*/ 12384 w 2971899"/>
                  <a:gd name="connsiteY0" fmla="*/ 279898 h 1226478"/>
                  <a:gd name="connsiteX1" fmla="*/ 2971899 w 2971899"/>
                  <a:gd name="connsiteY1" fmla="*/ 1157825 h 1226478"/>
                  <a:gd name="connsiteX2" fmla="*/ 0 w 2971899"/>
                  <a:gd name="connsiteY2" fmla="*/ 1226478 h 1226478"/>
                  <a:gd name="connsiteX3" fmla="*/ 12384 w 2971899"/>
                  <a:gd name="connsiteY3" fmla="*/ 279898 h 1226478"/>
                  <a:gd name="connsiteX0" fmla="*/ 7535 w 2967050"/>
                  <a:gd name="connsiteY0" fmla="*/ 279898 h 1271554"/>
                  <a:gd name="connsiteX1" fmla="*/ 2967050 w 2967050"/>
                  <a:gd name="connsiteY1" fmla="*/ 1157825 h 1271554"/>
                  <a:gd name="connsiteX2" fmla="*/ 1591 w 2967050"/>
                  <a:gd name="connsiteY2" fmla="*/ 1271554 h 1271554"/>
                  <a:gd name="connsiteX3" fmla="*/ 7535 w 2967050"/>
                  <a:gd name="connsiteY3" fmla="*/ 279898 h 1271554"/>
                  <a:gd name="connsiteX0" fmla="*/ 7535 w 2967050"/>
                  <a:gd name="connsiteY0" fmla="*/ 279898 h 1271554"/>
                  <a:gd name="connsiteX1" fmla="*/ 2967050 w 2967050"/>
                  <a:gd name="connsiteY1" fmla="*/ 1157825 h 1271554"/>
                  <a:gd name="connsiteX2" fmla="*/ 1591 w 2967050"/>
                  <a:gd name="connsiteY2" fmla="*/ 1271554 h 1271554"/>
                  <a:gd name="connsiteX3" fmla="*/ 7535 w 2967050"/>
                  <a:gd name="connsiteY3" fmla="*/ 279898 h 12715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67050" h="1271554">
                    <a:moveTo>
                      <a:pt x="7535" y="279898"/>
                    </a:moveTo>
                    <a:cubicBezTo>
                      <a:pt x="761328" y="-10443"/>
                      <a:pt x="2701861" y="-440967"/>
                      <a:pt x="2967050" y="1157825"/>
                    </a:cubicBezTo>
                    <a:cubicBezTo>
                      <a:pt x="2529219" y="173975"/>
                      <a:pt x="261794" y="239560"/>
                      <a:pt x="1591" y="1271554"/>
                    </a:cubicBezTo>
                    <a:cubicBezTo>
                      <a:pt x="25037" y="971053"/>
                      <a:pt x="-15911" y="580399"/>
                      <a:pt x="7535" y="279898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"/>
              <p:cNvSpPr/>
              <p:nvPr/>
            </p:nvSpPr>
            <p:spPr>
              <a:xfrm>
                <a:off x="2107031" y="2384476"/>
                <a:ext cx="4901802" cy="3203480"/>
              </a:xfrm>
              <a:custGeom>
                <a:avLst/>
                <a:gdLst/>
                <a:ahLst/>
                <a:cxnLst/>
                <a:rect l="l" t="t" r="r" b="b"/>
                <a:pathLst>
                  <a:path w="4901802" h="3203480">
                    <a:moveTo>
                      <a:pt x="2450901" y="1702"/>
                    </a:moveTo>
                    <a:cubicBezTo>
                      <a:pt x="1506064" y="1702"/>
                      <a:pt x="740122" y="468589"/>
                      <a:pt x="740122" y="1044524"/>
                    </a:cubicBezTo>
                    <a:cubicBezTo>
                      <a:pt x="740122" y="1620459"/>
                      <a:pt x="1506064" y="2087346"/>
                      <a:pt x="2450901" y="2087346"/>
                    </a:cubicBezTo>
                    <a:cubicBezTo>
                      <a:pt x="3395738" y="2087346"/>
                      <a:pt x="4161680" y="1620459"/>
                      <a:pt x="4161680" y="1044524"/>
                    </a:cubicBezTo>
                    <a:cubicBezTo>
                      <a:pt x="4161680" y="468589"/>
                      <a:pt x="3395738" y="1702"/>
                      <a:pt x="2450901" y="1702"/>
                    </a:cubicBezTo>
                    <a:close/>
                    <a:moveTo>
                      <a:pt x="2450901" y="0"/>
                    </a:moveTo>
                    <a:cubicBezTo>
                      <a:pt x="3804496" y="0"/>
                      <a:pt x="4901802" y="717123"/>
                      <a:pt x="4901802" y="1601740"/>
                    </a:cubicBezTo>
                    <a:cubicBezTo>
                      <a:pt x="4901802" y="2486357"/>
                      <a:pt x="3804496" y="3203480"/>
                      <a:pt x="2450901" y="3203480"/>
                    </a:cubicBezTo>
                    <a:cubicBezTo>
                      <a:pt x="1097306" y="3203480"/>
                      <a:pt x="0" y="2486357"/>
                      <a:pt x="0" y="1601740"/>
                    </a:cubicBezTo>
                    <a:cubicBezTo>
                      <a:pt x="0" y="717123"/>
                      <a:pt x="1097306" y="0"/>
                      <a:pt x="2450901" y="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Oval 3"/>
              <p:cNvSpPr/>
              <p:nvPr/>
            </p:nvSpPr>
            <p:spPr>
              <a:xfrm>
                <a:off x="2101171" y="2098064"/>
                <a:ext cx="4901802" cy="3203480"/>
              </a:xfrm>
              <a:custGeom>
                <a:avLst/>
                <a:gdLst/>
                <a:ahLst/>
                <a:cxnLst/>
                <a:rect l="l" t="t" r="r" b="b"/>
                <a:pathLst>
                  <a:path w="4901802" h="3203480">
                    <a:moveTo>
                      <a:pt x="2456761" y="459119"/>
                    </a:moveTo>
                    <a:cubicBezTo>
                      <a:pt x="1666861" y="459119"/>
                      <a:pt x="1026521" y="849445"/>
                      <a:pt x="1026521" y="1330936"/>
                    </a:cubicBezTo>
                    <a:cubicBezTo>
                      <a:pt x="1026521" y="1812427"/>
                      <a:pt x="1666861" y="2202753"/>
                      <a:pt x="2456761" y="2202753"/>
                    </a:cubicBezTo>
                    <a:cubicBezTo>
                      <a:pt x="3246661" y="2202753"/>
                      <a:pt x="3887001" y="1812427"/>
                      <a:pt x="3887001" y="1330936"/>
                    </a:cubicBezTo>
                    <a:cubicBezTo>
                      <a:pt x="3887001" y="849445"/>
                      <a:pt x="3246661" y="459119"/>
                      <a:pt x="2456761" y="459119"/>
                    </a:cubicBezTo>
                    <a:close/>
                    <a:moveTo>
                      <a:pt x="2450901" y="0"/>
                    </a:moveTo>
                    <a:cubicBezTo>
                      <a:pt x="3804496" y="0"/>
                      <a:pt x="4901802" y="717123"/>
                      <a:pt x="4901802" y="1601740"/>
                    </a:cubicBezTo>
                    <a:cubicBezTo>
                      <a:pt x="4901802" y="2486357"/>
                      <a:pt x="3804496" y="3203480"/>
                      <a:pt x="2450901" y="3203480"/>
                    </a:cubicBezTo>
                    <a:cubicBezTo>
                      <a:pt x="1097306" y="3203480"/>
                      <a:pt x="0" y="2486357"/>
                      <a:pt x="0" y="1601740"/>
                    </a:cubicBezTo>
                    <a:cubicBezTo>
                      <a:pt x="0" y="717123"/>
                      <a:pt x="1097306" y="0"/>
                      <a:pt x="2450901" y="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" name="Group 97"/>
            <p:cNvGrpSpPr/>
            <p:nvPr/>
          </p:nvGrpSpPr>
          <p:grpSpPr>
            <a:xfrm>
              <a:off x="3855338" y="2371266"/>
              <a:ext cx="4907662" cy="3953334"/>
              <a:chOff x="2101171" y="1634622"/>
              <a:chExt cx="4907662" cy="3953334"/>
            </a:xfrm>
          </p:grpSpPr>
          <p:grpSp>
            <p:nvGrpSpPr>
              <p:cNvPr id="7" name="Group 98"/>
              <p:cNvGrpSpPr/>
              <p:nvPr/>
            </p:nvGrpSpPr>
            <p:grpSpPr>
              <a:xfrm>
                <a:off x="2101171" y="2098064"/>
                <a:ext cx="4907662" cy="3489892"/>
                <a:chOff x="2101171" y="2098064"/>
                <a:chExt cx="4907662" cy="3489892"/>
              </a:xfrm>
            </p:grpSpPr>
            <p:sp>
              <p:nvSpPr>
                <p:cNvPr id="64" name="Rectangle 4"/>
                <p:cNvSpPr/>
                <p:nvPr/>
              </p:nvSpPr>
              <p:spPr>
                <a:xfrm>
                  <a:off x="3086187" y="2392964"/>
                  <a:ext cx="2967050" cy="1271554"/>
                </a:xfrm>
                <a:custGeom>
                  <a:avLst/>
                  <a:gdLst>
                    <a:gd name="connsiteX0" fmla="*/ 0 w 2514600"/>
                    <a:gd name="connsiteY0" fmla="*/ 0 h 381000"/>
                    <a:gd name="connsiteX1" fmla="*/ 2514600 w 2514600"/>
                    <a:gd name="connsiteY1" fmla="*/ 0 h 381000"/>
                    <a:gd name="connsiteX2" fmla="*/ 2514600 w 2514600"/>
                    <a:gd name="connsiteY2" fmla="*/ 381000 h 381000"/>
                    <a:gd name="connsiteX3" fmla="*/ 0 w 2514600"/>
                    <a:gd name="connsiteY3" fmla="*/ 381000 h 381000"/>
                    <a:gd name="connsiteX4" fmla="*/ 0 w 2514600"/>
                    <a:gd name="connsiteY4" fmla="*/ 0 h 381000"/>
                    <a:gd name="connsiteX0" fmla="*/ 182880 w 2697480"/>
                    <a:gd name="connsiteY0" fmla="*/ 0 h 620151"/>
                    <a:gd name="connsiteX1" fmla="*/ 2697480 w 2697480"/>
                    <a:gd name="connsiteY1" fmla="*/ 0 h 620151"/>
                    <a:gd name="connsiteX2" fmla="*/ 2697480 w 2697480"/>
                    <a:gd name="connsiteY2" fmla="*/ 381000 h 620151"/>
                    <a:gd name="connsiteX3" fmla="*/ 0 w 2697480"/>
                    <a:gd name="connsiteY3" fmla="*/ 620151 h 620151"/>
                    <a:gd name="connsiteX4" fmla="*/ 182880 w 2697480"/>
                    <a:gd name="connsiteY4" fmla="*/ 0 h 620151"/>
                    <a:gd name="connsiteX0" fmla="*/ 182880 w 2922563"/>
                    <a:gd name="connsiteY0" fmla="*/ 0 h 620151"/>
                    <a:gd name="connsiteX1" fmla="*/ 2697480 w 2922563"/>
                    <a:gd name="connsiteY1" fmla="*/ 0 h 620151"/>
                    <a:gd name="connsiteX2" fmla="*/ 2922563 w 2922563"/>
                    <a:gd name="connsiteY2" fmla="*/ 409136 h 620151"/>
                    <a:gd name="connsiteX3" fmla="*/ 0 w 2922563"/>
                    <a:gd name="connsiteY3" fmla="*/ 620151 h 620151"/>
                    <a:gd name="connsiteX4" fmla="*/ 182880 w 2922563"/>
                    <a:gd name="connsiteY4" fmla="*/ 0 h 620151"/>
                    <a:gd name="connsiteX0" fmla="*/ 182880 w 2922563"/>
                    <a:gd name="connsiteY0" fmla="*/ 562708 h 1182859"/>
                    <a:gd name="connsiteX1" fmla="*/ 2219178 w 2922563"/>
                    <a:gd name="connsiteY1" fmla="*/ 0 h 1182859"/>
                    <a:gd name="connsiteX2" fmla="*/ 2922563 w 2922563"/>
                    <a:gd name="connsiteY2" fmla="*/ 971844 h 1182859"/>
                    <a:gd name="connsiteX3" fmla="*/ 0 w 2922563"/>
                    <a:gd name="connsiteY3" fmla="*/ 1182859 h 1182859"/>
                    <a:gd name="connsiteX4" fmla="*/ 182880 w 2922563"/>
                    <a:gd name="connsiteY4" fmla="*/ 562708 h 1182859"/>
                    <a:gd name="connsiteX0" fmla="*/ 0 w 2922563"/>
                    <a:gd name="connsiteY0" fmla="*/ 492370 h 1182859"/>
                    <a:gd name="connsiteX1" fmla="*/ 2219178 w 2922563"/>
                    <a:gd name="connsiteY1" fmla="*/ 0 h 1182859"/>
                    <a:gd name="connsiteX2" fmla="*/ 2922563 w 2922563"/>
                    <a:gd name="connsiteY2" fmla="*/ 971844 h 1182859"/>
                    <a:gd name="connsiteX3" fmla="*/ 0 w 2922563"/>
                    <a:gd name="connsiteY3" fmla="*/ 1182859 h 1182859"/>
                    <a:gd name="connsiteX4" fmla="*/ 0 w 2922563"/>
                    <a:gd name="connsiteY4" fmla="*/ 492370 h 1182859"/>
                    <a:gd name="connsiteX0" fmla="*/ 0 w 2922563"/>
                    <a:gd name="connsiteY0" fmla="*/ 492370 h 1182859"/>
                    <a:gd name="connsiteX1" fmla="*/ 2219178 w 2922563"/>
                    <a:gd name="connsiteY1" fmla="*/ 0 h 1182859"/>
                    <a:gd name="connsiteX2" fmla="*/ 2922563 w 2922563"/>
                    <a:gd name="connsiteY2" fmla="*/ 971844 h 1182859"/>
                    <a:gd name="connsiteX3" fmla="*/ 0 w 2922563"/>
                    <a:gd name="connsiteY3" fmla="*/ 1182859 h 1182859"/>
                    <a:gd name="connsiteX4" fmla="*/ 0 w 2922563"/>
                    <a:gd name="connsiteY4" fmla="*/ 492370 h 1182859"/>
                    <a:gd name="connsiteX0" fmla="*/ 42203 w 2964766"/>
                    <a:gd name="connsiteY0" fmla="*/ 492370 h 1154723"/>
                    <a:gd name="connsiteX1" fmla="*/ 2261381 w 2964766"/>
                    <a:gd name="connsiteY1" fmla="*/ 0 h 1154723"/>
                    <a:gd name="connsiteX2" fmla="*/ 2964766 w 2964766"/>
                    <a:gd name="connsiteY2" fmla="*/ 971844 h 1154723"/>
                    <a:gd name="connsiteX3" fmla="*/ 0 w 2964766"/>
                    <a:gd name="connsiteY3" fmla="*/ 1154723 h 1154723"/>
                    <a:gd name="connsiteX4" fmla="*/ 42203 w 2964766"/>
                    <a:gd name="connsiteY4" fmla="*/ 492370 h 1154723"/>
                    <a:gd name="connsiteX0" fmla="*/ 42203 w 2964766"/>
                    <a:gd name="connsiteY0" fmla="*/ 492370 h 1154723"/>
                    <a:gd name="connsiteX1" fmla="*/ 2261381 w 2964766"/>
                    <a:gd name="connsiteY1" fmla="*/ 0 h 1154723"/>
                    <a:gd name="connsiteX2" fmla="*/ 2964766 w 2964766"/>
                    <a:gd name="connsiteY2" fmla="*/ 971844 h 1154723"/>
                    <a:gd name="connsiteX3" fmla="*/ 0 w 2964766"/>
                    <a:gd name="connsiteY3" fmla="*/ 1154723 h 1154723"/>
                    <a:gd name="connsiteX4" fmla="*/ 42203 w 2964766"/>
                    <a:gd name="connsiteY4" fmla="*/ 492370 h 1154723"/>
                    <a:gd name="connsiteX0" fmla="*/ 42203 w 2964766"/>
                    <a:gd name="connsiteY0" fmla="*/ 492370 h 1154723"/>
                    <a:gd name="connsiteX1" fmla="*/ 2261381 w 2964766"/>
                    <a:gd name="connsiteY1" fmla="*/ 0 h 1154723"/>
                    <a:gd name="connsiteX2" fmla="*/ 2964766 w 2964766"/>
                    <a:gd name="connsiteY2" fmla="*/ 971844 h 1154723"/>
                    <a:gd name="connsiteX3" fmla="*/ 0 w 2964766"/>
                    <a:gd name="connsiteY3" fmla="*/ 1154723 h 1154723"/>
                    <a:gd name="connsiteX4" fmla="*/ 42203 w 2964766"/>
                    <a:gd name="connsiteY4" fmla="*/ 492370 h 1154723"/>
                    <a:gd name="connsiteX0" fmla="*/ 70339 w 2992902"/>
                    <a:gd name="connsiteY0" fmla="*/ 492370 h 1337603"/>
                    <a:gd name="connsiteX1" fmla="*/ 2289517 w 2992902"/>
                    <a:gd name="connsiteY1" fmla="*/ 0 h 1337603"/>
                    <a:gd name="connsiteX2" fmla="*/ 2992902 w 2992902"/>
                    <a:gd name="connsiteY2" fmla="*/ 971844 h 1337603"/>
                    <a:gd name="connsiteX3" fmla="*/ 0 w 2992902"/>
                    <a:gd name="connsiteY3" fmla="*/ 1337603 h 1337603"/>
                    <a:gd name="connsiteX4" fmla="*/ 70339 w 2992902"/>
                    <a:gd name="connsiteY4" fmla="*/ 492370 h 1337603"/>
                    <a:gd name="connsiteX0" fmla="*/ 70339 w 2992902"/>
                    <a:gd name="connsiteY0" fmla="*/ 492370 h 1337603"/>
                    <a:gd name="connsiteX1" fmla="*/ 2289517 w 2992902"/>
                    <a:gd name="connsiteY1" fmla="*/ 0 h 1337603"/>
                    <a:gd name="connsiteX2" fmla="*/ 2992902 w 2992902"/>
                    <a:gd name="connsiteY2" fmla="*/ 971844 h 1337603"/>
                    <a:gd name="connsiteX3" fmla="*/ 0 w 2992902"/>
                    <a:gd name="connsiteY3" fmla="*/ 1337603 h 1337603"/>
                    <a:gd name="connsiteX4" fmla="*/ 70339 w 2992902"/>
                    <a:gd name="connsiteY4" fmla="*/ 492370 h 1337603"/>
                    <a:gd name="connsiteX0" fmla="*/ 70339 w 3035105"/>
                    <a:gd name="connsiteY0" fmla="*/ 492370 h 1337603"/>
                    <a:gd name="connsiteX1" fmla="*/ 2289517 w 3035105"/>
                    <a:gd name="connsiteY1" fmla="*/ 0 h 1337603"/>
                    <a:gd name="connsiteX2" fmla="*/ 3035105 w 3035105"/>
                    <a:gd name="connsiteY2" fmla="*/ 1084386 h 1337603"/>
                    <a:gd name="connsiteX3" fmla="*/ 0 w 3035105"/>
                    <a:gd name="connsiteY3" fmla="*/ 1337603 h 1337603"/>
                    <a:gd name="connsiteX4" fmla="*/ 70339 w 3035105"/>
                    <a:gd name="connsiteY4" fmla="*/ 492370 h 1337603"/>
                    <a:gd name="connsiteX0" fmla="*/ 70339 w 3035105"/>
                    <a:gd name="connsiteY0" fmla="*/ 492370 h 1337603"/>
                    <a:gd name="connsiteX1" fmla="*/ 2289517 w 3035105"/>
                    <a:gd name="connsiteY1" fmla="*/ 0 h 1337603"/>
                    <a:gd name="connsiteX2" fmla="*/ 3035105 w 3035105"/>
                    <a:gd name="connsiteY2" fmla="*/ 1084386 h 1337603"/>
                    <a:gd name="connsiteX3" fmla="*/ 0 w 3035105"/>
                    <a:gd name="connsiteY3" fmla="*/ 1337603 h 1337603"/>
                    <a:gd name="connsiteX4" fmla="*/ 70339 w 3035105"/>
                    <a:gd name="connsiteY4" fmla="*/ 492370 h 1337603"/>
                    <a:gd name="connsiteX0" fmla="*/ 70339 w 3049172"/>
                    <a:gd name="connsiteY0" fmla="*/ 492370 h 1337603"/>
                    <a:gd name="connsiteX1" fmla="*/ 2289517 w 3049172"/>
                    <a:gd name="connsiteY1" fmla="*/ 0 h 1337603"/>
                    <a:gd name="connsiteX2" fmla="*/ 3049172 w 3049172"/>
                    <a:gd name="connsiteY2" fmla="*/ 1267266 h 1337603"/>
                    <a:gd name="connsiteX3" fmla="*/ 0 w 3049172"/>
                    <a:gd name="connsiteY3" fmla="*/ 1337603 h 1337603"/>
                    <a:gd name="connsiteX4" fmla="*/ 70339 w 3049172"/>
                    <a:gd name="connsiteY4" fmla="*/ 492370 h 1337603"/>
                    <a:gd name="connsiteX0" fmla="*/ 70339 w 3049172"/>
                    <a:gd name="connsiteY0" fmla="*/ 492370 h 1337603"/>
                    <a:gd name="connsiteX1" fmla="*/ 2289517 w 3049172"/>
                    <a:gd name="connsiteY1" fmla="*/ 0 h 1337603"/>
                    <a:gd name="connsiteX2" fmla="*/ 3049172 w 3049172"/>
                    <a:gd name="connsiteY2" fmla="*/ 1267266 h 1337603"/>
                    <a:gd name="connsiteX3" fmla="*/ 0 w 3049172"/>
                    <a:gd name="connsiteY3" fmla="*/ 1337603 h 1337603"/>
                    <a:gd name="connsiteX4" fmla="*/ 70339 w 3049172"/>
                    <a:gd name="connsiteY4" fmla="*/ 492370 h 1337603"/>
                    <a:gd name="connsiteX0" fmla="*/ 70339 w 3049172"/>
                    <a:gd name="connsiteY0" fmla="*/ 0 h 845233"/>
                    <a:gd name="connsiteX1" fmla="*/ 3049172 w 3049172"/>
                    <a:gd name="connsiteY1" fmla="*/ 774896 h 845233"/>
                    <a:gd name="connsiteX2" fmla="*/ 0 w 3049172"/>
                    <a:gd name="connsiteY2" fmla="*/ 845233 h 845233"/>
                    <a:gd name="connsiteX3" fmla="*/ 70339 w 3049172"/>
                    <a:gd name="connsiteY3" fmla="*/ 0 h 845233"/>
                    <a:gd name="connsiteX0" fmla="*/ 70339 w 3049172"/>
                    <a:gd name="connsiteY0" fmla="*/ 108119 h 953352"/>
                    <a:gd name="connsiteX1" fmla="*/ 3049172 w 3049172"/>
                    <a:gd name="connsiteY1" fmla="*/ 883015 h 953352"/>
                    <a:gd name="connsiteX2" fmla="*/ 0 w 3049172"/>
                    <a:gd name="connsiteY2" fmla="*/ 953352 h 953352"/>
                    <a:gd name="connsiteX3" fmla="*/ 70339 w 3049172"/>
                    <a:gd name="connsiteY3" fmla="*/ 108119 h 953352"/>
                    <a:gd name="connsiteX0" fmla="*/ 70339 w 3049172"/>
                    <a:gd name="connsiteY0" fmla="*/ 312802 h 1158035"/>
                    <a:gd name="connsiteX1" fmla="*/ 3049172 w 3049172"/>
                    <a:gd name="connsiteY1" fmla="*/ 1087698 h 1158035"/>
                    <a:gd name="connsiteX2" fmla="*/ 0 w 3049172"/>
                    <a:gd name="connsiteY2" fmla="*/ 1158035 h 1158035"/>
                    <a:gd name="connsiteX3" fmla="*/ 70339 w 3049172"/>
                    <a:gd name="connsiteY3" fmla="*/ 312802 h 1158035"/>
                    <a:gd name="connsiteX0" fmla="*/ 70339 w 3049172"/>
                    <a:gd name="connsiteY0" fmla="*/ 312802 h 1214306"/>
                    <a:gd name="connsiteX1" fmla="*/ 3049172 w 3049172"/>
                    <a:gd name="connsiteY1" fmla="*/ 1087698 h 1214306"/>
                    <a:gd name="connsiteX2" fmla="*/ 0 w 3049172"/>
                    <a:gd name="connsiteY2" fmla="*/ 1214306 h 1214306"/>
                    <a:gd name="connsiteX3" fmla="*/ 70339 w 3049172"/>
                    <a:gd name="connsiteY3" fmla="*/ 312802 h 1214306"/>
                    <a:gd name="connsiteX0" fmla="*/ 70339 w 3049172"/>
                    <a:gd name="connsiteY0" fmla="*/ 312802 h 1214306"/>
                    <a:gd name="connsiteX1" fmla="*/ 3049172 w 3049172"/>
                    <a:gd name="connsiteY1" fmla="*/ 1087698 h 1214306"/>
                    <a:gd name="connsiteX2" fmla="*/ 0 w 3049172"/>
                    <a:gd name="connsiteY2" fmla="*/ 1214306 h 1214306"/>
                    <a:gd name="connsiteX3" fmla="*/ 70339 w 3049172"/>
                    <a:gd name="connsiteY3" fmla="*/ 312802 h 1214306"/>
                    <a:gd name="connsiteX0" fmla="*/ 70339 w 3049172"/>
                    <a:gd name="connsiteY0" fmla="*/ 312802 h 1214306"/>
                    <a:gd name="connsiteX1" fmla="*/ 3049172 w 3049172"/>
                    <a:gd name="connsiteY1" fmla="*/ 1087698 h 1214306"/>
                    <a:gd name="connsiteX2" fmla="*/ 0 w 3049172"/>
                    <a:gd name="connsiteY2" fmla="*/ 1214306 h 1214306"/>
                    <a:gd name="connsiteX3" fmla="*/ 70339 w 3049172"/>
                    <a:gd name="connsiteY3" fmla="*/ 312802 h 1214306"/>
                    <a:gd name="connsiteX0" fmla="*/ 70339 w 3049172"/>
                    <a:gd name="connsiteY0" fmla="*/ 312802 h 1214306"/>
                    <a:gd name="connsiteX1" fmla="*/ 3049172 w 3049172"/>
                    <a:gd name="connsiteY1" fmla="*/ 1087698 h 1214306"/>
                    <a:gd name="connsiteX2" fmla="*/ 0 w 3049172"/>
                    <a:gd name="connsiteY2" fmla="*/ 1214306 h 1214306"/>
                    <a:gd name="connsiteX3" fmla="*/ 70339 w 3049172"/>
                    <a:gd name="connsiteY3" fmla="*/ 312802 h 1214306"/>
                    <a:gd name="connsiteX0" fmla="*/ 70339 w 3049172"/>
                    <a:gd name="connsiteY0" fmla="*/ 312802 h 1214306"/>
                    <a:gd name="connsiteX1" fmla="*/ 3049172 w 3049172"/>
                    <a:gd name="connsiteY1" fmla="*/ 1087698 h 1214306"/>
                    <a:gd name="connsiteX2" fmla="*/ 0 w 3049172"/>
                    <a:gd name="connsiteY2" fmla="*/ 1214306 h 1214306"/>
                    <a:gd name="connsiteX3" fmla="*/ 70339 w 3049172"/>
                    <a:gd name="connsiteY3" fmla="*/ 312802 h 1214306"/>
                    <a:gd name="connsiteX0" fmla="*/ 70339 w 3049172"/>
                    <a:gd name="connsiteY0" fmla="*/ 312802 h 1214306"/>
                    <a:gd name="connsiteX1" fmla="*/ 3049172 w 3049172"/>
                    <a:gd name="connsiteY1" fmla="*/ 1087698 h 1214306"/>
                    <a:gd name="connsiteX2" fmla="*/ 0 w 3049172"/>
                    <a:gd name="connsiteY2" fmla="*/ 1214306 h 1214306"/>
                    <a:gd name="connsiteX3" fmla="*/ 70339 w 3049172"/>
                    <a:gd name="connsiteY3" fmla="*/ 312802 h 1214306"/>
                    <a:gd name="connsiteX0" fmla="*/ 12384 w 2991217"/>
                    <a:gd name="connsiteY0" fmla="*/ 312802 h 1259382"/>
                    <a:gd name="connsiteX1" fmla="*/ 2991217 w 2991217"/>
                    <a:gd name="connsiteY1" fmla="*/ 1087698 h 1259382"/>
                    <a:gd name="connsiteX2" fmla="*/ 0 w 2991217"/>
                    <a:gd name="connsiteY2" fmla="*/ 1259382 h 1259382"/>
                    <a:gd name="connsiteX3" fmla="*/ 12384 w 2991217"/>
                    <a:gd name="connsiteY3" fmla="*/ 312802 h 1259382"/>
                    <a:gd name="connsiteX0" fmla="*/ 12384 w 2991217"/>
                    <a:gd name="connsiteY0" fmla="*/ 312802 h 1259382"/>
                    <a:gd name="connsiteX1" fmla="*/ 2991217 w 2991217"/>
                    <a:gd name="connsiteY1" fmla="*/ 1087698 h 1259382"/>
                    <a:gd name="connsiteX2" fmla="*/ 0 w 2991217"/>
                    <a:gd name="connsiteY2" fmla="*/ 1259382 h 1259382"/>
                    <a:gd name="connsiteX3" fmla="*/ 12384 w 2991217"/>
                    <a:gd name="connsiteY3" fmla="*/ 312802 h 1259382"/>
                    <a:gd name="connsiteX0" fmla="*/ 12384 w 2991217"/>
                    <a:gd name="connsiteY0" fmla="*/ 312802 h 1259382"/>
                    <a:gd name="connsiteX1" fmla="*/ 2991217 w 2991217"/>
                    <a:gd name="connsiteY1" fmla="*/ 1087698 h 1259382"/>
                    <a:gd name="connsiteX2" fmla="*/ 0 w 2991217"/>
                    <a:gd name="connsiteY2" fmla="*/ 1259382 h 1259382"/>
                    <a:gd name="connsiteX3" fmla="*/ 12384 w 2991217"/>
                    <a:gd name="connsiteY3" fmla="*/ 312802 h 1259382"/>
                    <a:gd name="connsiteX0" fmla="*/ 12384 w 2971899"/>
                    <a:gd name="connsiteY0" fmla="*/ 269630 h 1216210"/>
                    <a:gd name="connsiteX1" fmla="*/ 2971899 w 2971899"/>
                    <a:gd name="connsiteY1" fmla="*/ 1147557 h 1216210"/>
                    <a:gd name="connsiteX2" fmla="*/ 0 w 2971899"/>
                    <a:gd name="connsiteY2" fmla="*/ 1216210 h 1216210"/>
                    <a:gd name="connsiteX3" fmla="*/ 12384 w 2971899"/>
                    <a:gd name="connsiteY3" fmla="*/ 269630 h 1216210"/>
                    <a:gd name="connsiteX0" fmla="*/ 12384 w 2971899"/>
                    <a:gd name="connsiteY0" fmla="*/ 279898 h 1226478"/>
                    <a:gd name="connsiteX1" fmla="*/ 2971899 w 2971899"/>
                    <a:gd name="connsiteY1" fmla="*/ 1157825 h 1226478"/>
                    <a:gd name="connsiteX2" fmla="*/ 0 w 2971899"/>
                    <a:gd name="connsiteY2" fmla="*/ 1226478 h 1226478"/>
                    <a:gd name="connsiteX3" fmla="*/ 12384 w 2971899"/>
                    <a:gd name="connsiteY3" fmla="*/ 279898 h 1226478"/>
                    <a:gd name="connsiteX0" fmla="*/ 12384 w 2971899"/>
                    <a:gd name="connsiteY0" fmla="*/ 279898 h 1226478"/>
                    <a:gd name="connsiteX1" fmla="*/ 2971899 w 2971899"/>
                    <a:gd name="connsiteY1" fmla="*/ 1157825 h 1226478"/>
                    <a:gd name="connsiteX2" fmla="*/ 0 w 2971899"/>
                    <a:gd name="connsiteY2" fmla="*/ 1226478 h 1226478"/>
                    <a:gd name="connsiteX3" fmla="*/ 12384 w 2971899"/>
                    <a:gd name="connsiteY3" fmla="*/ 279898 h 1226478"/>
                    <a:gd name="connsiteX0" fmla="*/ 7535 w 2967050"/>
                    <a:gd name="connsiteY0" fmla="*/ 279898 h 1271554"/>
                    <a:gd name="connsiteX1" fmla="*/ 2967050 w 2967050"/>
                    <a:gd name="connsiteY1" fmla="*/ 1157825 h 1271554"/>
                    <a:gd name="connsiteX2" fmla="*/ 1591 w 2967050"/>
                    <a:gd name="connsiteY2" fmla="*/ 1271554 h 1271554"/>
                    <a:gd name="connsiteX3" fmla="*/ 7535 w 2967050"/>
                    <a:gd name="connsiteY3" fmla="*/ 279898 h 1271554"/>
                    <a:gd name="connsiteX0" fmla="*/ 7535 w 2967050"/>
                    <a:gd name="connsiteY0" fmla="*/ 279898 h 1271554"/>
                    <a:gd name="connsiteX1" fmla="*/ 2967050 w 2967050"/>
                    <a:gd name="connsiteY1" fmla="*/ 1157825 h 1271554"/>
                    <a:gd name="connsiteX2" fmla="*/ 1591 w 2967050"/>
                    <a:gd name="connsiteY2" fmla="*/ 1271554 h 1271554"/>
                    <a:gd name="connsiteX3" fmla="*/ 7535 w 2967050"/>
                    <a:gd name="connsiteY3" fmla="*/ 279898 h 12715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967050" h="1271554">
                      <a:moveTo>
                        <a:pt x="7535" y="279898"/>
                      </a:moveTo>
                      <a:cubicBezTo>
                        <a:pt x="761328" y="-10443"/>
                        <a:pt x="2701861" y="-440967"/>
                        <a:pt x="2967050" y="1157825"/>
                      </a:cubicBezTo>
                      <a:cubicBezTo>
                        <a:pt x="2529219" y="173975"/>
                        <a:pt x="261794" y="239560"/>
                        <a:pt x="1591" y="1271554"/>
                      </a:cubicBezTo>
                      <a:cubicBezTo>
                        <a:pt x="25037" y="971053"/>
                        <a:pt x="-15911" y="580399"/>
                        <a:pt x="7535" y="279898"/>
                      </a:cubicBez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" name="Oval 6"/>
                <p:cNvSpPr/>
                <p:nvPr/>
              </p:nvSpPr>
              <p:spPr>
                <a:xfrm>
                  <a:off x="2107031" y="2384476"/>
                  <a:ext cx="4901802" cy="3203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01802" h="3203480">
                      <a:moveTo>
                        <a:pt x="2450901" y="1702"/>
                      </a:moveTo>
                      <a:cubicBezTo>
                        <a:pt x="1506064" y="1702"/>
                        <a:pt x="740122" y="468589"/>
                        <a:pt x="740122" y="1044524"/>
                      </a:cubicBezTo>
                      <a:cubicBezTo>
                        <a:pt x="740122" y="1620459"/>
                        <a:pt x="1506064" y="2087346"/>
                        <a:pt x="2450901" y="2087346"/>
                      </a:cubicBezTo>
                      <a:cubicBezTo>
                        <a:pt x="3395738" y="2087346"/>
                        <a:pt x="4161680" y="1620459"/>
                        <a:pt x="4161680" y="1044524"/>
                      </a:cubicBezTo>
                      <a:cubicBezTo>
                        <a:pt x="4161680" y="468589"/>
                        <a:pt x="3395738" y="1702"/>
                        <a:pt x="2450901" y="1702"/>
                      </a:cubicBezTo>
                      <a:close/>
                      <a:moveTo>
                        <a:pt x="2450901" y="0"/>
                      </a:moveTo>
                      <a:cubicBezTo>
                        <a:pt x="3804496" y="0"/>
                        <a:pt x="4901802" y="717123"/>
                        <a:pt x="4901802" y="1601740"/>
                      </a:cubicBezTo>
                      <a:cubicBezTo>
                        <a:pt x="4901802" y="2486357"/>
                        <a:pt x="3804496" y="3203480"/>
                        <a:pt x="2450901" y="3203480"/>
                      </a:cubicBezTo>
                      <a:cubicBezTo>
                        <a:pt x="1097306" y="3203480"/>
                        <a:pt x="0" y="2486357"/>
                        <a:pt x="0" y="1601740"/>
                      </a:cubicBezTo>
                      <a:cubicBezTo>
                        <a:pt x="0" y="717123"/>
                        <a:pt x="1097306" y="0"/>
                        <a:pt x="2450901" y="0"/>
                      </a:cubicBezTo>
                      <a:close/>
                    </a:path>
                  </a:pathLst>
                </a:custGeom>
                <a:gradFill>
                  <a:gsLst>
                    <a:gs pos="2000">
                      <a:schemeClr val="tx1">
                        <a:lumMod val="95000"/>
                        <a:lumOff val="5000"/>
                      </a:schemeClr>
                    </a:gs>
                    <a:gs pos="99000">
                      <a:schemeClr val="bg1">
                        <a:lumMod val="65000"/>
                      </a:schemeClr>
                    </a:gs>
                  </a:gsLst>
                  <a:lin ang="16200000" scaled="1"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" name="Oval 3"/>
                <p:cNvSpPr/>
                <p:nvPr/>
              </p:nvSpPr>
              <p:spPr>
                <a:xfrm>
                  <a:off x="2101171" y="2098064"/>
                  <a:ext cx="4901802" cy="3203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01802" h="3203480">
                      <a:moveTo>
                        <a:pt x="2456761" y="459119"/>
                      </a:moveTo>
                      <a:cubicBezTo>
                        <a:pt x="1666861" y="459119"/>
                        <a:pt x="1026521" y="849445"/>
                        <a:pt x="1026521" y="1330936"/>
                      </a:cubicBezTo>
                      <a:cubicBezTo>
                        <a:pt x="1026521" y="1812427"/>
                        <a:pt x="1666861" y="2202753"/>
                        <a:pt x="2456761" y="2202753"/>
                      </a:cubicBezTo>
                      <a:cubicBezTo>
                        <a:pt x="3246661" y="2202753"/>
                        <a:pt x="3887001" y="1812427"/>
                        <a:pt x="3887001" y="1330936"/>
                      </a:cubicBezTo>
                      <a:cubicBezTo>
                        <a:pt x="3887001" y="849445"/>
                        <a:pt x="3246661" y="459119"/>
                        <a:pt x="2456761" y="459119"/>
                      </a:cubicBezTo>
                      <a:close/>
                      <a:moveTo>
                        <a:pt x="2450901" y="0"/>
                      </a:moveTo>
                      <a:cubicBezTo>
                        <a:pt x="3804496" y="0"/>
                        <a:pt x="4901802" y="717123"/>
                        <a:pt x="4901802" y="1601740"/>
                      </a:cubicBezTo>
                      <a:cubicBezTo>
                        <a:pt x="4901802" y="2486357"/>
                        <a:pt x="3804496" y="3203480"/>
                        <a:pt x="2450901" y="3203480"/>
                      </a:cubicBezTo>
                      <a:cubicBezTo>
                        <a:pt x="1097306" y="3203480"/>
                        <a:pt x="0" y="2486357"/>
                        <a:pt x="0" y="1601740"/>
                      </a:cubicBezTo>
                      <a:cubicBezTo>
                        <a:pt x="0" y="717123"/>
                        <a:pt x="1097306" y="0"/>
                        <a:pt x="2450901" y="0"/>
                      </a:cubicBezTo>
                      <a:close/>
                    </a:path>
                  </a:pathLst>
                </a:custGeom>
                <a:gradFill>
                  <a:gsLst>
                    <a:gs pos="100000">
                      <a:schemeClr val="tx1">
                        <a:lumMod val="85000"/>
                        <a:lumOff val="15000"/>
                      </a:schemeClr>
                    </a:gs>
                    <a:gs pos="0">
                      <a:schemeClr val="bg1">
                        <a:lumMod val="50000"/>
                      </a:schemeClr>
                    </a:gs>
                  </a:gsLst>
                  <a:path path="circle">
                    <a:fillToRect l="50000" t="50000" r="50000" b="50000"/>
                  </a:path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" name="Group 99"/>
              <p:cNvGrpSpPr/>
              <p:nvPr/>
            </p:nvGrpSpPr>
            <p:grpSpPr>
              <a:xfrm>
                <a:off x="2314136" y="2501651"/>
                <a:ext cx="927295" cy="885145"/>
                <a:chOff x="2209800" y="1981200"/>
                <a:chExt cx="1676400" cy="1600200"/>
              </a:xfrm>
              <a:effectLst/>
            </p:grpSpPr>
            <p:sp>
              <p:nvSpPr>
                <p:cNvPr id="58" name="Oval 228"/>
                <p:cNvSpPr/>
                <p:nvPr/>
              </p:nvSpPr>
              <p:spPr>
                <a:xfrm>
                  <a:off x="2209800" y="1981200"/>
                  <a:ext cx="1676400" cy="1600200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" name="Oval 229"/>
                <p:cNvSpPr/>
                <p:nvPr/>
              </p:nvSpPr>
              <p:spPr>
                <a:xfrm>
                  <a:off x="2278141" y="2057400"/>
                  <a:ext cx="1447800" cy="1295400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" name="Rectangle 13"/>
                <p:cNvSpPr/>
                <p:nvPr/>
              </p:nvSpPr>
              <p:spPr>
                <a:xfrm rot="964047">
                  <a:off x="2321350" y="2239322"/>
                  <a:ext cx="399134" cy="931555"/>
                </a:xfrm>
                <a:custGeom>
                  <a:avLst/>
                  <a:gdLst>
                    <a:gd name="connsiteX0" fmla="*/ 0 w 304800"/>
                    <a:gd name="connsiteY0" fmla="*/ 0 h 914400"/>
                    <a:gd name="connsiteX1" fmla="*/ 304800 w 304800"/>
                    <a:gd name="connsiteY1" fmla="*/ 0 h 914400"/>
                    <a:gd name="connsiteX2" fmla="*/ 304800 w 304800"/>
                    <a:gd name="connsiteY2" fmla="*/ 914400 h 914400"/>
                    <a:gd name="connsiteX3" fmla="*/ 0 w 304800"/>
                    <a:gd name="connsiteY3" fmla="*/ 914400 h 914400"/>
                    <a:gd name="connsiteX4" fmla="*/ 0 w 304800"/>
                    <a:gd name="connsiteY4" fmla="*/ 0 h 914400"/>
                    <a:gd name="connsiteX0" fmla="*/ 0 w 304800"/>
                    <a:gd name="connsiteY0" fmla="*/ 0 h 914400"/>
                    <a:gd name="connsiteX1" fmla="*/ 275640 w 304800"/>
                    <a:gd name="connsiteY1" fmla="*/ 63448 h 914400"/>
                    <a:gd name="connsiteX2" fmla="*/ 304800 w 304800"/>
                    <a:gd name="connsiteY2" fmla="*/ 914400 h 914400"/>
                    <a:gd name="connsiteX3" fmla="*/ 0 w 304800"/>
                    <a:gd name="connsiteY3" fmla="*/ 914400 h 914400"/>
                    <a:gd name="connsiteX4" fmla="*/ 0 w 304800"/>
                    <a:gd name="connsiteY4" fmla="*/ 0 h 914400"/>
                    <a:gd name="connsiteX0" fmla="*/ 130458 w 304800"/>
                    <a:gd name="connsiteY0" fmla="*/ 0 h 993569"/>
                    <a:gd name="connsiteX1" fmla="*/ 275640 w 304800"/>
                    <a:gd name="connsiteY1" fmla="*/ 142617 h 993569"/>
                    <a:gd name="connsiteX2" fmla="*/ 304800 w 304800"/>
                    <a:gd name="connsiteY2" fmla="*/ 993569 h 993569"/>
                    <a:gd name="connsiteX3" fmla="*/ 0 w 304800"/>
                    <a:gd name="connsiteY3" fmla="*/ 993569 h 993569"/>
                    <a:gd name="connsiteX4" fmla="*/ 130458 w 304800"/>
                    <a:gd name="connsiteY4" fmla="*/ 0 h 993569"/>
                    <a:gd name="connsiteX0" fmla="*/ 130458 w 304800"/>
                    <a:gd name="connsiteY0" fmla="*/ 0 h 993569"/>
                    <a:gd name="connsiteX1" fmla="*/ 275640 w 304800"/>
                    <a:gd name="connsiteY1" fmla="*/ 142617 h 993569"/>
                    <a:gd name="connsiteX2" fmla="*/ 304800 w 304800"/>
                    <a:gd name="connsiteY2" fmla="*/ 993569 h 993569"/>
                    <a:gd name="connsiteX3" fmla="*/ 0 w 304800"/>
                    <a:gd name="connsiteY3" fmla="*/ 993569 h 993569"/>
                    <a:gd name="connsiteX4" fmla="*/ 130458 w 304800"/>
                    <a:gd name="connsiteY4" fmla="*/ 0 h 993569"/>
                    <a:gd name="connsiteX0" fmla="*/ 38563 w 212905"/>
                    <a:gd name="connsiteY0" fmla="*/ 0 h 993569"/>
                    <a:gd name="connsiteX1" fmla="*/ 183745 w 212905"/>
                    <a:gd name="connsiteY1" fmla="*/ 142617 h 993569"/>
                    <a:gd name="connsiteX2" fmla="*/ 212905 w 212905"/>
                    <a:gd name="connsiteY2" fmla="*/ 993569 h 993569"/>
                    <a:gd name="connsiteX3" fmla="*/ 0 w 212905"/>
                    <a:gd name="connsiteY3" fmla="*/ 986778 h 993569"/>
                    <a:gd name="connsiteX4" fmla="*/ 38563 w 212905"/>
                    <a:gd name="connsiteY4" fmla="*/ 0 h 993569"/>
                    <a:gd name="connsiteX0" fmla="*/ 38563 w 333019"/>
                    <a:gd name="connsiteY0" fmla="*/ 0 h 986778"/>
                    <a:gd name="connsiteX1" fmla="*/ 183745 w 333019"/>
                    <a:gd name="connsiteY1" fmla="*/ 142617 h 986778"/>
                    <a:gd name="connsiteX2" fmla="*/ 333019 w 333019"/>
                    <a:gd name="connsiteY2" fmla="*/ 747202 h 986778"/>
                    <a:gd name="connsiteX3" fmla="*/ 0 w 333019"/>
                    <a:gd name="connsiteY3" fmla="*/ 986778 h 986778"/>
                    <a:gd name="connsiteX4" fmla="*/ 38563 w 333019"/>
                    <a:gd name="connsiteY4" fmla="*/ 0 h 986778"/>
                    <a:gd name="connsiteX0" fmla="*/ 0 w 294456"/>
                    <a:gd name="connsiteY0" fmla="*/ 0 h 931555"/>
                    <a:gd name="connsiteX1" fmla="*/ 145182 w 294456"/>
                    <a:gd name="connsiteY1" fmla="*/ 142617 h 931555"/>
                    <a:gd name="connsiteX2" fmla="*/ 294456 w 294456"/>
                    <a:gd name="connsiteY2" fmla="*/ 747202 h 931555"/>
                    <a:gd name="connsiteX3" fmla="*/ 166485 w 294456"/>
                    <a:gd name="connsiteY3" fmla="*/ 931555 h 931555"/>
                    <a:gd name="connsiteX4" fmla="*/ 0 w 294456"/>
                    <a:gd name="connsiteY4" fmla="*/ 0 h 931555"/>
                    <a:gd name="connsiteX0" fmla="*/ 24471 w 318927"/>
                    <a:gd name="connsiteY0" fmla="*/ 0 h 931555"/>
                    <a:gd name="connsiteX1" fmla="*/ 169653 w 318927"/>
                    <a:gd name="connsiteY1" fmla="*/ 142617 h 931555"/>
                    <a:gd name="connsiteX2" fmla="*/ 318927 w 318927"/>
                    <a:gd name="connsiteY2" fmla="*/ 747202 h 931555"/>
                    <a:gd name="connsiteX3" fmla="*/ 190956 w 318927"/>
                    <a:gd name="connsiteY3" fmla="*/ 931555 h 931555"/>
                    <a:gd name="connsiteX4" fmla="*/ 24471 w 318927"/>
                    <a:gd name="connsiteY4" fmla="*/ 0 h 931555"/>
                    <a:gd name="connsiteX0" fmla="*/ 104678 w 399134"/>
                    <a:gd name="connsiteY0" fmla="*/ 0 h 931555"/>
                    <a:gd name="connsiteX1" fmla="*/ 249860 w 399134"/>
                    <a:gd name="connsiteY1" fmla="*/ 142617 h 931555"/>
                    <a:gd name="connsiteX2" fmla="*/ 399134 w 399134"/>
                    <a:gd name="connsiteY2" fmla="*/ 747202 h 931555"/>
                    <a:gd name="connsiteX3" fmla="*/ 271163 w 399134"/>
                    <a:gd name="connsiteY3" fmla="*/ 931555 h 931555"/>
                    <a:gd name="connsiteX4" fmla="*/ 104678 w 399134"/>
                    <a:gd name="connsiteY4" fmla="*/ 0 h 931555"/>
                    <a:gd name="connsiteX0" fmla="*/ 104678 w 399134"/>
                    <a:gd name="connsiteY0" fmla="*/ 0 h 931555"/>
                    <a:gd name="connsiteX1" fmla="*/ 249860 w 399134"/>
                    <a:gd name="connsiteY1" fmla="*/ 142617 h 931555"/>
                    <a:gd name="connsiteX2" fmla="*/ 399134 w 399134"/>
                    <a:gd name="connsiteY2" fmla="*/ 747202 h 931555"/>
                    <a:gd name="connsiteX3" fmla="*/ 271163 w 399134"/>
                    <a:gd name="connsiteY3" fmla="*/ 931555 h 931555"/>
                    <a:gd name="connsiteX4" fmla="*/ 104678 w 399134"/>
                    <a:gd name="connsiteY4" fmla="*/ 0 h 931555"/>
                    <a:gd name="connsiteX0" fmla="*/ 104678 w 399134"/>
                    <a:gd name="connsiteY0" fmla="*/ 0 h 931555"/>
                    <a:gd name="connsiteX1" fmla="*/ 249860 w 399134"/>
                    <a:gd name="connsiteY1" fmla="*/ 142617 h 931555"/>
                    <a:gd name="connsiteX2" fmla="*/ 399134 w 399134"/>
                    <a:gd name="connsiteY2" fmla="*/ 747202 h 931555"/>
                    <a:gd name="connsiteX3" fmla="*/ 271163 w 399134"/>
                    <a:gd name="connsiteY3" fmla="*/ 931555 h 931555"/>
                    <a:gd name="connsiteX4" fmla="*/ 104678 w 399134"/>
                    <a:gd name="connsiteY4" fmla="*/ 0 h 9315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99134" h="931555">
                      <a:moveTo>
                        <a:pt x="104678" y="0"/>
                      </a:moveTo>
                      <a:cubicBezTo>
                        <a:pt x="153860" y="87916"/>
                        <a:pt x="201466" y="95078"/>
                        <a:pt x="249860" y="142617"/>
                      </a:cubicBezTo>
                      <a:cubicBezTo>
                        <a:pt x="171373" y="408695"/>
                        <a:pt x="276601" y="593317"/>
                        <a:pt x="399134" y="747202"/>
                      </a:cubicBezTo>
                      <a:lnTo>
                        <a:pt x="271163" y="931555"/>
                      </a:lnTo>
                      <a:cubicBezTo>
                        <a:pt x="-68472" y="613676"/>
                        <a:pt x="-45977" y="266656"/>
                        <a:pt x="104678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" name="Rectangle 14"/>
                <p:cNvSpPr/>
                <p:nvPr/>
              </p:nvSpPr>
              <p:spPr>
                <a:xfrm>
                  <a:off x="2841601" y="2469922"/>
                  <a:ext cx="369407" cy="289112"/>
                </a:xfrm>
                <a:custGeom>
                  <a:avLst/>
                  <a:gdLst>
                    <a:gd name="connsiteX0" fmla="*/ 0 w 342513"/>
                    <a:gd name="connsiteY0" fmla="*/ 0 h 228600"/>
                    <a:gd name="connsiteX1" fmla="*/ 342513 w 342513"/>
                    <a:gd name="connsiteY1" fmla="*/ 0 h 228600"/>
                    <a:gd name="connsiteX2" fmla="*/ 342513 w 342513"/>
                    <a:gd name="connsiteY2" fmla="*/ 228600 h 228600"/>
                    <a:gd name="connsiteX3" fmla="*/ 0 w 342513"/>
                    <a:gd name="connsiteY3" fmla="*/ 228600 h 228600"/>
                    <a:gd name="connsiteX4" fmla="*/ 0 w 342513"/>
                    <a:gd name="connsiteY4" fmla="*/ 0 h 228600"/>
                    <a:gd name="connsiteX0" fmla="*/ 26894 w 369407"/>
                    <a:gd name="connsiteY0" fmla="*/ 0 h 242047"/>
                    <a:gd name="connsiteX1" fmla="*/ 369407 w 369407"/>
                    <a:gd name="connsiteY1" fmla="*/ 0 h 242047"/>
                    <a:gd name="connsiteX2" fmla="*/ 369407 w 369407"/>
                    <a:gd name="connsiteY2" fmla="*/ 228600 h 242047"/>
                    <a:gd name="connsiteX3" fmla="*/ 0 w 369407"/>
                    <a:gd name="connsiteY3" fmla="*/ 242047 h 242047"/>
                    <a:gd name="connsiteX4" fmla="*/ 26894 w 369407"/>
                    <a:gd name="connsiteY4" fmla="*/ 0 h 242047"/>
                    <a:gd name="connsiteX0" fmla="*/ 26894 w 369407"/>
                    <a:gd name="connsiteY0" fmla="*/ 0 h 255494"/>
                    <a:gd name="connsiteX1" fmla="*/ 369407 w 369407"/>
                    <a:gd name="connsiteY1" fmla="*/ 0 h 255494"/>
                    <a:gd name="connsiteX2" fmla="*/ 342513 w 369407"/>
                    <a:gd name="connsiteY2" fmla="*/ 255494 h 255494"/>
                    <a:gd name="connsiteX3" fmla="*/ 0 w 369407"/>
                    <a:gd name="connsiteY3" fmla="*/ 242047 h 255494"/>
                    <a:gd name="connsiteX4" fmla="*/ 26894 w 369407"/>
                    <a:gd name="connsiteY4" fmla="*/ 0 h 255494"/>
                    <a:gd name="connsiteX0" fmla="*/ 26894 w 369407"/>
                    <a:gd name="connsiteY0" fmla="*/ 0 h 255494"/>
                    <a:gd name="connsiteX1" fmla="*/ 369407 w 369407"/>
                    <a:gd name="connsiteY1" fmla="*/ 67235 h 255494"/>
                    <a:gd name="connsiteX2" fmla="*/ 342513 w 369407"/>
                    <a:gd name="connsiteY2" fmla="*/ 255494 h 255494"/>
                    <a:gd name="connsiteX3" fmla="*/ 0 w 369407"/>
                    <a:gd name="connsiteY3" fmla="*/ 242047 h 255494"/>
                    <a:gd name="connsiteX4" fmla="*/ 26894 w 369407"/>
                    <a:gd name="connsiteY4" fmla="*/ 0 h 255494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69407" h="289112">
                      <a:moveTo>
                        <a:pt x="26894" y="0"/>
                      </a:moveTo>
                      <a:cubicBezTo>
                        <a:pt x="154512" y="13448"/>
                        <a:pt x="255236" y="47064"/>
                        <a:pt x="369407" y="100853"/>
                      </a:cubicBezTo>
                      <a:lnTo>
                        <a:pt x="342513" y="289112"/>
                      </a:lnTo>
                      <a:cubicBezTo>
                        <a:pt x="208171" y="257735"/>
                        <a:pt x="107448" y="259977"/>
                        <a:pt x="0" y="275665"/>
                      </a:cubicBezTo>
                      <a:lnTo>
                        <a:pt x="26894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98000">
                      <a:schemeClr val="bg1">
                        <a:lumMod val="95000"/>
                      </a:schemeClr>
                    </a:gs>
                    <a:gs pos="26000">
                      <a:schemeClr val="bg1">
                        <a:lumMod val="85000"/>
                      </a:schemeClr>
                    </a:gs>
                  </a:gsLst>
                  <a:lin ang="16200000" scaled="1"/>
                  <a:tileRect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" name="Rectangle 15"/>
                <p:cNvSpPr/>
                <p:nvPr/>
              </p:nvSpPr>
              <p:spPr>
                <a:xfrm rot="278579">
                  <a:off x="3484994" y="2613083"/>
                  <a:ext cx="172571" cy="325764"/>
                </a:xfrm>
                <a:custGeom>
                  <a:avLst/>
                  <a:gdLst>
                    <a:gd name="connsiteX0" fmla="*/ 0 w 152400"/>
                    <a:gd name="connsiteY0" fmla="*/ 0 h 312317"/>
                    <a:gd name="connsiteX1" fmla="*/ 152400 w 152400"/>
                    <a:gd name="connsiteY1" fmla="*/ 0 h 312317"/>
                    <a:gd name="connsiteX2" fmla="*/ 152400 w 152400"/>
                    <a:gd name="connsiteY2" fmla="*/ 312317 h 312317"/>
                    <a:gd name="connsiteX3" fmla="*/ 0 w 152400"/>
                    <a:gd name="connsiteY3" fmla="*/ 312317 h 312317"/>
                    <a:gd name="connsiteX4" fmla="*/ 0 w 152400"/>
                    <a:gd name="connsiteY4" fmla="*/ 0 h 312317"/>
                    <a:gd name="connsiteX0" fmla="*/ 0 w 152400"/>
                    <a:gd name="connsiteY0" fmla="*/ 0 h 312317"/>
                    <a:gd name="connsiteX1" fmla="*/ 125506 w 152400"/>
                    <a:gd name="connsiteY1" fmla="*/ 0 h 312317"/>
                    <a:gd name="connsiteX2" fmla="*/ 152400 w 152400"/>
                    <a:gd name="connsiteY2" fmla="*/ 312317 h 312317"/>
                    <a:gd name="connsiteX3" fmla="*/ 0 w 152400"/>
                    <a:gd name="connsiteY3" fmla="*/ 312317 h 312317"/>
                    <a:gd name="connsiteX4" fmla="*/ 0 w 152400"/>
                    <a:gd name="connsiteY4" fmla="*/ 0 h 312317"/>
                    <a:gd name="connsiteX0" fmla="*/ 0 w 152400"/>
                    <a:gd name="connsiteY0" fmla="*/ 20171 h 312317"/>
                    <a:gd name="connsiteX1" fmla="*/ 125506 w 152400"/>
                    <a:gd name="connsiteY1" fmla="*/ 0 h 312317"/>
                    <a:gd name="connsiteX2" fmla="*/ 152400 w 152400"/>
                    <a:gd name="connsiteY2" fmla="*/ 312317 h 312317"/>
                    <a:gd name="connsiteX3" fmla="*/ 0 w 152400"/>
                    <a:gd name="connsiteY3" fmla="*/ 312317 h 312317"/>
                    <a:gd name="connsiteX4" fmla="*/ 0 w 152400"/>
                    <a:gd name="connsiteY4" fmla="*/ 20171 h 312317"/>
                    <a:gd name="connsiteX0" fmla="*/ 0 w 152400"/>
                    <a:gd name="connsiteY0" fmla="*/ 47065 h 339211"/>
                    <a:gd name="connsiteX1" fmla="*/ 112059 w 152400"/>
                    <a:gd name="connsiteY1" fmla="*/ 0 h 339211"/>
                    <a:gd name="connsiteX2" fmla="*/ 152400 w 152400"/>
                    <a:gd name="connsiteY2" fmla="*/ 339211 h 339211"/>
                    <a:gd name="connsiteX3" fmla="*/ 0 w 152400"/>
                    <a:gd name="connsiteY3" fmla="*/ 339211 h 339211"/>
                    <a:gd name="connsiteX4" fmla="*/ 0 w 152400"/>
                    <a:gd name="connsiteY4" fmla="*/ 47065 h 339211"/>
                    <a:gd name="connsiteX0" fmla="*/ 0 w 172571"/>
                    <a:gd name="connsiteY0" fmla="*/ 47065 h 339211"/>
                    <a:gd name="connsiteX1" fmla="*/ 112059 w 172571"/>
                    <a:gd name="connsiteY1" fmla="*/ 0 h 339211"/>
                    <a:gd name="connsiteX2" fmla="*/ 172571 w 172571"/>
                    <a:gd name="connsiteY2" fmla="*/ 325764 h 339211"/>
                    <a:gd name="connsiteX3" fmla="*/ 0 w 172571"/>
                    <a:gd name="connsiteY3" fmla="*/ 339211 h 339211"/>
                    <a:gd name="connsiteX4" fmla="*/ 0 w 172571"/>
                    <a:gd name="connsiteY4" fmla="*/ 47065 h 339211"/>
                    <a:gd name="connsiteX0" fmla="*/ 0 w 172571"/>
                    <a:gd name="connsiteY0" fmla="*/ 47065 h 339211"/>
                    <a:gd name="connsiteX1" fmla="*/ 112059 w 172571"/>
                    <a:gd name="connsiteY1" fmla="*/ 0 h 339211"/>
                    <a:gd name="connsiteX2" fmla="*/ 172571 w 172571"/>
                    <a:gd name="connsiteY2" fmla="*/ 325764 h 339211"/>
                    <a:gd name="connsiteX3" fmla="*/ 0 w 172571"/>
                    <a:gd name="connsiteY3" fmla="*/ 339211 h 339211"/>
                    <a:gd name="connsiteX4" fmla="*/ 0 w 172571"/>
                    <a:gd name="connsiteY4" fmla="*/ 47065 h 339211"/>
                    <a:gd name="connsiteX0" fmla="*/ 0 w 172571"/>
                    <a:gd name="connsiteY0" fmla="*/ 47065 h 339211"/>
                    <a:gd name="connsiteX1" fmla="*/ 112059 w 172571"/>
                    <a:gd name="connsiteY1" fmla="*/ 0 h 339211"/>
                    <a:gd name="connsiteX2" fmla="*/ 172571 w 172571"/>
                    <a:gd name="connsiteY2" fmla="*/ 325764 h 339211"/>
                    <a:gd name="connsiteX3" fmla="*/ 0 w 172571"/>
                    <a:gd name="connsiteY3" fmla="*/ 339211 h 339211"/>
                    <a:gd name="connsiteX4" fmla="*/ 0 w 172571"/>
                    <a:gd name="connsiteY4" fmla="*/ 47065 h 339211"/>
                    <a:gd name="connsiteX0" fmla="*/ 0 w 172571"/>
                    <a:gd name="connsiteY0" fmla="*/ 47065 h 339211"/>
                    <a:gd name="connsiteX1" fmla="*/ 112059 w 172571"/>
                    <a:gd name="connsiteY1" fmla="*/ 0 h 339211"/>
                    <a:gd name="connsiteX2" fmla="*/ 172571 w 172571"/>
                    <a:gd name="connsiteY2" fmla="*/ 325764 h 339211"/>
                    <a:gd name="connsiteX3" fmla="*/ 0 w 172571"/>
                    <a:gd name="connsiteY3" fmla="*/ 339211 h 339211"/>
                    <a:gd name="connsiteX4" fmla="*/ 0 w 172571"/>
                    <a:gd name="connsiteY4" fmla="*/ 47065 h 339211"/>
                    <a:gd name="connsiteX0" fmla="*/ 0 w 172571"/>
                    <a:gd name="connsiteY0" fmla="*/ 47065 h 325764"/>
                    <a:gd name="connsiteX1" fmla="*/ 112059 w 172571"/>
                    <a:gd name="connsiteY1" fmla="*/ 0 h 325764"/>
                    <a:gd name="connsiteX2" fmla="*/ 172571 w 172571"/>
                    <a:gd name="connsiteY2" fmla="*/ 325764 h 325764"/>
                    <a:gd name="connsiteX3" fmla="*/ 20170 w 172571"/>
                    <a:gd name="connsiteY3" fmla="*/ 325764 h 325764"/>
                    <a:gd name="connsiteX4" fmla="*/ 0 w 172571"/>
                    <a:gd name="connsiteY4" fmla="*/ 47065 h 325764"/>
                    <a:gd name="connsiteX0" fmla="*/ 0 w 172571"/>
                    <a:gd name="connsiteY0" fmla="*/ 47065 h 325764"/>
                    <a:gd name="connsiteX1" fmla="*/ 112059 w 172571"/>
                    <a:gd name="connsiteY1" fmla="*/ 0 h 325764"/>
                    <a:gd name="connsiteX2" fmla="*/ 172571 w 172571"/>
                    <a:gd name="connsiteY2" fmla="*/ 325764 h 325764"/>
                    <a:gd name="connsiteX3" fmla="*/ 20170 w 172571"/>
                    <a:gd name="connsiteY3" fmla="*/ 325764 h 325764"/>
                    <a:gd name="connsiteX4" fmla="*/ 0 w 172571"/>
                    <a:gd name="connsiteY4" fmla="*/ 47065 h 3257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2571" h="325764">
                      <a:moveTo>
                        <a:pt x="0" y="47065"/>
                      </a:moveTo>
                      <a:lnTo>
                        <a:pt x="112059" y="0"/>
                      </a:lnTo>
                      <a:cubicBezTo>
                        <a:pt x="152401" y="108588"/>
                        <a:pt x="172571" y="203729"/>
                        <a:pt x="172571" y="325764"/>
                      </a:cubicBezTo>
                      <a:lnTo>
                        <a:pt x="20170" y="325764"/>
                      </a:lnTo>
                      <a:cubicBezTo>
                        <a:pt x="47064" y="228382"/>
                        <a:pt x="26894" y="151170"/>
                        <a:pt x="0" y="47065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" name="Rectangle 17"/>
                <p:cNvSpPr/>
                <p:nvPr/>
              </p:nvSpPr>
              <p:spPr>
                <a:xfrm rot="277179">
                  <a:off x="2353057" y="2807879"/>
                  <a:ext cx="1389887" cy="736214"/>
                </a:xfrm>
                <a:custGeom>
                  <a:avLst/>
                  <a:gdLst>
                    <a:gd name="connsiteX0" fmla="*/ 0 w 1447800"/>
                    <a:gd name="connsiteY0" fmla="*/ 0 h 678283"/>
                    <a:gd name="connsiteX1" fmla="*/ 1447800 w 1447800"/>
                    <a:gd name="connsiteY1" fmla="*/ 0 h 678283"/>
                    <a:gd name="connsiteX2" fmla="*/ 1447800 w 1447800"/>
                    <a:gd name="connsiteY2" fmla="*/ 678283 h 678283"/>
                    <a:gd name="connsiteX3" fmla="*/ 0 w 1447800"/>
                    <a:gd name="connsiteY3" fmla="*/ 678283 h 678283"/>
                    <a:gd name="connsiteX4" fmla="*/ 0 w 1447800"/>
                    <a:gd name="connsiteY4" fmla="*/ 0 h 678283"/>
                    <a:gd name="connsiteX0" fmla="*/ 0 w 1447800"/>
                    <a:gd name="connsiteY0" fmla="*/ 0 h 678283"/>
                    <a:gd name="connsiteX1" fmla="*/ 1447800 w 1447800"/>
                    <a:gd name="connsiteY1" fmla="*/ 0 h 678283"/>
                    <a:gd name="connsiteX2" fmla="*/ 1447800 w 1447800"/>
                    <a:gd name="connsiteY2" fmla="*/ 678283 h 678283"/>
                    <a:gd name="connsiteX3" fmla="*/ 53789 w 1447800"/>
                    <a:gd name="connsiteY3" fmla="*/ 389171 h 678283"/>
                    <a:gd name="connsiteX4" fmla="*/ 0 w 1447800"/>
                    <a:gd name="connsiteY4" fmla="*/ 0 h 678283"/>
                    <a:gd name="connsiteX0" fmla="*/ 0 w 1447800"/>
                    <a:gd name="connsiteY0" fmla="*/ 0 h 389171"/>
                    <a:gd name="connsiteX1" fmla="*/ 1447800 w 1447800"/>
                    <a:gd name="connsiteY1" fmla="*/ 0 h 389171"/>
                    <a:gd name="connsiteX2" fmla="*/ 1420905 w 1447800"/>
                    <a:gd name="connsiteY2" fmla="*/ 342107 h 389171"/>
                    <a:gd name="connsiteX3" fmla="*/ 53789 w 1447800"/>
                    <a:gd name="connsiteY3" fmla="*/ 389171 h 389171"/>
                    <a:gd name="connsiteX4" fmla="*/ 0 w 1447800"/>
                    <a:gd name="connsiteY4" fmla="*/ 0 h 389171"/>
                    <a:gd name="connsiteX0" fmla="*/ 0 w 1447800"/>
                    <a:gd name="connsiteY0" fmla="*/ 0 h 422788"/>
                    <a:gd name="connsiteX1" fmla="*/ 1447800 w 1447800"/>
                    <a:gd name="connsiteY1" fmla="*/ 0 h 422788"/>
                    <a:gd name="connsiteX2" fmla="*/ 1420905 w 1447800"/>
                    <a:gd name="connsiteY2" fmla="*/ 342107 h 422788"/>
                    <a:gd name="connsiteX3" fmla="*/ 53789 w 1447800"/>
                    <a:gd name="connsiteY3" fmla="*/ 422788 h 422788"/>
                    <a:gd name="connsiteX4" fmla="*/ 0 w 1447800"/>
                    <a:gd name="connsiteY4" fmla="*/ 0 h 422788"/>
                    <a:gd name="connsiteX0" fmla="*/ 0 w 1447800"/>
                    <a:gd name="connsiteY0" fmla="*/ 0 h 615112"/>
                    <a:gd name="connsiteX1" fmla="*/ 1447800 w 1447800"/>
                    <a:gd name="connsiteY1" fmla="*/ 0 h 615112"/>
                    <a:gd name="connsiteX2" fmla="*/ 1420905 w 1447800"/>
                    <a:gd name="connsiteY2" fmla="*/ 342107 h 615112"/>
                    <a:gd name="connsiteX3" fmla="*/ 53789 w 1447800"/>
                    <a:gd name="connsiteY3" fmla="*/ 422788 h 615112"/>
                    <a:gd name="connsiteX4" fmla="*/ 0 w 1447800"/>
                    <a:gd name="connsiteY4" fmla="*/ 0 h 615112"/>
                    <a:gd name="connsiteX0" fmla="*/ 0 w 1447800"/>
                    <a:gd name="connsiteY0" fmla="*/ 0 h 685888"/>
                    <a:gd name="connsiteX1" fmla="*/ 1447800 w 1447800"/>
                    <a:gd name="connsiteY1" fmla="*/ 0 h 685888"/>
                    <a:gd name="connsiteX2" fmla="*/ 1420905 w 1447800"/>
                    <a:gd name="connsiteY2" fmla="*/ 342107 h 685888"/>
                    <a:gd name="connsiteX3" fmla="*/ 53789 w 1447800"/>
                    <a:gd name="connsiteY3" fmla="*/ 422788 h 685888"/>
                    <a:gd name="connsiteX4" fmla="*/ 0 w 1447800"/>
                    <a:gd name="connsiteY4" fmla="*/ 0 h 685888"/>
                    <a:gd name="connsiteX0" fmla="*/ 0 w 1447800"/>
                    <a:gd name="connsiteY0" fmla="*/ 0 h 703246"/>
                    <a:gd name="connsiteX1" fmla="*/ 1447800 w 1447800"/>
                    <a:gd name="connsiteY1" fmla="*/ 0 h 703246"/>
                    <a:gd name="connsiteX2" fmla="*/ 1420905 w 1447800"/>
                    <a:gd name="connsiteY2" fmla="*/ 342107 h 703246"/>
                    <a:gd name="connsiteX3" fmla="*/ 53789 w 1447800"/>
                    <a:gd name="connsiteY3" fmla="*/ 422788 h 703246"/>
                    <a:gd name="connsiteX4" fmla="*/ 0 w 1447800"/>
                    <a:gd name="connsiteY4" fmla="*/ 0 h 703246"/>
                    <a:gd name="connsiteX0" fmla="*/ 0 w 1447800"/>
                    <a:gd name="connsiteY0" fmla="*/ 0 h 699377"/>
                    <a:gd name="connsiteX1" fmla="*/ 1447800 w 1447800"/>
                    <a:gd name="connsiteY1" fmla="*/ 0 h 699377"/>
                    <a:gd name="connsiteX2" fmla="*/ 1420905 w 1447800"/>
                    <a:gd name="connsiteY2" fmla="*/ 342107 h 699377"/>
                    <a:gd name="connsiteX3" fmla="*/ 53789 w 1447800"/>
                    <a:gd name="connsiteY3" fmla="*/ 422788 h 699377"/>
                    <a:gd name="connsiteX4" fmla="*/ 0 w 1447800"/>
                    <a:gd name="connsiteY4" fmla="*/ 0 h 699377"/>
                    <a:gd name="connsiteX0" fmla="*/ 0 w 1420905"/>
                    <a:gd name="connsiteY0" fmla="*/ 0 h 699377"/>
                    <a:gd name="connsiteX1" fmla="*/ 1373841 w 1420905"/>
                    <a:gd name="connsiteY1" fmla="*/ 26894 h 699377"/>
                    <a:gd name="connsiteX2" fmla="*/ 1420905 w 1420905"/>
                    <a:gd name="connsiteY2" fmla="*/ 342107 h 699377"/>
                    <a:gd name="connsiteX3" fmla="*/ 53789 w 1420905"/>
                    <a:gd name="connsiteY3" fmla="*/ 422788 h 699377"/>
                    <a:gd name="connsiteX4" fmla="*/ 0 w 1420905"/>
                    <a:gd name="connsiteY4" fmla="*/ 0 h 699377"/>
                    <a:gd name="connsiteX0" fmla="*/ 0 w 1420905"/>
                    <a:gd name="connsiteY0" fmla="*/ 0 h 699377"/>
                    <a:gd name="connsiteX1" fmla="*/ 1373841 w 1420905"/>
                    <a:gd name="connsiteY1" fmla="*/ 26894 h 699377"/>
                    <a:gd name="connsiteX2" fmla="*/ 1420905 w 1420905"/>
                    <a:gd name="connsiteY2" fmla="*/ 342107 h 699377"/>
                    <a:gd name="connsiteX3" fmla="*/ 53789 w 1420905"/>
                    <a:gd name="connsiteY3" fmla="*/ 422788 h 699377"/>
                    <a:gd name="connsiteX4" fmla="*/ 0 w 1420905"/>
                    <a:gd name="connsiteY4" fmla="*/ 0 h 699377"/>
                    <a:gd name="connsiteX0" fmla="*/ 295835 w 1367116"/>
                    <a:gd name="connsiteY0" fmla="*/ 53788 h 672483"/>
                    <a:gd name="connsiteX1" fmla="*/ 1320052 w 1367116"/>
                    <a:gd name="connsiteY1" fmla="*/ 0 h 672483"/>
                    <a:gd name="connsiteX2" fmla="*/ 1367116 w 1367116"/>
                    <a:gd name="connsiteY2" fmla="*/ 315213 h 672483"/>
                    <a:gd name="connsiteX3" fmla="*/ 0 w 1367116"/>
                    <a:gd name="connsiteY3" fmla="*/ 395894 h 672483"/>
                    <a:gd name="connsiteX4" fmla="*/ 295835 w 1367116"/>
                    <a:gd name="connsiteY4" fmla="*/ 53788 h 672483"/>
                    <a:gd name="connsiteX0" fmla="*/ 295835 w 1367116"/>
                    <a:gd name="connsiteY0" fmla="*/ 53788 h 672483"/>
                    <a:gd name="connsiteX1" fmla="*/ 1320052 w 1367116"/>
                    <a:gd name="connsiteY1" fmla="*/ 0 h 672483"/>
                    <a:gd name="connsiteX2" fmla="*/ 1367116 w 1367116"/>
                    <a:gd name="connsiteY2" fmla="*/ 315213 h 672483"/>
                    <a:gd name="connsiteX3" fmla="*/ 0 w 1367116"/>
                    <a:gd name="connsiteY3" fmla="*/ 395894 h 672483"/>
                    <a:gd name="connsiteX4" fmla="*/ 295835 w 1367116"/>
                    <a:gd name="connsiteY4" fmla="*/ 53788 h 672483"/>
                    <a:gd name="connsiteX0" fmla="*/ 295835 w 1367116"/>
                    <a:gd name="connsiteY0" fmla="*/ 53788 h 672483"/>
                    <a:gd name="connsiteX1" fmla="*/ 1320052 w 1367116"/>
                    <a:gd name="connsiteY1" fmla="*/ 0 h 672483"/>
                    <a:gd name="connsiteX2" fmla="*/ 1367116 w 1367116"/>
                    <a:gd name="connsiteY2" fmla="*/ 315213 h 672483"/>
                    <a:gd name="connsiteX3" fmla="*/ 0 w 1367116"/>
                    <a:gd name="connsiteY3" fmla="*/ 395894 h 672483"/>
                    <a:gd name="connsiteX4" fmla="*/ 295835 w 1367116"/>
                    <a:gd name="connsiteY4" fmla="*/ 53788 h 672483"/>
                    <a:gd name="connsiteX0" fmla="*/ 295835 w 1367116"/>
                    <a:gd name="connsiteY0" fmla="*/ 53788 h 672483"/>
                    <a:gd name="connsiteX1" fmla="*/ 1320052 w 1367116"/>
                    <a:gd name="connsiteY1" fmla="*/ 0 h 672483"/>
                    <a:gd name="connsiteX2" fmla="*/ 1367116 w 1367116"/>
                    <a:gd name="connsiteY2" fmla="*/ 315213 h 672483"/>
                    <a:gd name="connsiteX3" fmla="*/ 0 w 1367116"/>
                    <a:gd name="connsiteY3" fmla="*/ 395894 h 672483"/>
                    <a:gd name="connsiteX4" fmla="*/ 295835 w 1367116"/>
                    <a:gd name="connsiteY4" fmla="*/ 53788 h 672483"/>
                    <a:gd name="connsiteX0" fmla="*/ 295835 w 1369081"/>
                    <a:gd name="connsiteY0" fmla="*/ 597 h 619292"/>
                    <a:gd name="connsiteX1" fmla="*/ 1367116 w 1369081"/>
                    <a:gd name="connsiteY1" fmla="*/ 262022 h 619292"/>
                    <a:gd name="connsiteX2" fmla="*/ 0 w 1369081"/>
                    <a:gd name="connsiteY2" fmla="*/ 342703 h 619292"/>
                    <a:gd name="connsiteX3" fmla="*/ 295835 w 1369081"/>
                    <a:gd name="connsiteY3" fmla="*/ 597 h 619292"/>
                    <a:gd name="connsiteX0" fmla="*/ 295835 w 1368181"/>
                    <a:gd name="connsiteY0" fmla="*/ 95304 h 713999"/>
                    <a:gd name="connsiteX1" fmla="*/ 1367116 w 1368181"/>
                    <a:gd name="connsiteY1" fmla="*/ 356729 h 713999"/>
                    <a:gd name="connsiteX2" fmla="*/ 0 w 1368181"/>
                    <a:gd name="connsiteY2" fmla="*/ 437410 h 713999"/>
                    <a:gd name="connsiteX3" fmla="*/ 295835 w 1368181"/>
                    <a:gd name="connsiteY3" fmla="*/ 95304 h 713999"/>
                    <a:gd name="connsiteX0" fmla="*/ 295835 w 1368136"/>
                    <a:gd name="connsiteY0" fmla="*/ 112549 h 731244"/>
                    <a:gd name="connsiteX1" fmla="*/ 1367116 w 1368136"/>
                    <a:gd name="connsiteY1" fmla="*/ 373974 h 731244"/>
                    <a:gd name="connsiteX2" fmla="*/ 0 w 1368136"/>
                    <a:gd name="connsiteY2" fmla="*/ 454655 h 731244"/>
                    <a:gd name="connsiteX3" fmla="*/ 295835 w 1368136"/>
                    <a:gd name="connsiteY3" fmla="*/ 112549 h 731244"/>
                    <a:gd name="connsiteX0" fmla="*/ 295835 w 1368108"/>
                    <a:gd name="connsiteY0" fmla="*/ 117599 h 736294"/>
                    <a:gd name="connsiteX1" fmla="*/ 1367116 w 1368108"/>
                    <a:gd name="connsiteY1" fmla="*/ 379024 h 736294"/>
                    <a:gd name="connsiteX2" fmla="*/ 0 w 1368108"/>
                    <a:gd name="connsiteY2" fmla="*/ 459705 h 736294"/>
                    <a:gd name="connsiteX3" fmla="*/ 295835 w 1368108"/>
                    <a:gd name="connsiteY3" fmla="*/ 117599 h 736294"/>
                    <a:gd name="connsiteX0" fmla="*/ 0 w 1367116"/>
                    <a:gd name="connsiteY0" fmla="*/ 80681 h 357270"/>
                    <a:gd name="connsiteX1" fmla="*/ 1367116 w 1367116"/>
                    <a:gd name="connsiteY1" fmla="*/ 0 h 357270"/>
                    <a:gd name="connsiteX2" fmla="*/ 0 w 1367116"/>
                    <a:gd name="connsiteY2" fmla="*/ 80681 h 357270"/>
                    <a:gd name="connsiteX0" fmla="*/ 0 w 1367116"/>
                    <a:gd name="connsiteY0" fmla="*/ 284842 h 561431"/>
                    <a:gd name="connsiteX1" fmla="*/ 1367116 w 1367116"/>
                    <a:gd name="connsiteY1" fmla="*/ 204161 h 561431"/>
                    <a:gd name="connsiteX2" fmla="*/ 0 w 1367116"/>
                    <a:gd name="connsiteY2" fmla="*/ 284842 h 561431"/>
                    <a:gd name="connsiteX0" fmla="*/ 0 w 1393556"/>
                    <a:gd name="connsiteY0" fmla="*/ 464463 h 741052"/>
                    <a:gd name="connsiteX1" fmla="*/ 1367116 w 1393556"/>
                    <a:gd name="connsiteY1" fmla="*/ 383782 h 741052"/>
                    <a:gd name="connsiteX2" fmla="*/ 0 w 1393556"/>
                    <a:gd name="connsiteY2" fmla="*/ 464463 h 741052"/>
                    <a:gd name="connsiteX0" fmla="*/ 0 w 1389887"/>
                    <a:gd name="connsiteY0" fmla="*/ 459625 h 736214"/>
                    <a:gd name="connsiteX1" fmla="*/ 1367116 w 1389887"/>
                    <a:gd name="connsiteY1" fmla="*/ 378944 h 736214"/>
                    <a:gd name="connsiteX2" fmla="*/ 0 w 1389887"/>
                    <a:gd name="connsiteY2" fmla="*/ 459625 h 7362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89887" h="736214">
                      <a:moveTo>
                        <a:pt x="0" y="459625"/>
                      </a:moveTo>
                      <a:cubicBezTo>
                        <a:pt x="99358" y="-132045"/>
                        <a:pt x="1590487" y="-145492"/>
                        <a:pt x="1367116" y="378944"/>
                      </a:cubicBezTo>
                      <a:cubicBezTo>
                        <a:pt x="1126564" y="681502"/>
                        <a:pt x="563282" y="963891"/>
                        <a:pt x="0" y="459625"/>
                      </a:cubicBezTo>
                      <a:close/>
                    </a:path>
                  </a:pathLst>
                </a:custGeom>
                <a:gradFill>
                  <a:gsLst>
                    <a:gs pos="98000">
                      <a:schemeClr val="bg1">
                        <a:lumMod val="75000"/>
                        <a:alpha val="63000"/>
                      </a:schemeClr>
                    </a:gs>
                    <a:gs pos="0">
                      <a:schemeClr val="bg1">
                        <a:lumMod val="85000"/>
                        <a:alpha val="45000"/>
                      </a:schemeClr>
                    </a:gs>
                  </a:gsLst>
                  <a:lin ang="16200000" scaled="1"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" name="Group 100"/>
              <p:cNvGrpSpPr/>
              <p:nvPr/>
            </p:nvGrpSpPr>
            <p:grpSpPr>
              <a:xfrm>
                <a:off x="3417280" y="1634622"/>
                <a:ext cx="990600" cy="945573"/>
                <a:chOff x="6705600" y="2957378"/>
                <a:chExt cx="1676400" cy="1600200"/>
              </a:xfrm>
              <a:effectLst/>
            </p:grpSpPr>
            <p:sp>
              <p:nvSpPr>
                <p:cNvPr id="52" name="Oval 222"/>
                <p:cNvSpPr/>
                <p:nvPr/>
              </p:nvSpPr>
              <p:spPr>
                <a:xfrm>
                  <a:off x="6705600" y="2957378"/>
                  <a:ext cx="1676400" cy="1600200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Oval 223"/>
                <p:cNvSpPr/>
                <p:nvPr/>
              </p:nvSpPr>
              <p:spPr>
                <a:xfrm>
                  <a:off x="6773941" y="3033578"/>
                  <a:ext cx="1447800" cy="1295400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" name="Rectangle 13"/>
                <p:cNvSpPr/>
                <p:nvPr/>
              </p:nvSpPr>
              <p:spPr>
                <a:xfrm rot="964047">
                  <a:off x="6817150" y="3215500"/>
                  <a:ext cx="399134" cy="931555"/>
                </a:xfrm>
                <a:custGeom>
                  <a:avLst/>
                  <a:gdLst>
                    <a:gd name="connsiteX0" fmla="*/ 0 w 304800"/>
                    <a:gd name="connsiteY0" fmla="*/ 0 h 914400"/>
                    <a:gd name="connsiteX1" fmla="*/ 304800 w 304800"/>
                    <a:gd name="connsiteY1" fmla="*/ 0 h 914400"/>
                    <a:gd name="connsiteX2" fmla="*/ 304800 w 304800"/>
                    <a:gd name="connsiteY2" fmla="*/ 914400 h 914400"/>
                    <a:gd name="connsiteX3" fmla="*/ 0 w 304800"/>
                    <a:gd name="connsiteY3" fmla="*/ 914400 h 914400"/>
                    <a:gd name="connsiteX4" fmla="*/ 0 w 304800"/>
                    <a:gd name="connsiteY4" fmla="*/ 0 h 914400"/>
                    <a:gd name="connsiteX0" fmla="*/ 0 w 304800"/>
                    <a:gd name="connsiteY0" fmla="*/ 0 h 914400"/>
                    <a:gd name="connsiteX1" fmla="*/ 275640 w 304800"/>
                    <a:gd name="connsiteY1" fmla="*/ 63448 h 914400"/>
                    <a:gd name="connsiteX2" fmla="*/ 304800 w 304800"/>
                    <a:gd name="connsiteY2" fmla="*/ 914400 h 914400"/>
                    <a:gd name="connsiteX3" fmla="*/ 0 w 304800"/>
                    <a:gd name="connsiteY3" fmla="*/ 914400 h 914400"/>
                    <a:gd name="connsiteX4" fmla="*/ 0 w 304800"/>
                    <a:gd name="connsiteY4" fmla="*/ 0 h 914400"/>
                    <a:gd name="connsiteX0" fmla="*/ 130458 w 304800"/>
                    <a:gd name="connsiteY0" fmla="*/ 0 h 993569"/>
                    <a:gd name="connsiteX1" fmla="*/ 275640 w 304800"/>
                    <a:gd name="connsiteY1" fmla="*/ 142617 h 993569"/>
                    <a:gd name="connsiteX2" fmla="*/ 304800 w 304800"/>
                    <a:gd name="connsiteY2" fmla="*/ 993569 h 993569"/>
                    <a:gd name="connsiteX3" fmla="*/ 0 w 304800"/>
                    <a:gd name="connsiteY3" fmla="*/ 993569 h 993569"/>
                    <a:gd name="connsiteX4" fmla="*/ 130458 w 304800"/>
                    <a:gd name="connsiteY4" fmla="*/ 0 h 993569"/>
                    <a:gd name="connsiteX0" fmla="*/ 130458 w 304800"/>
                    <a:gd name="connsiteY0" fmla="*/ 0 h 993569"/>
                    <a:gd name="connsiteX1" fmla="*/ 275640 w 304800"/>
                    <a:gd name="connsiteY1" fmla="*/ 142617 h 993569"/>
                    <a:gd name="connsiteX2" fmla="*/ 304800 w 304800"/>
                    <a:gd name="connsiteY2" fmla="*/ 993569 h 993569"/>
                    <a:gd name="connsiteX3" fmla="*/ 0 w 304800"/>
                    <a:gd name="connsiteY3" fmla="*/ 993569 h 993569"/>
                    <a:gd name="connsiteX4" fmla="*/ 130458 w 304800"/>
                    <a:gd name="connsiteY4" fmla="*/ 0 h 993569"/>
                    <a:gd name="connsiteX0" fmla="*/ 38563 w 212905"/>
                    <a:gd name="connsiteY0" fmla="*/ 0 h 993569"/>
                    <a:gd name="connsiteX1" fmla="*/ 183745 w 212905"/>
                    <a:gd name="connsiteY1" fmla="*/ 142617 h 993569"/>
                    <a:gd name="connsiteX2" fmla="*/ 212905 w 212905"/>
                    <a:gd name="connsiteY2" fmla="*/ 993569 h 993569"/>
                    <a:gd name="connsiteX3" fmla="*/ 0 w 212905"/>
                    <a:gd name="connsiteY3" fmla="*/ 986778 h 993569"/>
                    <a:gd name="connsiteX4" fmla="*/ 38563 w 212905"/>
                    <a:gd name="connsiteY4" fmla="*/ 0 h 993569"/>
                    <a:gd name="connsiteX0" fmla="*/ 38563 w 333019"/>
                    <a:gd name="connsiteY0" fmla="*/ 0 h 986778"/>
                    <a:gd name="connsiteX1" fmla="*/ 183745 w 333019"/>
                    <a:gd name="connsiteY1" fmla="*/ 142617 h 986778"/>
                    <a:gd name="connsiteX2" fmla="*/ 333019 w 333019"/>
                    <a:gd name="connsiteY2" fmla="*/ 747202 h 986778"/>
                    <a:gd name="connsiteX3" fmla="*/ 0 w 333019"/>
                    <a:gd name="connsiteY3" fmla="*/ 986778 h 986778"/>
                    <a:gd name="connsiteX4" fmla="*/ 38563 w 333019"/>
                    <a:gd name="connsiteY4" fmla="*/ 0 h 986778"/>
                    <a:gd name="connsiteX0" fmla="*/ 0 w 294456"/>
                    <a:gd name="connsiteY0" fmla="*/ 0 h 931555"/>
                    <a:gd name="connsiteX1" fmla="*/ 145182 w 294456"/>
                    <a:gd name="connsiteY1" fmla="*/ 142617 h 931555"/>
                    <a:gd name="connsiteX2" fmla="*/ 294456 w 294456"/>
                    <a:gd name="connsiteY2" fmla="*/ 747202 h 931555"/>
                    <a:gd name="connsiteX3" fmla="*/ 166485 w 294456"/>
                    <a:gd name="connsiteY3" fmla="*/ 931555 h 931555"/>
                    <a:gd name="connsiteX4" fmla="*/ 0 w 294456"/>
                    <a:gd name="connsiteY4" fmla="*/ 0 h 931555"/>
                    <a:gd name="connsiteX0" fmla="*/ 24471 w 318927"/>
                    <a:gd name="connsiteY0" fmla="*/ 0 h 931555"/>
                    <a:gd name="connsiteX1" fmla="*/ 169653 w 318927"/>
                    <a:gd name="connsiteY1" fmla="*/ 142617 h 931555"/>
                    <a:gd name="connsiteX2" fmla="*/ 318927 w 318927"/>
                    <a:gd name="connsiteY2" fmla="*/ 747202 h 931555"/>
                    <a:gd name="connsiteX3" fmla="*/ 190956 w 318927"/>
                    <a:gd name="connsiteY3" fmla="*/ 931555 h 931555"/>
                    <a:gd name="connsiteX4" fmla="*/ 24471 w 318927"/>
                    <a:gd name="connsiteY4" fmla="*/ 0 h 931555"/>
                    <a:gd name="connsiteX0" fmla="*/ 104678 w 399134"/>
                    <a:gd name="connsiteY0" fmla="*/ 0 h 931555"/>
                    <a:gd name="connsiteX1" fmla="*/ 249860 w 399134"/>
                    <a:gd name="connsiteY1" fmla="*/ 142617 h 931555"/>
                    <a:gd name="connsiteX2" fmla="*/ 399134 w 399134"/>
                    <a:gd name="connsiteY2" fmla="*/ 747202 h 931555"/>
                    <a:gd name="connsiteX3" fmla="*/ 271163 w 399134"/>
                    <a:gd name="connsiteY3" fmla="*/ 931555 h 931555"/>
                    <a:gd name="connsiteX4" fmla="*/ 104678 w 399134"/>
                    <a:gd name="connsiteY4" fmla="*/ 0 h 931555"/>
                    <a:gd name="connsiteX0" fmla="*/ 104678 w 399134"/>
                    <a:gd name="connsiteY0" fmla="*/ 0 h 931555"/>
                    <a:gd name="connsiteX1" fmla="*/ 249860 w 399134"/>
                    <a:gd name="connsiteY1" fmla="*/ 142617 h 931555"/>
                    <a:gd name="connsiteX2" fmla="*/ 399134 w 399134"/>
                    <a:gd name="connsiteY2" fmla="*/ 747202 h 931555"/>
                    <a:gd name="connsiteX3" fmla="*/ 271163 w 399134"/>
                    <a:gd name="connsiteY3" fmla="*/ 931555 h 931555"/>
                    <a:gd name="connsiteX4" fmla="*/ 104678 w 399134"/>
                    <a:gd name="connsiteY4" fmla="*/ 0 h 931555"/>
                    <a:gd name="connsiteX0" fmla="*/ 104678 w 399134"/>
                    <a:gd name="connsiteY0" fmla="*/ 0 h 931555"/>
                    <a:gd name="connsiteX1" fmla="*/ 249860 w 399134"/>
                    <a:gd name="connsiteY1" fmla="*/ 142617 h 931555"/>
                    <a:gd name="connsiteX2" fmla="*/ 399134 w 399134"/>
                    <a:gd name="connsiteY2" fmla="*/ 747202 h 931555"/>
                    <a:gd name="connsiteX3" fmla="*/ 271163 w 399134"/>
                    <a:gd name="connsiteY3" fmla="*/ 931555 h 931555"/>
                    <a:gd name="connsiteX4" fmla="*/ 104678 w 399134"/>
                    <a:gd name="connsiteY4" fmla="*/ 0 h 9315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99134" h="931555">
                      <a:moveTo>
                        <a:pt x="104678" y="0"/>
                      </a:moveTo>
                      <a:cubicBezTo>
                        <a:pt x="153860" y="87916"/>
                        <a:pt x="201466" y="95078"/>
                        <a:pt x="249860" y="142617"/>
                      </a:cubicBezTo>
                      <a:cubicBezTo>
                        <a:pt x="171373" y="408695"/>
                        <a:pt x="276601" y="593317"/>
                        <a:pt x="399134" y="747202"/>
                      </a:cubicBezTo>
                      <a:lnTo>
                        <a:pt x="271163" y="931555"/>
                      </a:lnTo>
                      <a:cubicBezTo>
                        <a:pt x="-68472" y="613676"/>
                        <a:pt x="-45977" y="266656"/>
                        <a:pt x="104678" y="0"/>
                      </a:cubicBezTo>
                      <a:close/>
                    </a:path>
                  </a:pathLst>
                </a:custGeom>
                <a:solidFill>
                  <a:schemeClr val="bg1">
                    <a:alpha val="88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Rectangle 14"/>
                <p:cNvSpPr/>
                <p:nvPr/>
              </p:nvSpPr>
              <p:spPr>
                <a:xfrm>
                  <a:off x="7337401" y="3446100"/>
                  <a:ext cx="369407" cy="289112"/>
                </a:xfrm>
                <a:custGeom>
                  <a:avLst/>
                  <a:gdLst>
                    <a:gd name="connsiteX0" fmla="*/ 0 w 342513"/>
                    <a:gd name="connsiteY0" fmla="*/ 0 h 228600"/>
                    <a:gd name="connsiteX1" fmla="*/ 342513 w 342513"/>
                    <a:gd name="connsiteY1" fmla="*/ 0 h 228600"/>
                    <a:gd name="connsiteX2" fmla="*/ 342513 w 342513"/>
                    <a:gd name="connsiteY2" fmla="*/ 228600 h 228600"/>
                    <a:gd name="connsiteX3" fmla="*/ 0 w 342513"/>
                    <a:gd name="connsiteY3" fmla="*/ 228600 h 228600"/>
                    <a:gd name="connsiteX4" fmla="*/ 0 w 342513"/>
                    <a:gd name="connsiteY4" fmla="*/ 0 h 228600"/>
                    <a:gd name="connsiteX0" fmla="*/ 26894 w 369407"/>
                    <a:gd name="connsiteY0" fmla="*/ 0 h 242047"/>
                    <a:gd name="connsiteX1" fmla="*/ 369407 w 369407"/>
                    <a:gd name="connsiteY1" fmla="*/ 0 h 242047"/>
                    <a:gd name="connsiteX2" fmla="*/ 369407 w 369407"/>
                    <a:gd name="connsiteY2" fmla="*/ 228600 h 242047"/>
                    <a:gd name="connsiteX3" fmla="*/ 0 w 369407"/>
                    <a:gd name="connsiteY3" fmla="*/ 242047 h 242047"/>
                    <a:gd name="connsiteX4" fmla="*/ 26894 w 369407"/>
                    <a:gd name="connsiteY4" fmla="*/ 0 h 242047"/>
                    <a:gd name="connsiteX0" fmla="*/ 26894 w 369407"/>
                    <a:gd name="connsiteY0" fmla="*/ 0 h 255494"/>
                    <a:gd name="connsiteX1" fmla="*/ 369407 w 369407"/>
                    <a:gd name="connsiteY1" fmla="*/ 0 h 255494"/>
                    <a:gd name="connsiteX2" fmla="*/ 342513 w 369407"/>
                    <a:gd name="connsiteY2" fmla="*/ 255494 h 255494"/>
                    <a:gd name="connsiteX3" fmla="*/ 0 w 369407"/>
                    <a:gd name="connsiteY3" fmla="*/ 242047 h 255494"/>
                    <a:gd name="connsiteX4" fmla="*/ 26894 w 369407"/>
                    <a:gd name="connsiteY4" fmla="*/ 0 h 255494"/>
                    <a:gd name="connsiteX0" fmla="*/ 26894 w 369407"/>
                    <a:gd name="connsiteY0" fmla="*/ 0 h 255494"/>
                    <a:gd name="connsiteX1" fmla="*/ 369407 w 369407"/>
                    <a:gd name="connsiteY1" fmla="*/ 67235 h 255494"/>
                    <a:gd name="connsiteX2" fmla="*/ 342513 w 369407"/>
                    <a:gd name="connsiteY2" fmla="*/ 255494 h 255494"/>
                    <a:gd name="connsiteX3" fmla="*/ 0 w 369407"/>
                    <a:gd name="connsiteY3" fmla="*/ 242047 h 255494"/>
                    <a:gd name="connsiteX4" fmla="*/ 26894 w 369407"/>
                    <a:gd name="connsiteY4" fmla="*/ 0 h 255494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69407" h="289112">
                      <a:moveTo>
                        <a:pt x="26894" y="0"/>
                      </a:moveTo>
                      <a:cubicBezTo>
                        <a:pt x="154512" y="13448"/>
                        <a:pt x="255236" y="47064"/>
                        <a:pt x="369407" y="100853"/>
                      </a:cubicBezTo>
                      <a:lnTo>
                        <a:pt x="342513" y="289112"/>
                      </a:lnTo>
                      <a:cubicBezTo>
                        <a:pt x="208171" y="257735"/>
                        <a:pt x="107448" y="259977"/>
                        <a:pt x="0" y="275665"/>
                      </a:cubicBezTo>
                      <a:lnTo>
                        <a:pt x="26894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Rectangle 15"/>
                <p:cNvSpPr/>
                <p:nvPr/>
              </p:nvSpPr>
              <p:spPr>
                <a:xfrm rot="278579">
                  <a:off x="7980794" y="3589261"/>
                  <a:ext cx="172571" cy="325764"/>
                </a:xfrm>
                <a:custGeom>
                  <a:avLst/>
                  <a:gdLst>
                    <a:gd name="connsiteX0" fmla="*/ 0 w 152400"/>
                    <a:gd name="connsiteY0" fmla="*/ 0 h 312317"/>
                    <a:gd name="connsiteX1" fmla="*/ 152400 w 152400"/>
                    <a:gd name="connsiteY1" fmla="*/ 0 h 312317"/>
                    <a:gd name="connsiteX2" fmla="*/ 152400 w 152400"/>
                    <a:gd name="connsiteY2" fmla="*/ 312317 h 312317"/>
                    <a:gd name="connsiteX3" fmla="*/ 0 w 152400"/>
                    <a:gd name="connsiteY3" fmla="*/ 312317 h 312317"/>
                    <a:gd name="connsiteX4" fmla="*/ 0 w 152400"/>
                    <a:gd name="connsiteY4" fmla="*/ 0 h 312317"/>
                    <a:gd name="connsiteX0" fmla="*/ 0 w 152400"/>
                    <a:gd name="connsiteY0" fmla="*/ 0 h 312317"/>
                    <a:gd name="connsiteX1" fmla="*/ 125506 w 152400"/>
                    <a:gd name="connsiteY1" fmla="*/ 0 h 312317"/>
                    <a:gd name="connsiteX2" fmla="*/ 152400 w 152400"/>
                    <a:gd name="connsiteY2" fmla="*/ 312317 h 312317"/>
                    <a:gd name="connsiteX3" fmla="*/ 0 w 152400"/>
                    <a:gd name="connsiteY3" fmla="*/ 312317 h 312317"/>
                    <a:gd name="connsiteX4" fmla="*/ 0 w 152400"/>
                    <a:gd name="connsiteY4" fmla="*/ 0 h 312317"/>
                    <a:gd name="connsiteX0" fmla="*/ 0 w 152400"/>
                    <a:gd name="connsiteY0" fmla="*/ 20171 h 312317"/>
                    <a:gd name="connsiteX1" fmla="*/ 125506 w 152400"/>
                    <a:gd name="connsiteY1" fmla="*/ 0 h 312317"/>
                    <a:gd name="connsiteX2" fmla="*/ 152400 w 152400"/>
                    <a:gd name="connsiteY2" fmla="*/ 312317 h 312317"/>
                    <a:gd name="connsiteX3" fmla="*/ 0 w 152400"/>
                    <a:gd name="connsiteY3" fmla="*/ 312317 h 312317"/>
                    <a:gd name="connsiteX4" fmla="*/ 0 w 152400"/>
                    <a:gd name="connsiteY4" fmla="*/ 20171 h 312317"/>
                    <a:gd name="connsiteX0" fmla="*/ 0 w 152400"/>
                    <a:gd name="connsiteY0" fmla="*/ 47065 h 339211"/>
                    <a:gd name="connsiteX1" fmla="*/ 112059 w 152400"/>
                    <a:gd name="connsiteY1" fmla="*/ 0 h 339211"/>
                    <a:gd name="connsiteX2" fmla="*/ 152400 w 152400"/>
                    <a:gd name="connsiteY2" fmla="*/ 339211 h 339211"/>
                    <a:gd name="connsiteX3" fmla="*/ 0 w 152400"/>
                    <a:gd name="connsiteY3" fmla="*/ 339211 h 339211"/>
                    <a:gd name="connsiteX4" fmla="*/ 0 w 152400"/>
                    <a:gd name="connsiteY4" fmla="*/ 47065 h 339211"/>
                    <a:gd name="connsiteX0" fmla="*/ 0 w 172571"/>
                    <a:gd name="connsiteY0" fmla="*/ 47065 h 339211"/>
                    <a:gd name="connsiteX1" fmla="*/ 112059 w 172571"/>
                    <a:gd name="connsiteY1" fmla="*/ 0 h 339211"/>
                    <a:gd name="connsiteX2" fmla="*/ 172571 w 172571"/>
                    <a:gd name="connsiteY2" fmla="*/ 325764 h 339211"/>
                    <a:gd name="connsiteX3" fmla="*/ 0 w 172571"/>
                    <a:gd name="connsiteY3" fmla="*/ 339211 h 339211"/>
                    <a:gd name="connsiteX4" fmla="*/ 0 w 172571"/>
                    <a:gd name="connsiteY4" fmla="*/ 47065 h 339211"/>
                    <a:gd name="connsiteX0" fmla="*/ 0 w 172571"/>
                    <a:gd name="connsiteY0" fmla="*/ 47065 h 339211"/>
                    <a:gd name="connsiteX1" fmla="*/ 112059 w 172571"/>
                    <a:gd name="connsiteY1" fmla="*/ 0 h 339211"/>
                    <a:gd name="connsiteX2" fmla="*/ 172571 w 172571"/>
                    <a:gd name="connsiteY2" fmla="*/ 325764 h 339211"/>
                    <a:gd name="connsiteX3" fmla="*/ 0 w 172571"/>
                    <a:gd name="connsiteY3" fmla="*/ 339211 h 339211"/>
                    <a:gd name="connsiteX4" fmla="*/ 0 w 172571"/>
                    <a:gd name="connsiteY4" fmla="*/ 47065 h 339211"/>
                    <a:gd name="connsiteX0" fmla="*/ 0 w 172571"/>
                    <a:gd name="connsiteY0" fmla="*/ 47065 h 339211"/>
                    <a:gd name="connsiteX1" fmla="*/ 112059 w 172571"/>
                    <a:gd name="connsiteY1" fmla="*/ 0 h 339211"/>
                    <a:gd name="connsiteX2" fmla="*/ 172571 w 172571"/>
                    <a:gd name="connsiteY2" fmla="*/ 325764 h 339211"/>
                    <a:gd name="connsiteX3" fmla="*/ 0 w 172571"/>
                    <a:gd name="connsiteY3" fmla="*/ 339211 h 339211"/>
                    <a:gd name="connsiteX4" fmla="*/ 0 w 172571"/>
                    <a:gd name="connsiteY4" fmla="*/ 47065 h 339211"/>
                    <a:gd name="connsiteX0" fmla="*/ 0 w 172571"/>
                    <a:gd name="connsiteY0" fmla="*/ 47065 h 339211"/>
                    <a:gd name="connsiteX1" fmla="*/ 112059 w 172571"/>
                    <a:gd name="connsiteY1" fmla="*/ 0 h 339211"/>
                    <a:gd name="connsiteX2" fmla="*/ 172571 w 172571"/>
                    <a:gd name="connsiteY2" fmla="*/ 325764 h 339211"/>
                    <a:gd name="connsiteX3" fmla="*/ 0 w 172571"/>
                    <a:gd name="connsiteY3" fmla="*/ 339211 h 339211"/>
                    <a:gd name="connsiteX4" fmla="*/ 0 w 172571"/>
                    <a:gd name="connsiteY4" fmla="*/ 47065 h 339211"/>
                    <a:gd name="connsiteX0" fmla="*/ 0 w 172571"/>
                    <a:gd name="connsiteY0" fmla="*/ 47065 h 325764"/>
                    <a:gd name="connsiteX1" fmla="*/ 112059 w 172571"/>
                    <a:gd name="connsiteY1" fmla="*/ 0 h 325764"/>
                    <a:gd name="connsiteX2" fmla="*/ 172571 w 172571"/>
                    <a:gd name="connsiteY2" fmla="*/ 325764 h 325764"/>
                    <a:gd name="connsiteX3" fmla="*/ 20170 w 172571"/>
                    <a:gd name="connsiteY3" fmla="*/ 325764 h 325764"/>
                    <a:gd name="connsiteX4" fmla="*/ 0 w 172571"/>
                    <a:gd name="connsiteY4" fmla="*/ 47065 h 325764"/>
                    <a:gd name="connsiteX0" fmla="*/ 0 w 172571"/>
                    <a:gd name="connsiteY0" fmla="*/ 47065 h 325764"/>
                    <a:gd name="connsiteX1" fmla="*/ 112059 w 172571"/>
                    <a:gd name="connsiteY1" fmla="*/ 0 h 325764"/>
                    <a:gd name="connsiteX2" fmla="*/ 172571 w 172571"/>
                    <a:gd name="connsiteY2" fmla="*/ 325764 h 325764"/>
                    <a:gd name="connsiteX3" fmla="*/ 20170 w 172571"/>
                    <a:gd name="connsiteY3" fmla="*/ 325764 h 325764"/>
                    <a:gd name="connsiteX4" fmla="*/ 0 w 172571"/>
                    <a:gd name="connsiteY4" fmla="*/ 47065 h 3257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2571" h="325764">
                      <a:moveTo>
                        <a:pt x="0" y="47065"/>
                      </a:moveTo>
                      <a:lnTo>
                        <a:pt x="112059" y="0"/>
                      </a:lnTo>
                      <a:cubicBezTo>
                        <a:pt x="152401" y="108588"/>
                        <a:pt x="172571" y="203729"/>
                        <a:pt x="172571" y="325764"/>
                      </a:cubicBezTo>
                      <a:lnTo>
                        <a:pt x="20170" y="325764"/>
                      </a:lnTo>
                      <a:cubicBezTo>
                        <a:pt x="47064" y="228382"/>
                        <a:pt x="26894" y="151170"/>
                        <a:pt x="0" y="47065"/>
                      </a:cubicBezTo>
                      <a:close/>
                    </a:path>
                  </a:pathLst>
                </a:custGeom>
                <a:solidFill>
                  <a:schemeClr val="bg1">
                    <a:alpha val="95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" name="Rectangle 17"/>
                <p:cNvSpPr/>
                <p:nvPr/>
              </p:nvSpPr>
              <p:spPr>
                <a:xfrm rot="277179">
                  <a:off x="6848857" y="3784057"/>
                  <a:ext cx="1389887" cy="736214"/>
                </a:xfrm>
                <a:custGeom>
                  <a:avLst/>
                  <a:gdLst>
                    <a:gd name="connsiteX0" fmla="*/ 0 w 1447800"/>
                    <a:gd name="connsiteY0" fmla="*/ 0 h 678283"/>
                    <a:gd name="connsiteX1" fmla="*/ 1447800 w 1447800"/>
                    <a:gd name="connsiteY1" fmla="*/ 0 h 678283"/>
                    <a:gd name="connsiteX2" fmla="*/ 1447800 w 1447800"/>
                    <a:gd name="connsiteY2" fmla="*/ 678283 h 678283"/>
                    <a:gd name="connsiteX3" fmla="*/ 0 w 1447800"/>
                    <a:gd name="connsiteY3" fmla="*/ 678283 h 678283"/>
                    <a:gd name="connsiteX4" fmla="*/ 0 w 1447800"/>
                    <a:gd name="connsiteY4" fmla="*/ 0 h 678283"/>
                    <a:gd name="connsiteX0" fmla="*/ 0 w 1447800"/>
                    <a:gd name="connsiteY0" fmla="*/ 0 h 678283"/>
                    <a:gd name="connsiteX1" fmla="*/ 1447800 w 1447800"/>
                    <a:gd name="connsiteY1" fmla="*/ 0 h 678283"/>
                    <a:gd name="connsiteX2" fmla="*/ 1447800 w 1447800"/>
                    <a:gd name="connsiteY2" fmla="*/ 678283 h 678283"/>
                    <a:gd name="connsiteX3" fmla="*/ 53789 w 1447800"/>
                    <a:gd name="connsiteY3" fmla="*/ 389171 h 678283"/>
                    <a:gd name="connsiteX4" fmla="*/ 0 w 1447800"/>
                    <a:gd name="connsiteY4" fmla="*/ 0 h 678283"/>
                    <a:gd name="connsiteX0" fmla="*/ 0 w 1447800"/>
                    <a:gd name="connsiteY0" fmla="*/ 0 h 389171"/>
                    <a:gd name="connsiteX1" fmla="*/ 1447800 w 1447800"/>
                    <a:gd name="connsiteY1" fmla="*/ 0 h 389171"/>
                    <a:gd name="connsiteX2" fmla="*/ 1420905 w 1447800"/>
                    <a:gd name="connsiteY2" fmla="*/ 342107 h 389171"/>
                    <a:gd name="connsiteX3" fmla="*/ 53789 w 1447800"/>
                    <a:gd name="connsiteY3" fmla="*/ 389171 h 389171"/>
                    <a:gd name="connsiteX4" fmla="*/ 0 w 1447800"/>
                    <a:gd name="connsiteY4" fmla="*/ 0 h 389171"/>
                    <a:gd name="connsiteX0" fmla="*/ 0 w 1447800"/>
                    <a:gd name="connsiteY0" fmla="*/ 0 h 422788"/>
                    <a:gd name="connsiteX1" fmla="*/ 1447800 w 1447800"/>
                    <a:gd name="connsiteY1" fmla="*/ 0 h 422788"/>
                    <a:gd name="connsiteX2" fmla="*/ 1420905 w 1447800"/>
                    <a:gd name="connsiteY2" fmla="*/ 342107 h 422788"/>
                    <a:gd name="connsiteX3" fmla="*/ 53789 w 1447800"/>
                    <a:gd name="connsiteY3" fmla="*/ 422788 h 422788"/>
                    <a:gd name="connsiteX4" fmla="*/ 0 w 1447800"/>
                    <a:gd name="connsiteY4" fmla="*/ 0 h 422788"/>
                    <a:gd name="connsiteX0" fmla="*/ 0 w 1447800"/>
                    <a:gd name="connsiteY0" fmla="*/ 0 h 615112"/>
                    <a:gd name="connsiteX1" fmla="*/ 1447800 w 1447800"/>
                    <a:gd name="connsiteY1" fmla="*/ 0 h 615112"/>
                    <a:gd name="connsiteX2" fmla="*/ 1420905 w 1447800"/>
                    <a:gd name="connsiteY2" fmla="*/ 342107 h 615112"/>
                    <a:gd name="connsiteX3" fmla="*/ 53789 w 1447800"/>
                    <a:gd name="connsiteY3" fmla="*/ 422788 h 615112"/>
                    <a:gd name="connsiteX4" fmla="*/ 0 w 1447800"/>
                    <a:gd name="connsiteY4" fmla="*/ 0 h 615112"/>
                    <a:gd name="connsiteX0" fmla="*/ 0 w 1447800"/>
                    <a:gd name="connsiteY0" fmla="*/ 0 h 685888"/>
                    <a:gd name="connsiteX1" fmla="*/ 1447800 w 1447800"/>
                    <a:gd name="connsiteY1" fmla="*/ 0 h 685888"/>
                    <a:gd name="connsiteX2" fmla="*/ 1420905 w 1447800"/>
                    <a:gd name="connsiteY2" fmla="*/ 342107 h 685888"/>
                    <a:gd name="connsiteX3" fmla="*/ 53789 w 1447800"/>
                    <a:gd name="connsiteY3" fmla="*/ 422788 h 685888"/>
                    <a:gd name="connsiteX4" fmla="*/ 0 w 1447800"/>
                    <a:gd name="connsiteY4" fmla="*/ 0 h 685888"/>
                    <a:gd name="connsiteX0" fmla="*/ 0 w 1447800"/>
                    <a:gd name="connsiteY0" fmla="*/ 0 h 703246"/>
                    <a:gd name="connsiteX1" fmla="*/ 1447800 w 1447800"/>
                    <a:gd name="connsiteY1" fmla="*/ 0 h 703246"/>
                    <a:gd name="connsiteX2" fmla="*/ 1420905 w 1447800"/>
                    <a:gd name="connsiteY2" fmla="*/ 342107 h 703246"/>
                    <a:gd name="connsiteX3" fmla="*/ 53789 w 1447800"/>
                    <a:gd name="connsiteY3" fmla="*/ 422788 h 703246"/>
                    <a:gd name="connsiteX4" fmla="*/ 0 w 1447800"/>
                    <a:gd name="connsiteY4" fmla="*/ 0 h 703246"/>
                    <a:gd name="connsiteX0" fmla="*/ 0 w 1447800"/>
                    <a:gd name="connsiteY0" fmla="*/ 0 h 699377"/>
                    <a:gd name="connsiteX1" fmla="*/ 1447800 w 1447800"/>
                    <a:gd name="connsiteY1" fmla="*/ 0 h 699377"/>
                    <a:gd name="connsiteX2" fmla="*/ 1420905 w 1447800"/>
                    <a:gd name="connsiteY2" fmla="*/ 342107 h 699377"/>
                    <a:gd name="connsiteX3" fmla="*/ 53789 w 1447800"/>
                    <a:gd name="connsiteY3" fmla="*/ 422788 h 699377"/>
                    <a:gd name="connsiteX4" fmla="*/ 0 w 1447800"/>
                    <a:gd name="connsiteY4" fmla="*/ 0 h 699377"/>
                    <a:gd name="connsiteX0" fmla="*/ 0 w 1420905"/>
                    <a:gd name="connsiteY0" fmla="*/ 0 h 699377"/>
                    <a:gd name="connsiteX1" fmla="*/ 1373841 w 1420905"/>
                    <a:gd name="connsiteY1" fmla="*/ 26894 h 699377"/>
                    <a:gd name="connsiteX2" fmla="*/ 1420905 w 1420905"/>
                    <a:gd name="connsiteY2" fmla="*/ 342107 h 699377"/>
                    <a:gd name="connsiteX3" fmla="*/ 53789 w 1420905"/>
                    <a:gd name="connsiteY3" fmla="*/ 422788 h 699377"/>
                    <a:gd name="connsiteX4" fmla="*/ 0 w 1420905"/>
                    <a:gd name="connsiteY4" fmla="*/ 0 h 699377"/>
                    <a:gd name="connsiteX0" fmla="*/ 0 w 1420905"/>
                    <a:gd name="connsiteY0" fmla="*/ 0 h 699377"/>
                    <a:gd name="connsiteX1" fmla="*/ 1373841 w 1420905"/>
                    <a:gd name="connsiteY1" fmla="*/ 26894 h 699377"/>
                    <a:gd name="connsiteX2" fmla="*/ 1420905 w 1420905"/>
                    <a:gd name="connsiteY2" fmla="*/ 342107 h 699377"/>
                    <a:gd name="connsiteX3" fmla="*/ 53789 w 1420905"/>
                    <a:gd name="connsiteY3" fmla="*/ 422788 h 699377"/>
                    <a:gd name="connsiteX4" fmla="*/ 0 w 1420905"/>
                    <a:gd name="connsiteY4" fmla="*/ 0 h 699377"/>
                    <a:gd name="connsiteX0" fmla="*/ 295835 w 1367116"/>
                    <a:gd name="connsiteY0" fmla="*/ 53788 h 672483"/>
                    <a:gd name="connsiteX1" fmla="*/ 1320052 w 1367116"/>
                    <a:gd name="connsiteY1" fmla="*/ 0 h 672483"/>
                    <a:gd name="connsiteX2" fmla="*/ 1367116 w 1367116"/>
                    <a:gd name="connsiteY2" fmla="*/ 315213 h 672483"/>
                    <a:gd name="connsiteX3" fmla="*/ 0 w 1367116"/>
                    <a:gd name="connsiteY3" fmla="*/ 395894 h 672483"/>
                    <a:gd name="connsiteX4" fmla="*/ 295835 w 1367116"/>
                    <a:gd name="connsiteY4" fmla="*/ 53788 h 672483"/>
                    <a:gd name="connsiteX0" fmla="*/ 295835 w 1367116"/>
                    <a:gd name="connsiteY0" fmla="*/ 53788 h 672483"/>
                    <a:gd name="connsiteX1" fmla="*/ 1320052 w 1367116"/>
                    <a:gd name="connsiteY1" fmla="*/ 0 h 672483"/>
                    <a:gd name="connsiteX2" fmla="*/ 1367116 w 1367116"/>
                    <a:gd name="connsiteY2" fmla="*/ 315213 h 672483"/>
                    <a:gd name="connsiteX3" fmla="*/ 0 w 1367116"/>
                    <a:gd name="connsiteY3" fmla="*/ 395894 h 672483"/>
                    <a:gd name="connsiteX4" fmla="*/ 295835 w 1367116"/>
                    <a:gd name="connsiteY4" fmla="*/ 53788 h 672483"/>
                    <a:gd name="connsiteX0" fmla="*/ 295835 w 1367116"/>
                    <a:gd name="connsiteY0" fmla="*/ 53788 h 672483"/>
                    <a:gd name="connsiteX1" fmla="*/ 1320052 w 1367116"/>
                    <a:gd name="connsiteY1" fmla="*/ 0 h 672483"/>
                    <a:gd name="connsiteX2" fmla="*/ 1367116 w 1367116"/>
                    <a:gd name="connsiteY2" fmla="*/ 315213 h 672483"/>
                    <a:gd name="connsiteX3" fmla="*/ 0 w 1367116"/>
                    <a:gd name="connsiteY3" fmla="*/ 395894 h 672483"/>
                    <a:gd name="connsiteX4" fmla="*/ 295835 w 1367116"/>
                    <a:gd name="connsiteY4" fmla="*/ 53788 h 672483"/>
                    <a:gd name="connsiteX0" fmla="*/ 295835 w 1367116"/>
                    <a:gd name="connsiteY0" fmla="*/ 53788 h 672483"/>
                    <a:gd name="connsiteX1" fmla="*/ 1320052 w 1367116"/>
                    <a:gd name="connsiteY1" fmla="*/ 0 h 672483"/>
                    <a:gd name="connsiteX2" fmla="*/ 1367116 w 1367116"/>
                    <a:gd name="connsiteY2" fmla="*/ 315213 h 672483"/>
                    <a:gd name="connsiteX3" fmla="*/ 0 w 1367116"/>
                    <a:gd name="connsiteY3" fmla="*/ 395894 h 672483"/>
                    <a:gd name="connsiteX4" fmla="*/ 295835 w 1367116"/>
                    <a:gd name="connsiteY4" fmla="*/ 53788 h 672483"/>
                    <a:gd name="connsiteX0" fmla="*/ 295835 w 1369081"/>
                    <a:gd name="connsiteY0" fmla="*/ 597 h 619292"/>
                    <a:gd name="connsiteX1" fmla="*/ 1367116 w 1369081"/>
                    <a:gd name="connsiteY1" fmla="*/ 262022 h 619292"/>
                    <a:gd name="connsiteX2" fmla="*/ 0 w 1369081"/>
                    <a:gd name="connsiteY2" fmla="*/ 342703 h 619292"/>
                    <a:gd name="connsiteX3" fmla="*/ 295835 w 1369081"/>
                    <a:gd name="connsiteY3" fmla="*/ 597 h 619292"/>
                    <a:gd name="connsiteX0" fmla="*/ 295835 w 1368181"/>
                    <a:gd name="connsiteY0" fmla="*/ 95304 h 713999"/>
                    <a:gd name="connsiteX1" fmla="*/ 1367116 w 1368181"/>
                    <a:gd name="connsiteY1" fmla="*/ 356729 h 713999"/>
                    <a:gd name="connsiteX2" fmla="*/ 0 w 1368181"/>
                    <a:gd name="connsiteY2" fmla="*/ 437410 h 713999"/>
                    <a:gd name="connsiteX3" fmla="*/ 295835 w 1368181"/>
                    <a:gd name="connsiteY3" fmla="*/ 95304 h 713999"/>
                    <a:gd name="connsiteX0" fmla="*/ 295835 w 1368136"/>
                    <a:gd name="connsiteY0" fmla="*/ 112549 h 731244"/>
                    <a:gd name="connsiteX1" fmla="*/ 1367116 w 1368136"/>
                    <a:gd name="connsiteY1" fmla="*/ 373974 h 731244"/>
                    <a:gd name="connsiteX2" fmla="*/ 0 w 1368136"/>
                    <a:gd name="connsiteY2" fmla="*/ 454655 h 731244"/>
                    <a:gd name="connsiteX3" fmla="*/ 295835 w 1368136"/>
                    <a:gd name="connsiteY3" fmla="*/ 112549 h 731244"/>
                    <a:gd name="connsiteX0" fmla="*/ 295835 w 1368108"/>
                    <a:gd name="connsiteY0" fmla="*/ 117599 h 736294"/>
                    <a:gd name="connsiteX1" fmla="*/ 1367116 w 1368108"/>
                    <a:gd name="connsiteY1" fmla="*/ 379024 h 736294"/>
                    <a:gd name="connsiteX2" fmla="*/ 0 w 1368108"/>
                    <a:gd name="connsiteY2" fmla="*/ 459705 h 736294"/>
                    <a:gd name="connsiteX3" fmla="*/ 295835 w 1368108"/>
                    <a:gd name="connsiteY3" fmla="*/ 117599 h 736294"/>
                    <a:gd name="connsiteX0" fmla="*/ 0 w 1367116"/>
                    <a:gd name="connsiteY0" fmla="*/ 80681 h 357270"/>
                    <a:gd name="connsiteX1" fmla="*/ 1367116 w 1367116"/>
                    <a:gd name="connsiteY1" fmla="*/ 0 h 357270"/>
                    <a:gd name="connsiteX2" fmla="*/ 0 w 1367116"/>
                    <a:gd name="connsiteY2" fmla="*/ 80681 h 357270"/>
                    <a:gd name="connsiteX0" fmla="*/ 0 w 1367116"/>
                    <a:gd name="connsiteY0" fmla="*/ 284842 h 561431"/>
                    <a:gd name="connsiteX1" fmla="*/ 1367116 w 1367116"/>
                    <a:gd name="connsiteY1" fmla="*/ 204161 h 561431"/>
                    <a:gd name="connsiteX2" fmla="*/ 0 w 1367116"/>
                    <a:gd name="connsiteY2" fmla="*/ 284842 h 561431"/>
                    <a:gd name="connsiteX0" fmla="*/ 0 w 1393556"/>
                    <a:gd name="connsiteY0" fmla="*/ 464463 h 741052"/>
                    <a:gd name="connsiteX1" fmla="*/ 1367116 w 1393556"/>
                    <a:gd name="connsiteY1" fmla="*/ 383782 h 741052"/>
                    <a:gd name="connsiteX2" fmla="*/ 0 w 1393556"/>
                    <a:gd name="connsiteY2" fmla="*/ 464463 h 741052"/>
                    <a:gd name="connsiteX0" fmla="*/ 0 w 1389887"/>
                    <a:gd name="connsiteY0" fmla="*/ 459625 h 736214"/>
                    <a:gd name="connsiteX1" fmla="*/ 1367116 w 1389887"/>
                    <a:gd name="connsiteY1" fmla="*/ 378944 h 736214"/>
                    <a:gd name="connsiteX2" fmla="*/ 0 w 1389887"/>
                    <a:gd name="connsiteY2" fmla="*/ 459625 h 7362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89887" h="736214">
                      <a:moveTo>
                        <a:pt x="0" y="459625"/>
                      </a:moveTo>
                      <a:cubicBezTo>
                        <a:pt x="99358" y="-132045"/>
                        <a:pt x="1590487" y="-145492"/>
                        <a:pt x="1367116" y="378944"/>
                      </a:cubicBezTo>
                      <a:cubicBezTo>
                        <a:pt x="1126564" y="681502"/>
                        <a:pt x="563282" y="963891"/>
                        <a:pt x="0" y="459625"/>
                      </a:cubicBezTo>
                      <a:close/>
                    </a:path>
                  </a:pathLst>
                </a:custGeom>
                <a:gradFill>
                  <a:gsLst>
                    <a:gs pos="98000">
                      <a:schemeClr val="bg1">
                        <a:lumMod val="75000"/>
                        <a:alpha val="63000"/>
                      </a:schemeClr>
                    </a:gs>
                    <a:gs pos="0">
                      <a:schemeClr val="bg1">
                        <a:lumMod val="85000"/>
                        <a:alpha val="45000"/>
                      </a:schemeClr>
                    </a:gs>
                  </a:gsLst>
                  <a:lin ang="16200000" scaled="1"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" name="Group 101"/>
              <p:cNvGrpSpPr/>
              <p:nvPr/>
            </p:nvGrpSpPr>
            <p:grpSpPr>
              <a:xfrm>
                <a:off x="2390336" y="3659942"/>
                <a:ext cx="901505" cy="860527"/>
                <a:chOff x="2209800" y="1981200"/>
                <a:chExt cx="1676400" cy="1600200"/>
              </a:xfrm>
              <a:effectLst/>
            </p:grpSpPr>
            <p:sp>
              <p:nvSpPr>
                <p:cNvPr id="46" name="Oval 216"/>
                <p:cNvSpPr/>
                <p:nvPr/>
              </p:nvSpPr>
              <p:spPr>
                <a:xfrm>
                  <a:off x="2209800" y="1981200"/>
                  <a:ext cx="1676400" cy="16002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Oval 217"/>
                <p:cNvSpPr/>
                <p:nvPr/>
              </p:nvSpPr>
              <p:spPr>
                <a:xfrm>
                  <a:off x="2278141" y="2057400"/>
                  <a:ext cx="1447800" cy="1295400"/>
                </a:xfrm>
                <a:prstGeom prst="ellipse">
                  <a:avLst/>
                </a:prstGeom>
                <a:solidFill>
                  <a:srgbClr val="96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" name="Rectangle 13"/>
                <p:cNvSpPr/>
                <p:nvPr/>
              </p:nvSpPr>
              <p:spPr>
                <a:xfrm rot="964047">
                  <a:off x="2321350" y="2239322"/>
                  <a:ext cx="399134" cy="931555"/>
                </a:xfrm>
                <a:custGeom>
                  <a:avLst/>
                  <a:gdLst>
                    <a:gd name="connsiteX0" fmla="*/ 0 w 304800"/>
                    <a:gd name="connsiteY0" fmla="*/ 0 h 914400"/>
                    <a:gd name="connsiteX1" fmla="*/ 304800 w 304800"/>
                    <a:gd name="connsiteY1" fmla="*/ 0 h 914400"/>
                    <a:gd name="connsiteX2" fmla="*/ 304800 w 304800"/>
                    <a:gd name="connsiteY2" fmla="*/ 914400 h 914400"/>
                    <a:gd name="connsiteX3" fmla="*/ 0 w 304800"/>
                    <a:gd name="connsiteY3" fmla="*/ 914400 h 914400"/>
                    <a:gd name="connsiteX4" fmla="*/ 0 w 304800"/>
                    <a:gd name="connsiteY4" fmla="*/ 0 h 914400"/>
                    <a:gd name="connsiteX0" fmla="*/ 0 w 304800"/>
                    <a:gd name="connsiteY0" fmla="*/ 0 h 914400"/>
                    <a:gd name="connsiteX1" fmla="*/ 275640 w 304800"/>
                    <a:gd name="connsiteY1" fmla="*/ 63448 h 914400"/>
                    <a:gd name="connsiteX2" fmla="*/ 304800 w 304800"/>
                    <a:gd name="connsiteY2" fmla="*/ 914400 h 914400"/>
                    <a:gd name="connsiteX3" fmla="*/ 0 w 304800"/>
                    <a:gd name="connsiteY3" fmla="*/ 914400 h 914400"/>
                    <a:gd name="connsiteX4" fmla="*/ 0 w 304800"/>
                    <a:gd name="connsiteY4" fmla="*/ 0 h 914400"/>
                    <a:gd name="connsiteX0" fmla="*/ 130458 w 304800"/>
                    <a:gd name="connsiteY0" fmla="*/ 0 h 993569"/>
                    <a:gd name="connsiteX1" fmla="*/ 275640 w 304800"/>
                    <a:gd name="connsiteY1" fmla="*/ 142617 h 993569"/>
                    <a:gd name="connsiteX2" fmla="*/ 304800 w 304800"/>
                    <a:gd name="connsiteY2" fmla="*/ 993569 h 993569"/>
                    <a:gd name="connsiteX3" fmla="*/ 0 w 304800"/>
                    <a:gd name="connsiteY3" fmla="*/ 993569 h 993569"/>
                    <a:gd name="connsiteX4" fmla="*/ 130458 w 304800"/>
                    <a:gd name="connsiteY4" fmla="*/ 0 h 993569"/>
                    <a:gd name="connsiteX0" fmla="*/ 130458 w 304800"/>
                    <a:gd name="connsiteY0" fmla="*/ 0 h 993569"/>
                    <a:gd name="connsiteX1" fmla="*/ 275640 w 304800"/>
                    <a:gd name="connsiteY1" fmla="*/ 142617 h 993569"/>
                    <a:gd name="connsiteX2" fmla="*/ 304800 w 304800"/>
                    <a:gd name="connsiteY2" fmla="*/ 993569 h 993569"/>
                    <a:gd name="connsiteX3" fmla="*/ 0 w 304800"/>
                    <a:gd name="connsiteY3" fmla="*/ 993569 h 993569"/>
                    <a:gd name="connsiteX4" fmla="*/ 130458 w 304800"/>
                    <a:gd name="connsiteY4" fmla="*/ 0 h 993569"/>
                    <a:gd name="connsiteX0" fmla="*/ 38563 w 212905"/>
                    <a:gd name="connsiteY0" fmla="*/ 0 h 993569"/>
                    <a:gd name="connsiteX1" fmla="*/ 183745 w 212905"/>
                    <a:gd name="connsiteY1" fmla="*/ 142617 h 993569"/>
                    <a:gd name="connsiteX2" fmla="*/ 212905 w 212905"/>
                    <a:gd name="connsiteY2" fmla="*/ 993569 h 993569"/>
                    <a:gd name="connsiteX3" fmla="*/ 0 w 212905"/>
                    <a:gd name="connsiteY3" fmla="*/ 986778 h 993569"/>
                    <a:gd name="connsiteX4" fmla="*/ 38563 w 212905"/>
                    <a:gd name="connsiteY4" fmla="*/ 0 h 993569"/>
                    <a:gd name="connsiteX0" fmla="*/ 38563 w 333019"/>
                    <a:gd name="connsiteY0" fmla="*/ 0 h 986778"/>
                    <a:gd name="connsiteX1" fmla="*/ 183745 w 333019"/>
                    <a:gd name="connsiteY1" fmla="*/ 142617 h 986778"/>
                    <a:gd name="connsiteX2" fmla="*/ 333019 w 333019"/>
                    <a:gd name="connsiteY2" fmla="*/ 747202 h 986778"/>
                    <a:gd name="connsiteX3" fmla="*/ 0 w 333019"/>
                    <a:gd name="connsiteY3" fmla="*/ 986778 h 986778"/>
                    <a:gd name="connsiteX4" fmla="*/ 38563 w 333019"/>
                    <a:gd name="connsiteY4" fmla="*/ 0 h 986778"/>
                    <a:gd name="connsiteX0" fmla="*/ 0 w 294456"/>
                    <a:gd name="connsiteY0" fmla="*/ 0 h 931555"/>
                    <a:gd name="connsiteX1" fmla="*/ 145182 w 294456"/>
                    <a:gd name="connsiteY1" fmla="*/ 142617 h 931555"/>
                    <a:gd name="connsiteX2" fmla="*/ 294456 w 294456"/>
                    <a:gd name="connsiteY2" fmla="*/ 747202 h 931555"/>
                    <a:gd name="connsiteX3" fmla="*/ 166485 w 294456"/>
                    <a:gd name="connsiteY3" fmla="*/ 931555 h 931555"/>
                    <a:gd name="connsiteX4" fmla="*/ 0 w 294456"/>
                    <a:gd name="connsiteY4" fmla="*/ 0 h 931555"/>
                    <a:gd name="connsiteX0" fmla="*/ 24471 w 318927"/>
                    <a:gd name="connsiteY0" fmla="*/ 0 h 931555"/>
                    <a:gd name="connsiteX1" fmla="*/ 169653 w 318927"/>
                    <a:gd name="connsiteY1" fmla="*/ 142617 h 931555"/>
                    <a:gd name="connsiteX2" fmla="*/ 318927 w 318927"/>
                    <a:gd name="connsiteY2" fmla="*/ 747202 h 931555"/>
                    <a:gd name="connsiteX3" fmla="*/ 190956 w 318927"/>
                    <a:gd name="connsiteY3" fmla="*/ 931555 h 931555"/>
                    <a:gd name="connsiteX4" fmla="*/ 24471 w 318927"/>
                    <a:gd name="connsiteY4" fmla="*/ 0 h 931555"/>
                    <a:gd name="connsiteX0" fmla="*/ 104678 w 399134"/>
                    <a:gd name="connsiteY0" fmla="*/ 0 h 931555"/>
                    <a:gd name="connsiteX1" fmla="*/ 249860 w 399134"/>
                    <a:gd name="connsiteY1" fmla="*/ 142617 h 931555"/>
                    <a:gd name="connsiteX2" fmla="*/ 399134 w 399134"/>
                    <a:gd name="connsiteY2" fmla="*/ 747202 h 931555"/>
                    <a:gd name="connsiteX3" fmla="*/ 271163 w 399134"/>
                    <a:gd name="connsiteY3" fmla="*/ 931555 h 931555"/>
                    <a:gd name="connsiteX4" fmla="*/ 104678 w 399134"/>
                    <a:gd name="connsiteY4" fmla="*/ 0 h 931555"/>
                    <a:gd name="connsiteX0" fmla="*/ 104678 w 399134"/>
                    <a:gd name="connsiteY0" fmla="*/ 0 h 931555"/>
                    <a:gd name="connsiteX1" fmla="*/ 249860 w 399134"/>
                    <a:gd name="connsiteY1" fmla="*/ 142617 h 931555"/>
                    <a:gd name="connsiteX2" fmla="*/ 399134 w 399134"/>
                    <a:gd name="connsiteY2" fmla="*/ 747202 h 931555"/>
                    <a:gd name="connsiteX3" fmla="*/ 271163 w 399134"/>
                    <a:gd name="connsiteY3" fmla="*/ 931555 h 931555"/>
                    <a:gd name="connsiteX4" fmla="*/ 104678 w 399134"/>
                    <a:gd name="connsiteY4" fmla="*/ 0 h 931555"/>
                    <a:gd name="connsiteX0" fmla="*/ 104678 w 399134"/>
                    <a:gd name="connsiteY0" fmla="*/ 0 h 931555"/>
                    <a:gd name="connsiteX1" fmla="*/ 249860 w 399134"/>
                    <a:gd name="connsiteY1" fmla="*/ 142617 h 931555"/>
                    <a:gd name="connsiteX2" fmla="*/ 399134 w 399134"/>
                    <a:gd name="connsiteY2" fmla="*/ 747202 h 931555"/>
                    <a:gd name="connsiteX3" fmla="*/ 271163 w 399134"/>
                    <a:gd name="connsiteY3" fmla="*/ 931555 h 931555"/>
                    <a:gd name="connsiteX4" fmla="*/ 104678 w 399134"/>
                    <a:gd name="connsiteY4" fmla="*/ 0 h 9315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99134" h="931555">
                      <a:moveTo>
                        <a:pt x="104678" y="0"/>
                      </a:moveTo>
                      <a:cubicBezTo>
                        <a:pt x="153860" y="87916"/>
                        <a:pt x="201466" y="95078"/>
                        <a:pt x="249860" y="142617"/>
                      </a:cubicBezTo>
                      <a:cubicBezTo>
                        <a:pt x="171373" y="408695"/>
                        <a:pt x="276601" y="593317"/>
                        <a:pt x="399134" y="747202"/>
                      </a:cubicBezTo>
                      <a:lnTo>
                        <a:pt x="271163" y="931555"/>
                      </a:lnTo>
                      <a:cubicBezTo>
                        <a:pt x="-68472" y="613676"/>
                        <a:pt x="-45977" y="266656"/>
                        <a:pt x="104678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Rectangle 14"/>
                <p:cNvSpPr/>
                <p:nvPr/>
              </p:nvSpPr>
              <p:spPr>
                <a:xfrm>
                  <a:off x="2841601" y="2469922"/>
                  <a:ext cx="369407" cy="289112"/>
                </a:xfrm>
                <a:custGeom>
                  <a:avLst/>
                  <a:gdLst>
                    <a:gd name="connsiteX0" fmla="*/ 0 w 342513"/>
                    <a:gd name="connsiteY0" fmla="*/ 0 h 228600"/>
                    <a:gd name="connsiteX1" fmla="*/ 342513 w 342513"/>
                    <a:gd name="connsiteY1" fmla="*/ 0 h 228600"/>
                    <a:gd name="connsiteX2" fmla="*/ 342513 w 342513"/>
                    <a:gd name="connsiteY2" fmla="*/ 228600 h 228600"/>
                    <a:gd name="connsiteX3" fmla="*/ 0 w 342513"/>
                    <a:gd name="connsiteY3" fmla="*/ 228600 h 228600"/>
                    <a:gd name="connsiteX4" fmla="*/ 0 w 342513"/>
                    <a:gd name="connsiteY4" fmla="*/ 0 h 228600"/>
                    <a:gd name="connsiteX0" fmla="*/ 26894 w 369407"/>
                    <a:gd name="connsiteY0" fmla="*/ 0 h 242047"/>
                    <a:gd name="connsiteX1" fmla="*/ 369407 w 369407"/>
                    <a:gd name="connsiteY1" fmla="*/ 0 h 242047"/>
                    <a:gd name="connsiteX2" fmla="*/ 369407 w 369407"/>
                    <a:gd name="connsiteY2" fmla="*/ 228600 h 242047"/>
                    <a:gd name="connsiteX3" fmla="*/ 0 w 369407"/>
                    <a:gd name="connsiteY3" fmla="*/ 242047 h 242047"/>
                    <a:gd name="connsiteX4" fmla="*/ 26894 w 369407"/>
                    <a:gd name="connsiteY4" fmla="*/ 0 h 242047"/>
                    <a:gd name="connsiteX0" fmla="*/ 26894 w 369407"/>
                    <a:gd name="connsiteY0" fmla="*/ 0 h 255494"/>
                    <a:gd name="connsiteX1" fmla="*/ 369407 w 369407"/>
                    <a:gd name="connsiteY1" fmla="*/ 0 h 255494"/>
                    <a:gd name="connsiteX2" fmla="*/ 342513 w 369407"/>
                    <a:gd name="connsiteY2" fmla="*/ 255494 h 255494"/>
                    <a:gd name="connsiteX3" fmla="*/ 0 w 369407"/>
                    <a:gd name="connsiteY3" fmla="*/ 242047 h 255494"/>
                    <a:gd name="connsiteX4" fmla="*/ 26894 w 369407"/>
                    <a:gd name="connsiteY4" fmla="*/ 0 h 255494"/>
                    <a:gd name="connsiteX0" fmla="*/ 26894 w 369407"/>
                    <a:gd name="connsiteY0" fmla="*/ 0 h 255494"/>
                    <a:gd name="connsiteX1" fmla="*/ 369407 w 369407"/>
                    <a:gd name="connsiteY1" fmla="*/ 67235 h 255494"/>
                    <a:gd name="connsiteX2" fmla="*/ 342513 w 369407"/>
                    <a:gd name="connsiteY2" fmla="*/ 255494 h 255494"/>
                    <a:gd name="connsiteX3" fmla="*/ 0 w 369407"/>
                    <a:gd name="connsiteY3" fmla="*/ 242047 h 255494"/>
                    <a:gd name="connsiteX4" fmla="*/ 26894 w 369407"/>
                    <a:gd name="connsiteY4" fmla="*/ 0 h 255494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69407" h="289112">
                      <a:moveTo>
                        <a:pt x="26894" y="0"/>
                      </a:moveTo>
                      <a:cubicBezTo>
                        <a:pt x="154512" y="13448"/>
                        <a:pt x="255236" y="47064"/>
                        <a:pt x="369407" y="100853"/>
                      </a:cubicBezTo>
                      <a:lnTo>
                        <a:pt x="342513" y="289112"/>
                      </a:lnTo>
                      <a:cubicBezTo>
                        <a:pt x="208171" y="257735"/>
                        <a:pt x="107448" y="259977"/>
                        <a:pt x="0" y="275665"/>
                      </a:cubicBezTo>
                      <a:lnTo>
                        <a:pt x="26894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98000">
                      <a:schemeClr val="bg1">
                        <a:lumMod val="95000"/>
                      </a:schemeClr>
                    </a:gs>
                    <a:gs pos="26000">
                      <a:schemeClr val="bg1">
                        <a:lumMod val="85000"/>
                      </a:schemeClr>
                    </a:gs>
                  </a:gsLst>
                  <a:lin ang="16200000" scaled="1"/>
                  <a:tileRect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Rectangle 15"/>
                <p:cNvSpPr/>
                <p:nvPr/>
              </p:nvSpPr>
              <p:spPr>
                <a:xfrm rot="278579">
                  <a:off x="3484994" y="2613083"/>
                  <a:ext cx="172571" cy="325764"/>
                </a:xfrm>
                <a:custGeom>
                  <a:avLst/>
                  <a:gdLst>
                    <a:gd name="connsiteX0" fmla="*/ 0 w 152400"/>
                    <a:gd name="connsiteY0" fmla="*/ 0 h 312317"/>
                    <a:gd name="connsiteX1" fmla="*/ 152400 w 152400"/>
                    <a:gd name="connsiteY1" fmla="*/ 0 h 312317"/>
                    <a:gd name="connsiteX2" fmla="*/ 152400 w 152400"/>
                    <a:gd name="connsiteY2" fmla="*/ 312317 h 312317"/>
                    <a:gd name="connsiteX3" fmla="*/ 0 w 152400"/>
                    <a:gd name="connsiteY3" fmla="*/ 312317 h 312317"/>
                    <a:gd name="connsiteX4" fmla="*/ 0 w 152400"/>
                    <a:gd name="connsiteY4" fmla="*/ 0 h 312317"/>
                    <a:gd name="connsiteX0" fmla="*/ 0 w 152400"/>
                    <a:gd name="connsiteY0" fmla="*/ 0 h 312317"/>
                    <a:gd name="connsiteX1" fmla="*/ 125506 w 152400"/>
                    <a:gd name="connsiteY1" fmla="*/ 0 h 312317"/>
                    <a:gd name="connsiteX2" fmla="*/ 152400 w 152400"/>
                    <a:gd name="connsiteY2" fmla="*/ 312317 h 312317"/>
                    <a:gd name="connsiteX3" fmla="*/ 0 w 152400"/>
                    <a:gd name="connsiteY3" fmla="*/ 312317 h 312317"/>
                    <a:gd name="connsiteX4" fmla="*/ 0 w 152400"/>
                    <a:gd name="connsiteY4" fmla="*/ 0 h 312317"/>
                    <a:gd name="connsiteX0" fmla="*/ 0 w 152400"/>
                    <a:gd name="connsiteY0" fmla="*/ 20171 h 312317"/>
                    <a:gd name="connsiteX1" fmla="*/ 125506 w 152400"/>
                    <a:gd name="connsiteY1" fmla="*/ 0 h 312317"/>
                    <a:gd name="connsiteX2" fmla="*/ 152400 w 152400"/>
                    <a:gd name="connsiteY2" fmla="*/ 312317 h 312317"/>
                    <a:gd name="connsiteX3" fmla="*/ 0 w 152400"/>
                    <a:gd name="connsiteY3" fmla="*/ 312317 h 312317"/>
                    <a:gd name="connsiteX4" fmla="*/ 0 w 152400"/>
                    <a:gd name="connsiteY4" fmla="*/ 20171 h 312317"/>
                    <a:gd name="connsiteX0" fmla="*/ 0 w 152400"/>
                    <a:gd name="connsiteY0" fmla="*/ 47065 h 339211"/>
                    <a:gd name="connsiteX1" fmla="*/ 112059 w 152400"/>
                    <a:gd name="connsiteY1" fmla="*/ 0 h 339211"/>
                    <a:gd name="connsiteX2" fmla="*/ 152400 w 152400"/>
                    <a:gd name="connsiteY2" fmla="*/ 339211 h 339211"/>
                    <a:gd name="connsiteX3" fmla="*/ 0 w 152400"/>
                    <a:gd name="connsiteY3" fmla="*/ 339211 h 339211"/>
                    <a:gd name="connsiteX4" fmla="*/ 0 w 152400"/>
                    <a:gd name="connsiteY4" fmla="*/ 47065 h 339211"/>
                    <a:gd name="connsiteX0" fmla="*/ 0 w 172571"/>
                    <a:gd name="connsiteY0" fmla="*/ 47065 h 339211"/>
                    <a:gd name="connsiteX1" fmla="*/ 112059 w 172571"/>
                    <a:gd name="connsiteY1" fmla="*/ 0 h 339211"/>
                    <a:gd name="connsiteX2" fmla="*/ 172571 w 172571"/>
                    <a:gd name="connsiteY2" fmla="*/ 325764 h 339211"/>
                    <a:gd name="connsiteX3" fmla="*/ 0 w 172571"/>
                    <a:gd name="connsiteY3" fmla="*/ 339211 h 339211"/>
                    <a:gd name="connsiteX4" fmla="*/ 0 w 172571"/>
                    <a:gd name="connsiteY4" fmla="*/ 47065 h 339211"/>
                    <a:gd name="connsiteX0" fmla="*/ 0 w 172571"/>
                    <a:gd name="connsiteY0" fmla="*/ 47065 h 339211"/>
                    <a:gd name="connsiteX1" fmla="*/ 112059 w 172571"/>
                    <a:gd name="connsiteY1" fmla="*/ 0 h 339211"/>
                    <a:gd name="connsiteX2" fmla="*/ 172571 w 172571"/>
                    <a:gd name="connsiteY2" fmla="*/ 325764 h 339211"/>
                    <a:gd name="connsiteX3" fmla="*/ 0 w 172571"/>
                    <a:gd name="connsiteY3" fmla="*/ 339211 h 339211"/>
                    <a:gd name="connsiteX4" fmla="*/ 0 w 172571"/>
                    <a:gd name="connsiteY4" fmla="*/ 47065 h 339211"/>
                    <a:gd name="connsiteX0" fmla="*/ 0 w 172571"/>
                    <a:gd name="connsiteY0" fmla="*/ 47065 h 339211"/>
                    <a:gd name="connsiteX1" fmla="*/ 112059 w 172571"/>
                    <a:gd name="connsiteY1" fmla="*/ 0 h 339211"/>
                    <a:gd name="connsiteX2" fmla="*/ 172571 w 172571"/>
                    <a:gd name="connsiteY2" fmla="*/ 325764 h 339211"/>
                    <a:gd name="connsiteX3" fmla="*/ 0 w 172571"/>
                    <a:gd name="connsiteY3" fmla="*/ 339211 h 339211"/>
                    <a:gd name="connsiteX4" fmla="*/ 0 w 172571"/>
                    <a:gd name="connsiteY4" fmla="*/ 47065 h 339211"/>
                    <a:gd name="connsiteX0" fmla="*/ 0 w 172571"/>
                    <a:gd name="connsiteY0" fmla="*/ 47065 h 339211"/>
                    <a:gd name="connsiteX1" fmla="*/ 112059 w 172571"/>
                    <a:gd name="connsiteY1" fmla="*/ 0 h 339211"/>
                    <a:gd name="connsiteX2" fmla="*/ 172571 w 172571"/>
                    <a:gd name="connsiteY2" fmla="*/ 325764 h 339211"/>
                    <a:gd name="connsiteX3" fmla="*/ 0 w 172571"/>
                    <a:gd name="connsiteY3" fmla="*/ 339211 h 339211"/>
                    <a:gd name="connsiteX4" fmla="*/ 0 w 172571"/>
                    <a:gd name="connsiteY4" fmla="*/ 47065 h 339211"/>
                    <a:gd name="connsiteX0" fmla="*/ 0 w 172571"/>
                    <a:gd name="connsiteY0" fmla="*/ 47065 h 325764"/>
                    <a:gd name="connsiteX1" fmla="*/ 112059 w 172571"/>
                    <a:gd name="connsiteY1" fmla="*/ 0 h 325764"/>
                    <a:gd name="connsiteX2" fmla="*/ 172571 w 172571"/>
                    <a:gd name="connsiteY2" fmla="*/ 325764 h 325764"/>
                    <a:gd name="connsiteX3" fmla="*/ 20170 w 172571"/>
                    <a:gd name="connsiteY3" fmla="*/ 325764 h 325764"/>
                    <a:gd name="connsiteX4" fmla="*/ 0 w 172571"/>
                    <a:gd name="connsiteY4" fmla="*/ 47065 h 325764"/>
                    <a:gd name="connsiteX0" fmla="*/ 0 w 172571"/>
                    <a:gd name="connsiteY0" fmla="*/ 47065 h 325764"/>
                    <a:gd name="connsiteX1" fmla="*/ 112059 w 172571"/>
                    <a:gd name="connsiteY1" fmla="*/ 0 h 325764"/>
                    <a:gd name="connsiteX2" fmla="*/ 172571 w 172571"/>
                    <a:gd name="connsiteY2" fmla="*/ 325764 h 325764"/>
                    <a:gd name="connsiteX3" fmla="*/ 20170 w 172571"/>
                    <a:gd name="connsiteY3" fmla="*/ 325764 h 325764"/>
                    <a:gd name="connsiteX4" fmla="*/ 0 w 172571"/>
                    <a:gd name="connsiteY4" fmla="*/ 47065 h 3257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2571" h="325764">
                      <a:moveTo>
                        <a:pt x="0" y="47065"/>
                      </a:moveTo>
                      <a:lnTo>
                        <a:pt x="112059" y="0"/>
                      </a:lnTo>
                      <a:cubicBezTo>
                        <a:pt x="152401" y="108588"/>
                        <a:pt x="172571" y="203729"/>
                        <a:pt x="172571" y="325764"/>
                      </a:cubicBezTo>
                      <a:lnTo>
                        <a:pt x="20170" y="325764"/>
                      </a:lnTo>
                      <a:cubicBezTo>
                        <a:pt x="47064" y="228382"/>
                        <a:pt x="26894" y="151170"/>
                        <a:pt x="0" y="47065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Rectangle 17"/>
                <p:cNvSpPr/>
                <p:nvPr/>
              </p:nvSpPr>
              <p:spPr>
                <a:xfrm rot="277179">
                  <a:off x="2353057" y="2807879"/>
                  <a:ext cx="1389887" cy="736214"/>
                </a:xfrm>
                <a:custGeom>
                  <a:avLst/>
                  <a:gdLst>
                    <a:gd name="connsiteX0" fmla="*/ 0 w 1447800"/>
                    <a:gd name="connsiteY0" fmla="*/ 0 h 678283"/>
                    <a:gd name="connsiteX1" fmla="*/ 1447800 w 1447800"/>
                    <a:gd name="connsiteY1" fmla="*/ 0 h 678283"/>
                    <a:gd name="connsiteX2" fmla="*/ 1447800 w 1447800"/>
                    <a:gd name="connsiteY2" fmla="*/ 678283 h 678283"/>
                    <a:gd name="connsiteX3" fmla="*/ 0 w 1447800"/>
                    <a:gd name="connsiteY3" fmla="*/ 678283 h 678283"/>
                    <a:gd name="connsiteX4" fmla="*/ 0 w 1447800"/>
                    <a:gd name="connsiteY4" fmla="*/ 0 h 678283"/>
                    <a:gd name="connsiteX0" fmla="*/ 0 w 1447800"/>
                    <a:gd name="connsiteY0" fmla="*/ 0 h 678283"/>
                    <a:gd name="connsiteX1" fmla="*/ 1447800 w 1447800"/>
                    <a:gd name="connsiteY1" fmla="*/ 0 h 678283"/>
                    <a:gd name="connsiteX2" fmla="*/ 1447800 w 1447800"/>
                    <a:gd name="connsiteY2" fmla="*/ 678283 h 678283"/>
                    <a:gd name="connsiteX3" fmla="*/ 53789 w 1447800"/>
                    <a:gd name="connsiteY3" fmla="*/ 389171 h 678283"/>
                    <a:gd name="connsiteX4" fmla="*/ 0 w 1447800"/>
                    <a:gd name="connsiteY4" fmla="*/ 0 h 678283"/>
                    <a:gd name="connsiteX0" fmla="*/ 0 w 1447800"/>
                    <a:gd name="connsiteY0" fmla="*/ 0 h 389171"/>
                    <a:gd name="connsiteX1" fmla="*/ 1447800 w 1447800"/>
                    <a:gd name="connsiteY1" fmla="*/ 0 h 389171"/>
                    <a:gd name="connsiteX2" fmla="*/ 1420905 w 1447800"/>
                    <a:gd name="connsiteY2" fmla="*/ 342107 h 389171"/>
                    <a:gd name="connsiteX3" fmla="*/ 53789 w 1447800"/>
                    <a:gd name="connsiteY3" fmla="*/ 389171 h 389171"/>
                    <a:gd name="connsiteX4" fmla="*/ 0 w 1447800"/>
                    <a:gd name="connsiteY4" fmla="*/ 0 h 389171"/>
                    <a:gd name="connsiteX0" fmla="*/ 0 w 1447800"/>
                    <a:gd name="connsiteY0" fmla="*/ 0 h 422788"/>
                    <a:gd name="connsiteX1" fmla="*/ 1447800 w 1447800"/>
                    <a:gd name="connsiteY1" fmla="*/ 0 h 422788"/>
                    <a:gd name="connsiteX2" fmla="*/ 1420905 w 1447800"/>
                    <a:gd name="connsiteY2" fmla="*/ 342107 h 422788"/>
                    <a:gd name="connsiteX3" fmla="*/ 53789 w 1447800"/>
                    <a:gd name="connsiteY3" fmla="*/ 422788 h 422788"/>
                    <a:gd name="connsiteX4" fmla="*/ 0 w 1447800"/>
                    <a:gd name="connsiteY4" fmla="*/ 0 h 422788"/>
                    <a:gd name="connsiteX0" fmla="*/ 0 w 1447800"/>
                    <a:gd name="connsiteY0" fmla="*/ 0 h 615112"/>
                    <a:gd name="connsiteX1" fmla="*/ 1447800 w 1447800"/>
                    <a:gd name="connsiteY1" fmla="*/ 0 h 615112"/>
                    <a:gd name="connsiteX2" fmla="*/ 1420905 w 1447800"/>
                    <a:gd name="connsiteY2" fmla="*/ 342107 h 615112"/>
                    <a:gd name="connsiteX3" fmla="*/ 53789 w 1447800"/>
                    <a:gd name="connsiteY3" fmla="*/ 422788 h 615112"/>
                    <a:gd name="connsiteX4" fmla="*/ 0 w 1447800"/>
                    <a:gd name="connsiteY4" fmla="*/ 0 h 615112"/>
                    <a:gd name="connsiteX0" fmla="*/ 0 w 1447800"/>
                    <a:gd name="connsiteY0" fmla="*/ 0 h 685888"/>
                    <a:gd name="connsiteX1" fmla="*/ 1447800 w 1447800"/>
                    <a:gd name="connsiteY1" fmla="*/ 0 h 685888"/>
                    <a:gd name="connsiteX2" fmla="*/ 1420905 w 1447800"/>
                    <a:gd name="connsiteY2" fmla="*/ 342107 h 685888"/>
                    <a:gd name="connsiteX3" fmla="*/ 53789 w 1447800"/>
                    <a:gd name="connsiteY3" fmla="*/ 422788 h 685888"/>
                    <a:gd name="connsiteX4" fmla="*/ 0 w 1447800"/>
                    <a:gd name="connsiteY4" fmla="*/ 0 h 685888"/>
                    <a:gd name="connsiteX0" fmla="*/ 0 w 1447800"/>
                    <a:gd name="connsiteY0" fmla="*/ 0 h 703246"/>
                    <a:gd name="connsiteX1" fmla="*/ 1447800 w 1447800"/>
                    <a:gd name="connsiteY1" fmla="*/ 0 h 703246"/>
                    <a:gd name="connsiteX2" fmla="*/ 1420905 w 1447800"/>
                    <a:gd name="connsiteY2" fmla="*/ 342107 h 703246"/>
                    <a:gd name="connsiteX3" fmla="*/ 53789 w 1447800"/>
                    <a:gd name="connsiteY3" fmla="*/ 422788 h 703246"/>
                    <a:gd name="connsiteX4" fmla="*/ 0 w 1447800"/>
                    <a:gd name="connsiteY4" fmla="*/ 0 h 703246"/>
                    <a:gd name="connsiteX0" fmla="*/ 0 w 1447800"/>
                    <a:gd name="connsiteY0" fmla="*/ 0 h 699377"/>
                    <a:gd name="connsiteX1" fmla="*/ 1447800 w 1447800"/>
                    <a:gd name="connsiteY1" fmla="*/ 0 h 699377"/>
                    <a:gd name="connsiteX2" fmla="*/ 1420905 w 1447800"/>
                    <a:gd name="connsiteY2" fmla="*/ 342107 h 699377"/>
                    <a:gd name="connsiteX3" fmla="*/ 53789 w 1447800"/>
                    <a:gd name="connsiteY3" fmla="*/ 422788 h 699377"/>
                    <a:gd name="connsiteX4" fmla="*/ 0 w 1447800"/>
                    <a:gd name="connsiteY4" fmla="*/ 0 h 699377"/>
                    <a:gd name="connsiteX0" fmla="*/ 0 w 1420905"/>
                    <a:gd name="connsiteY0" fmla="*/ 0 h 699377"/>
                    <a:gd name="connsiteX1" fmla="*/ 1373841 w 1420905"/>
                    <a:gd name="connsiteY1" fmla="*/ 26894 h 699377"/>
                    <a:gd name="connsiteX2" fmla="*/ 1420905 w 1420905"/>
                    <a:gd name="connsiteY2" fmla="*/ 342107 h 699377"/>
                    <a:gd name="connsiteX3" fmla="*/ 53789 w 1420905"/>
                    <a:gd name="connsiteY3" fmla="*/ 422788 h 699377"/>
                    <a:gd name="connsiteX4" fmla="*/ 0 w 1420905"/>
                    <a:gd name="connsiteY4" fmla="*/ 0 h 699377"/>
                    <a:gd name="connsiteX0" fmla="*/ 0 w 1420905"/>
                    <a:gd name="connsiteY0" fmla="*/ 0 h 699377"/>
                    <a:gd name="connsiteX1" fmla="*/ 1373841 w 1420905"/>
                    <a:gd name="connsiteY1" fmla="*/ 26894 h 699377"/>
                    <a:gd name="connsiteX2" fmla="*/ 1420905 w 1420905"/>
                    <a:gd name="connsiteY2" fmla="*/ 342107 h 699377"/>
                    <a:gd name="connsiteX3" fmla="*/ 53789 w 1420905"/>
                    <a:gd name="connsiteY3" fmla="*/ 422788 h 699377"/>
                    <a:gd name="connsiteX4" fmla="*/ 0 w 1420905"/>
                    <a:gd name="connsiteY4" fmla="*/ 0 h 699377"/>
                    <a:gd name="connsiteX0" fmla="*/ 295835 w 1367116"/>
                    <a:gd name="connsiteY0" fmla="*/ 53788 h 672483"/>
                    <a:gd name="connsiteX1" fmla="*/ 1320052 w 1367116"/>
                    <a:gd name="connsiteY1" fmla="*/ 0 h 672483"/>
                    <a:gd name="connsiteX2" fmla="*/ 1367116 w 1367116"/>
                    <a:gd name="connsiteY2" fmla="*/ 315213 h 672483"/>
                    <a:gd name="connsiteX3" fmla="*/ 0 w 1367116"/>
                    <a:gd name="connsiteY3" fmla="*/ 395894 h 672483"/>
                    <a:gd name="connsiteX4" fmla="*/ 295835 w 1367116"/>
                    <a:gd name="connsiteY4" fmla="*/ 53788 h 672483"/>
                    <a:gd name="connsiteX0" fmla="*/ 295835 w 1367116"/>
                    <a:gd name="connsiteY0" fmla="*/ 53788 h 672483"/>
                    <a:gd name="connsiteX1" fmla="*/ 1320052 w 1367116"/>
                    <a:gd name="connsiteY1" fmla="*/ 0 h 672483"/>
                    <a:gd name="connsiteX2" fmla="*/ 1367116 w 1367116"/>
                    <a:gd name="connsiteY2" fmla="*/ 315213 h 672483"/>
                    <a:gd name="connsiteX3" fmla="*/ 0 w 1367116"/>
                    <a:gd name="connsiteY3" fmla="*/ 395894 h 672483"/>
                    <a:gd name="connsiteX4" fmla="*/ 295835 w 1367116"/>
                    <a:gd name="connsiteY4" fmla="*/ 53788 h 672483"/>
                    <a:gd name="connsiteX0" fmla="*/ 295835 w 1367116"/>
                    <a:gd name="connsiteY0" fmla="*/ 53788 h 672483"/>
                    <a:gd name="connsiteX1" fmla="*/ 1320052 w 1367116"/>
                    <a:gd name="connsiteY1" fmla="*/ 0 h 672483"/>
                    <a:gd name="connsiteX2" fmla="*/ 1367116 w 1367116"/>
                    <a:gd name="connsiteY2" fmla="*/ 315213 h 672483"/>
                    <a:gd name="connsiteX3" fmla="*/ 0 w 1367116"/>
                    <a:gd name="connsiteY3" fmla="*/ 395894 h 672483"/>
                    <a:gd name="connsiteX4" fmla="*/ 295835 w 1367116"/>
                    <a:gd name="connsiteY4" fmla="*/ 53788 h 672483"/>
                    <a:gd name="connsiteX0" fmla="*/ 295835 w 1367116"/>
                    <a:gd name="connsiteY0" fmla="*/ 53788 h 672483"/>
                    <a:gd name="connsiteX1" fmla="*/ 1320052 w 1367116"/>
                    <a:gd name="connsiteY1" fmla="*/ 0 h 672483"/>
                    <a:gd name="connsiteX2" fmla="*/ 1367116 w 1367116"/>
                    <a:gd name="connsiteY2" fmla="*/ 315213 h 672483"/>
                    <a:gd name="connsiteX3" fmla="*/ 0 w 1367116"/>
                    <a:gd name="connsiteY3" fmla="*/ 395894 h 672483"/>
                    <a:gd name="connsiteX4" fmla="*/ 295835 w 1367116"/>
                    <a:gd name="connsiteY4" fmla="*/ 53788 h 672483"/>
                    <a:gd name="connsiteX0" fmla="*/ 295835 w 1369081"/>
                    <a:gd name="connsiteY0" fmla="*/ 597 h 619292"/>
                    <a:gd name="connsiteX1" fmla="*/ 1367116 w 1369081"/>
                    <a:gd name="connsiteY1" fmla="*/ 262022 h 619292"/>
                    <a:gd name="connsiteX2" fmla="*/ 0 w 1369081"/>
                    <a:gd name="connsiteY2" fmla="*/ 342703 h 619292"/>
                    <a:gd name="connsiteX3" fmla="*/ 295835 w 1369081"/>
                    <a:gd name="connsiteY3" fmla="*/ 597 h 619292"/>
                    <a:gd name="connsiteX0" fmla="*/ 295835 w 1368181"/>
                    <a:gd name="connsiteY0" fmla="*/ 95304 h 713999"/>
                    <a:gd name="connsiteX1" fmla="*/ 1367116 w 1368181"/>
                    <a:gd name="connsiteY1" fmla="*/ 356729 h 713999"/>
                    <a:gd name="connsiteX2" fmla="*/ 0 w 1368181"/>
                    <a:gd name="connsiteY2" fmla="*/ 437410 h 713999"/>
                    <a:gd name="connsiteX3" fmla="*/ 295835 w 1368181"/>
                    <a:gd name="connsiteY3" fmla="*/ 95304 h 713999"/>
                    <a:gd name="connsiteX0" fmla="*/ 295835 w 1368136"/>
                    <a:gd name="connsiteY0" fmla="*/ 112549 h 731244"/>
                    <a:gd name="connsiteX1" fmla="*/ 1367116 w 1368136"/>
                    <a:gd name="connsiteY1" fmla="*/ 373974 h 731244"/>
                    <a:gd name="connsiteX2" fmla="*/ 0 w 1368136"/>
                    <a:gd name="connsiteY2" fmla="*/ 454655 h 731244"/>
                    <a:gd name="connsiteX3" fmla="*/ 295835 w 1368136"/>
                    <a:gd name="connsiteY3" fmla="*/ 112549 h 731244"/>
                    <a:gd name="connsiteX0" fmla="*/ 295835 w 1368108"/>
                    <a:gd name="connsiteY0" fmla="*/ 117599 h 736294"/>
                    <a:gd name="connsiteX1" fmla="*/ 1367116 w 1368108"/>
                    <a:gd name="connsiteY1" fmla="*/ 379024 h 736294"/>
                    <a:gd name="connsiteX2" fmla="*/ 0 w 1368108"/>
                    <a:gd name="connsiteY2" fmla="*/ 459705 h 736294"/>
                    <a:gd name="connsiteX3" fmla="*/ 295835 w 1368108"/>
                    <a:gd name="connsiteY3" fmla="*/ 117599 h 736294"/>
                    <a:gd name="connsiteX0" fmla="*/ 0 w 1367116"/>
                    <a:gd name="connsiteY0" fmla="*/ 80681 h 357270"/>
                    <a:gd name="connsiteX1" fmla="*/ 1367116 w 1367116"/>
                    <a:gd name="connsiteY1" fmla="*/ 0 h 357270"/>
                    <a:gd name="connsiteX2" fmla="*/ 0 w 1367116"/>
                    <a:gd name="connsiteY2" fmla="*/ 80681 h 357270"/>
                    <a:gd name="connsiteX0" fmla="*/ 0 w 1367116"/>
                    <a:gd name="connsiteY0" fmla="*/ 284842 h 561431"/>
                    <a:gd name="connsiteX1" fmla="*/ 1367116 w 1367116"/>
                    <a:gd name="connsiteY1" fmla="*/ 204161 h 561431"/>
                    <a:gd name="connsiteX2" fmla="*/ 0 w 1367116"/>
                    <a:gd name="connsiteY2" fmla="*/ 284842 h 561431"/>
                    <a:gd name="connsiteX0" fmla="*/ 0 w 1393556"/>
                    <a:gd name="connsiteY0" fmla="*/ 464463 h 741052"/>
                    <a:gd name="connsiteX1" fmla="*/ 1367116 w 1393556"/>
                    <a:gd name="connsiteY1" fmla="*/ 383782 h 741052"/>
                    <a:gd name="connsiteX2" fmla="*/ 0 w 1393556"/>
                    <a:gd name="connsiteY2" fmla="*/ 464463 h 741052"/>
                    <a:gd name="connsiteX0" fmla="*/ 0 w 1389887"/>
                    <a:gd name="connsiteY0" fmla="*/ 459625 h 736214"/>
                    <a:gd name="connsiteX1" fmla="*/ 1367116 w 1389887"/>
                    <a:gd name="connsiteY1" fmla="*/ 378944 h 736214"/>
                    <a:gd name="connsiteX2" fmla="*/ 0 w 1389887"/>
                    <a:gd name="connsiteY2" fmla="*/ 459625 h 7362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89887" h="736214">
                      <a:moveTo>
                        <a:pt x="0" y="459625"/>
                      </a:moveTo>
                      <a:cubicBezTo>
                        <a:pt x="99358" y="-132045"/>
                        <a:pt x="1590487" y="-145492"/>
                        <a:pt x="1367116" y="378944"/>
                      </a:cubicBezTo>
                      <a:cubicBezTo>
                        <a:pt x="1126564" y="681502"/>
                        <a:pt x="563282" y="963891"/>
                        <a:pt x="0" y="459625"/>
                      </a:cubicBezTo>
                      <a:close/>
                    </a:path>
                  </a:pathLst>
                </a:custGeom>
                <a:gradFill>
                  <a:gsLst>
                    <a:gs pos="1000">
                      <a:srgbClr val="820000">
                        <a:alpha val="65000"/>
                      </a:srgbClr>
                    </a:gs>
                    <a:gs pos="100000">
                      <a:srgbClr val="C00000">
                        <a:alpha val="62000"/>
                      </a:srgbClr>
                    </a:gs>
                  </a:gsLst>
                  <a:lin ang="16200000" scaled="1"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" name="Group 102"/>
              <p:cNvGrpSpPr/>
              <p:nvPr/>
            </p:nvGrpSpPr>
            <p:grpSpPr>
              <a:xfrm>
                <a:off x="3561473" y="4290647"/>
                <a:ext cx="852378" cy="813634"/>
                <a:chOff x="2209800" y="1981200"/>
                <a:chExt cx="1676400" cy="1600200"/>
              </a:xfrm>
              <a:effectLst/>
            </p:grpSpPr>
            <p:sp>
              <p:nvSpPr>
                <p:cNvPr id="40" name="Oval 194"/>
                <p:cNvSpPr/>
                <p:nvPr/>
              </p:nvSpPr>
              <p:spPr>
                <a:xfrm>
                  <a:off x="2209800" y="1981200"/>
                  <a:ext cx="1676400" cy="1600200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Oval 195"/>
                <p:cNvSpPr/>
                <p:nvPr/>
              </p:nvSpPr>
              <p:spPr>
                <a:xfrm>
                  <a:off x="2278141" y="2057400"/>
                  <a:ext cx="1447800" cy="1295400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" name="Rectangle 13"/>
                <p:cNvSpPr/>
                <p:nvPr/>
              </p:nvSpPr>
              <p:spPr>
                <a:xfrm rot="964047">
                  <a:off x="2321350" y="2239322"/>
                  <a:ext cx="399134" cy="931555"/>
                </a:xfrm>
                <a:custGeom>
                  <a:avLst/>
                  <a:gdLst>
                    <a:gd name="connsiteX0" fmla="*/ 0 w 304800"/>
                    <a:gd name="connsiteY0" fmla="*/ 0 h 914400"/>
                    <a:gd name="connsiteX1" fmla="*/ 304800 w 304800"/>
                    <a:gd name="connsiteY1" fmla="*/ 0 h 914400"/>
                    <a:gd name="connsiteX2" fmla="*/ 304800 w 304800"/>
                    <a:gd name="connsiteY2" fmla="*/ 914400 h 914400"/>
                    <a:gd name="connsiteX3" fmla="*/ 0 w 304800"/>
                    <a:gd name="connsiteY3" fmla="*/ 914400 h 914400"/>
                    <a:gd name="connsiteX4" fmla="*/ 0 w 304800"/>
                    <a:gd name="connsiteY4" fmla="*/ 0 h 914400"/>
                    <a:gd name="connsiteX0" fmla="*/ 0 w 304800"/>
                    <a:gd name="connsiteY0" fmla="*/ 0 h 914400"/>
                    <a:gd name="connsiteX1" fmla="*/ 275640 w 304800"/>
                    <a:gd name="connsiteY1" fmla="*/ 63448 h 914400"/>
                    <a:gd name="connsiteX2" fmla="*/ 304800 w 304800"/>
                    <a:gd name="connsiteY2" fmla="*/ 914400 h 914400"/>
                    <a:gd name="connsiteX3" fmla="*/ 0 w 304800"/>
                    <a:gd name="connsiteY3" fmla="*/ 914400 h 914400"/>
                    <a:gd name="connsiteX4" fmla="*/ 0 w 304800"/>
                    <a:gd name="connsiteY4" fmla="*/ 0 h 914400"/>
                    <a:gd name="connsiteX0" fmla="*/ 130458 w 304800"/>
                    <a:gd name="connsiteY0" fmla="*/ 0 h 993569"/>
                    <a:gd name="connsiteX1" fmla="*/ 275640 w 304800"/>
                    <a:gd name="connsiteY1" fmla="*/ 142617 h 993569"/>
                    <a:gd name="connsiteX2" fmla="*/ 304800 w 304800"/>
                    <a:gd name="connsiteY2" fmla="*/ 993569 h 993569"/>
                    <a:gd name="connsiteX3" fmla="*/ 0 w 304800"/>
                    <a:gd name="connsiteY3" fmla="*/ 993569 h 993569"/>
                    <a:gd name="connsiteX4" fmla="*/ 130458 w 304800"/>
                    <a:gd name="connsiteY4" fmla="*/ 0 h 993569"/>
                    <a:gd name="connsiteX0" fmla="*/ 130458 w 304800"/>
                    <a:gd name="connsiteY0" fmla="*/ 0 h 993569"/>
                    <a:gd name="connsiteX1" fmla="*/ 275640 w 304800"/>
                    <a:gd name="connsiteY1" fmla="*/ 142617 h 993569"/>
                    <a:gd name="connsiteX2" fmla="*/ 304800 w 304800"/>
                    <a:gd name="connsiteY2" fmla="*/ 993569 h 993569"/>
                    <a:gd name="connsiteX3" fmla="*/ 0 w 304800"/>
                    <a:gd name="connsiteY3" fmla="*/ 993569 h 993569"/>
                    <a:gd name="connsiteX4" fmla="*/ 130458 w 304800"/>
                    <a:gd name="connsiteY4" fmla="*/ 0 h 993569"/>
                    <a:gd name="connsiteX0" fmla="*/ 38563 w 212905"/>
                    <a:gd name="connsiteY0" fmla="*/ 0 h 993569"/>
                    <a:gd name="connsiteX1" fmla="*/ 183745 w 212905"/>
                    <a:gd name="connsiteY1" fmla="*/ 142617 h 993569"/>
                    <a:gd name="connsiteX2" fmla="*/ 212905 w 212905"/>
                    <a:gd name="connsiteY2" fmla="*/ 993569 h 993569"/>
                    <a:gd name="connsiteX3" fmla="*/ 0 w 212905"/>
                    <a:gd name="connsiteY3" fmla="*/ 986778 h 993569"/>
                    <a:gd name="connsiteX4" fmla="*/ 38563 w 212905"/>
                    <a:gd name="connsiteY4" fmla="*/ 0 h 993569"/>
                    <a:gd name="connsiteX0" fmla="*/ 38563 w 333019"/>
                    <a:gd name="connsiteY0" fmla="*/ 0 h 986778"/>
                    <a:gd name="connsiteX1" fmla="*/ 183745 w 333019"/>
                    <a:gd name="connsiteY1" fmla="*/ 142617 h 986778"/>
                    <a:gd name="connsiteX2" fmla="*/ 333019 w 333019"/>
                    <a:gd name="connsiteY2" fmla="*/ 747202 h 986778"/>
                    <a:gd name="connsiteX3" fmla="*/ 0 w 333019"/>
                    <a:gd name="connsiteY3" fmla="*/ 986778 h 986778"/>
                    <a:gd name="connsiteX4" fmla="*/ 38563 w 333019"/>
                    <a:gd name="connsiteY4" fmla="*/ 0 h 986778"/>
                    <a:gd name="connsiteX0" fmla="*/ 0 w 294456"/>
                    <a:gd name="connsiteY0" fmla="*/ 0 h 931555"/>
                    <a:gd name="connsiteX1" fmla="*/ 145182 w 294456"/>
                    <a:gd name="connsiteY1" fmla="*/ 142617 h 931555"/>
                    <a:gd name="connsiteX2" fmla="*/ 294456 w 294456"/>
                    <a:gd name="connsiteY2" fmla="*/ 747202 h 931555"/>
                    <a:gd name="connsiteX3" fmla="*/ 166485 w 294456"/>
                    <a:gd name="connsiteY3" fmla="*/ 931555 h 931555"/>
                    <a:gd name="connsiteX4" fmla="*/ 0 w 294456"/>
                    <a:gd name="connsiteY4" fmla="*/ 0 h 931555"/>
                    <a:gd name="connsiteX0" fmla="*/ 24471 w 318927"/>
                    <a:gd name="connsiteY0" fmla="*/ 0 h 931555"/>
                    <a:gd name="connsiteX1" fmla="*/ 169653 w 318927"/>
                    <a:gd name="connsiteY1" fmla="*/ 142617 h 931555"/>
                    <a:gd name="connsiteX2" fmla="*/ 318927 w 318927"/>
                    <a:gd name="connsiteY2" fmla="*/ 747202 h 931555"/>
                    <a:gd name="connsiteX3" fmla="*/ 190956 w 318927"/>
                    <a:gd name="connsiteY3" fmla="*/ 931555 h 931555"/>
                    <a:gd name="connsiteX4" fmla="*/ 24471 w 318927"/>
                    <a:gd name="connsiteY4" fmla="*/ 0 h 931555"/>
                    <a:gd name="connsiteX0" fmla="*/ 104678 w 399134"/>
                    <a:gd name="connsiteY0" fmla="*/ 0 h 931555"/>
                    <a:gd name="connsiteX1" fmla="*/ 249860 w 399134"/>
                    <a:gd name="connsiteY1" fmla="*/ 142617 h 931555"/>
                    <a:gd name="connsiteX2" fmla="*/ 399134 w 399134"/>
                    <a:gd name="connsiteY2" fmla="*/ 747202 h 931555"/>
                    <a:gd name="connsiteX3" fmla="*/ 271163 w 399134"/>
                    <a:gd name="connsiteY3" fmla="*/ 931555 h 931555"/>
                    <a:gd name="connsiteX4" fmla="*/ 104678 w 399134"/>
                    <a:gd name="connsiteY4" fmla="*/ 0 h 931555"/>
                    <a:gd name="connsiteX0" fmla="*/ 104678 w 399134"/>
                    <a:gd name="connsiteY0" fmla="*/ 0 h 931555"/>
                    <a:gd name="connsiteX1" fmla="*/ 249860 w 399134"/>
                    <a:gd name="connsiteY1" fmla="*/ 142617 h 931555"/>
                    <a:gd name="connsiteX2" fmla="*/ 399134 w 399134"/>
                    <a:gd name="connsiteY2" fmla="*/ 747202 h 931555"/>
                    <a:gd name="connsiteX3" fmla="*/ 271163 w 399134"/>
                    <a:gd name="connsiteY3" fmla="*/ 931555 h 931555"/>
                    <a:gd name="connsiteX4" fmla="*/ 104678 w 399134"/>
                    <a:gd name="connsiteY4" fmla="*/ 0 h 931555"/>
                    <a:gd name="connsiteX0" fmla="*/ 104678 w 399134"/>
                    <a:gd name="connsiteY0" fmla="*/ 0 h 931555"/>
                    <a:gd name="connsiteX1" fmla="*/ 249860 w 399134"/>
                    <a:gd name="connsiteY1" fmla="*/ 142617 h 931555"/>
                    <a:gd name="connsiteX2" fmla="*/ 399134 w 399134"/>
                    <a:gd name="connsiteY2" fmla="*/ 747202 h 931555"/>
                    <a:gd name="connsiteX3" fmla="*/ 271163 w 399134"/>
                    <a:gd name="connsiteY3" fmla="*/ 931555 h 931555"/>
                    <a:gd name="connsiteX4" fmla="*/ 104678 w 399134"/>
                    <a:gd name="connsiteY4" fmla="*/ 0 h 9315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99134" h="931555">
                      <a:moveTo>
                        <a:pt x="104678" y="0"/>
                      </a:moveTo>
                      <a:cubicBezTo>
                        <a:pt x="153860" y="87916"/>
                        <a:pt x="201466" y="95078"/>
                        <a:pt x="249860" y="142617"/>
                      </a:cubicBezTo>
                      <a:cubicBezTo>
                        <a:pt x="171373" y="408695"/>
                        <a:pt x="276601" y="593317"/>
                        <a:pt x="399134" y="747202"/>
                      </a:cubicBezTo>
                      <a:lnTo>
                        <a:pt x="271163" y="931555"/>
                      </a:lnTo>
                      <a:cubicBezTo>
                        <a:pt x="-68472" y="613676"/>
                        <a:pt x="-45977" y="266656"/>
                        <a:pt x="104678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Rectangle 14"/>
                <p:cNvSpPr/>
                <p:nvPr/>
              </p:nvSpPr>
              <p:spPr>
                <a:xfrm>
                  <a:off x="2841601" y="2469922"/>
                  <a:ext cx="369407" cy="289112"/>
                </a:xfrm>
                <a:custGeom>
                  <a:avLst/>
                  <a:gdLst>
                    <a:gd name="connsiteX0" fmla="*/ 0 w 342513"/>
                    <a:gd name="connsiteY0" fmla="*/ 0 h 228600"/>
                    <a:gd name="connsiteX1" fmla="*/ 342513 w 342513"/>
                    <a:gd name="connsiteY1" fmla="*/ 0 h 228600"/>
                    <a:gd name="connsiteX2" fmla="*/ 342513 w 342513"/>
                    <a:gd name="connsiteY2" fmla="*/ 228600 h 228600"/>
                    <a:gd name="connsiteX3" fmla="*/ 0 w 342513"/>
                    <a:gd name="connsiteY3" fmla="*/ 228600 h 228600"/>
                    <a:gd name="connsiteX4" fmla="*/ 0 w 342513"/>
                    <a:gd name="connsiteY4" fmla="*/ 0 h 228600"/>
                    <a:gd name="connsiteX0" fmla="*/ 26894 w 369407"/>
                    <a:gd name="connsiteY0" fmla="*/ 0 h 242047"/>
                    <a:gd name="connsiteX1" fmla="*/ 369407 w 369407"/>
                    <a:gd name="connsiteY1" fmla="*/ 0 h 242047"/>
                    <a:gd name="connsiteX2" fmla="*/ 369407 w 369407"/>
                    <a:gd name="connsiteY2" fmla="*/ 228600 h 242047"/>
                    <a:gd name="connsiteX3" fmla="*/ 0 w 369407"/>
                    <a:gd name="connsiteY3" fmla="*/ 242047 h 242047"/>
                    <a:gd name="connsiteX4" fmla="*/ 26894 w 369407"/>
                    <a:gd name="connsiteY4" fmla="*/ 0 h 242047"/>
                    <a:gd name="connsiteX0" fmla="*/ 26894 w 369407"/>
                    <a:gd name="connsiteY0" fmla="*/ 0 h 255494"/>
                    <a:gd name="connsiteX1" fmla="*/ 369407 w 369407"/>
                    <a:gd name="connsiteY1" fmla="*/ 0 h 255494"/>
                    <a:gd name="connsiteX2" fmla="*/ 342513 w 369407"/>
                    <a:gd name="connsiteY2" fmla="*/ 255494 h 255494"/>
                    <a:gd name="connsiteX3" fmla="*/ 0 w 369407"/>
                    <a:gd name="connsiteY3" fmla="*/ 242047 h 255494"/>
                    <a:gd name="connsiteX4" fmla="*/ 26894 w 369407"/>
                    <a:gd name="connsiteY4" fmla="*/ 0 h 255494"/>
                    <a:gd name="connsiteX0" fmla="*/ 26894 w 369407"/>
                    <a:gd name="connsiteY0" fmla="*/ 0 h 255494"/>
                    <a:gd name="connsiteX1" fmla="*/ 369407 w 369407"/>
                    <a:gd name="connsiteY1" fmla="*/ 67235 h 255494"/>
                    <a:gd name="connsiteX2" fmla="*/ 342513 w 369407"/>
                    <a:gd name="connsiteY2" fmla="*/ 255494 h 255494"/>
                    <a:gd name="connsiteX3" fmla="*/ 0 w 369407"/>
                    <a:gd name="connsiteY3" fmla="*/ 242047 h 255494"/>
                    <a:gd name="connsiteX4" fmla="*/ 26894 w 369407"/>
                    <a:gd name="connsiteY4" fmla="*/ 0 h 255494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69407" h="289112">
                      <a:moveTo>
                        <a:pt x="26894" y="0"/>
                      </a:moveTo>
                      <a:cubicBezTo>
                        <a:pt x="154512" y="13448"/>
                        <a:pt x="255236" y="47064"/>
                        <a:pt x="369407" y="100853"/>
                      </a:cubicBezTo>
                      <a:lnTo>
                        <a:pt x="342513" y="289112"/>
                      </a:lnTo>
                      <a:cubicBezTo>
                        <a:pt x="208171" y="257735"/>
                        <a:pt x="107448" y="259977"/>
                        <a:pt x="0" y="275665"/>
                      </a:cubicBezTo>
                      <a:lnTo>
                        <a:pt x="26894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98000">
                      <a:schemeClr val="bg1">
                        <a:lumMod val="95000"/>
                      </a:schemeClr>
                    </a:gs>
                    <a:gs pos="26000">
                      <a:schemeClr val="bg1">
                        <a:lumMod val="85000"/>
                      </a:schemeClr>
                    </a:gs>
                  </a:gsLst>
                  <a:lin ang="16200000" scaled="1"/>
                  <a:tileRect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" name="Rectangle 15"/>
                <p:cNvSpPr/>
                <p:nvPr/>
              </p:nvSpPr>
              <p:spPr>
                <a:xfrm rot="278579">
                  <a:off x="3484994" y="2613083"/>
                  <a:ext cx="172571" cy="325764"/>
                </a:xfrm>
                <a:custGeom>
                  <a:avLst/>
                  <a:gdLst>
                    <a:gd name="connsiteX0" fmla="*/ 0 w 152400"/>
                    <a:gd name="connsiteY0" fmla="*/ 0 h 312317"/>
                    <a:gd name="connsiteX1" fmla="*/ 152400 w 152400"/>
                    <a:gd name="connsiteY1" fmla="*/ 0 h 312317"/>
                    <a:gd name="connsiteX2" fmla="*/ 152400 w 152400"/>
                    <a:gd name="connsiteY2" fmla="*/ 312317 h 312317"/>
                    <a:gd name="connsiteX3" fmla="*/ 0 w 152400"/>
                    <a:gd name="connsiteY3" fmla="*/ 312317 h 312317"/>
                    <a:gd name="connsiteX4" fmla="*/ 0 w 152400"/>
                    <a:gd name="connsiteY4" fmla="*/ 0 h 312317"/>
                    <a:gd name="connsiteX0" fmla="*/ 0 w 152400"/>
                    <a:gd name="connsiteY0" fmla="*/ 0 h 312317"/>
                    <a:gd name="connsiteX1" fmla="*/ 125506 w 152400"/>
                    <a:gd name="connsiteY1" fmla="*/ 0 h 312317"/>
                    <a:gd name="connsiteX2" fmla="*/ 152400 w 152400"/>
                    <a:gd name="connsiteY2" fmla="*/ 312317 h 312317"/>
                    <a:gd name="connsiteX3" fmla="*/ 0 w 152400"/>
                    <a:gd name="connsiteY3" fmla="*/ 312317 h 312317"/>
                    <a:gd name="connsiteX4" fmla="*/ 0 w 152400"/>
                    <a:gd name="connsiteY4" fmla="*/ 0 h 312317"/>
                    <a:gd name="connsiteX0" fmla="*/ 0 w 152400"/>
                    <a:gd name="connsiteY0" fmla="*/ 20171 h 312317"/>
                    <a:gd name="connsiteX1" fmla="*/ 125506 w 152400"/>
                    <a:gd name="connsiteY1" fmla="*/ 0 h 312317"/>
                    <a:gd name="connsiteX2" fmla="*/ 152400 w 152400"/>
                    <a:gd name="connsiteY2" fmla="*/ 312317 h 312317"/>
                    <a:gd name="connsiteX3" fmla="*/ 0 w 152400"/>
                    <a:gd name="connsiteY3" fmla="*/ 312317 h 312317"/>
                    <a:gd name="connsiteX4" fmla="*/ 0 w 152400"/>
                    <a:gd name="connsiteY4" fmla="*/ 20171 h 312317"/>
                    <a:gd name="connsiteX0" fmla="*/ 0 w 152400"/>
                    <a:gd name="connsiteY0" fmla="*/ 47065 h 339211"/>
                    <a:gd name="connsiteX1" fmla="*/ 112059 w 152400"/>
                    <a:gd name="connsiteY1" fmla="*/ 0 h 339211"/>
                    <a:gd name="connsiteX2" fmla="*/ 152400 w 152400"/>
                    <a:gd name="connsiteY2" fmla="*/ 339211 h 339211"/>
                    <a:gd name="connsiteX3" fmla="*/ 0 w 152400"/>
                    <a:gd name="connsiteY3" fmla="*/ 339211 h 339211"/>
                    <a:gd name="connsiteX4" fmla="*/ 0 w 152400"/>
                    <a:gd name="connsiteY4" fmla="*/ 47065 h 339211"/>
                    <a:gd name="connsiteX0" fmla="*/ 0 w 172571"/>
                    <a:gd name="connsiteY0" fmla="*/ 47065 h 339211"/>
                    <a:gd name="connsiteX1" fmla="*/ 112059 w 172571"/>
                    <a:gd name="connsiteY1" fmla="*/ 0 h 339211"/>
                    <a:gd name="connsiteX2" fmla="*/ 172571 w 172571"/>
                    <a:gd name="connsiteY2" fmla="*/ 325764 h 339211"/>
                    <a:gd name="connsiteX3" fmla="*/ 0 w 172571"/>
                    <a:gd name="connsiteY3" fmla="*/ 339211 h 339211"/>
                    <a:gd name="connsiteX4" fmla="*/ 0 w 172571"/>
                    <a:gd name="connsiteY4" fmla="*/ 47065 h 339211"/>
                    <a:gd name="connsiteX0" fmla="*/ 0 w 172571"/>
                    <a:gd name="connsiteY0" fmla="*/ 47065 h 339211"/>
                    <a:gd name="connsiteX1" fmla="*/ 112059 w 172571"/>
                    <a:gd name="connsiteY1" fmla="*/ 0 h 339211"/>
                    <a:gd name="connsiteX2" fmla="*/ 172571 w 172571"/>
                    <a:gd name="connsiteY2" fmla="*/ 325764 h 339211"/>
                    <a:gd name="connsiteX3" fmla="*/ 0 w 172571"/>
                    <a:gd name="connsiteY3" fmla="*/ 339211 h 339211"/>
                    <a:gd name="connsiteX4" fmla="*/ 0 w 172571"/>
                    <a:gd name="connsiteY4" fmla="*/ 47065 h 339211"/>
                    <a:gd name="connsiteX0" fmla="*/ 0 w 172571"/>
                    <a:gd name="connsiteY0" fmla="*/ 47065 h 339211"/>
                    <a:gd name="connsiteX1" fmla="*/ 112059 w 172571"/>
                    <a:gd name="connsiteY1" fmla="*/ 0 h 339211"/>
                    <a:gd name="connsiteX2" fmla="*/ 172571 w 172571"/>
                    <a:gd name="connsiteY2" fmla="*/ 325764 h 339211"/>
                    <a:gd name="connsiteX3" fmla="*/ 0 w 172571"/>
                    <a:gd name="connsiteY3" fmla="*/ 339211 h 339211"/>
                    <a:gd name="connsiteX4" fmla="*/ 0 w 172571"/>
                    <a:gd name="connsiteY4" fmla="*/ 47065 h 339211"/>
                    <a:gd name="connsiteX0" fmla="*/ 0 w 172571"/>
                    <a:gd name="connsiteY0" fmla="*/ 47065 h 339211"/>
                    <a:gd name="connsiteX1" fmla="*/ 112059 w 172571"/>
                    <a:gd name="connsiteY1" fmla="*/ 0 h 339211"/>
                    <a:gd name="connsiteX2" fmla="*/ 172571 w 172571"/>
                    <a:gd name="connsiteY2" fmla="*/ 325764 h 339211"/>
                    <a:gd name="connsiteX3" fmla="*/ 0 w 172571"/>
                    <a:gd name="connsiteY3" fmla="*/ 339211 h 339211"/>
                    <a:gd name="connsiteX4" fmla="*/ 0 w 172571"/>
                    <a:gd name="connsiteY4" fmla="*/ 47065 h 339211"/>
                    <a:gd name="connsiteX0" fmla="*/ 0 w 172571"/>
                    <a:gd name="connsiteY0" fmla="*/ 47065 h 325764"/>
                    <a:gd name="connsiteX1" fmla="*/ 112059 w 172571"/>
                    <a:gd name="connsiteY1" fmla="*/ 0 h 325764"/>
                    <a:gd name="connsiteX2" fmla="*/ 172571 w 172571"/>
                    <a:gd name="connsiteY2" fmla="*/ 325764 h 325764"/>
                    <a:gd name="connsiteX3" fmla="*/ 20170 w 172571"/>
                    <a:gd name="connsiteY3" fmla="*/ 325764 h 325764"/>
                    <a:gd name="connsiteX4" fmla="*/ 0 w 172571"/>
                    <a:gd name="connsiteY4" fmla="*/ 47065 h 325764"/>
                    <a:gd name="connsiteX0" fmla="*/ 0 w 172571"/>
                    <a:gd name="connsiteY0" fmla="*/ 47065 h 325764"/>
                    <a:gd name="connsiteX1" fmla="*/ 112059 w 172571"/>
                    <a:gd name="connsiteY1" fmla="*/ 0 h 325764"/>
                    <a:gd name="connsiteX2" fmla="*/ 172571 w 172571"/>
                    <a:gd name="connsiteY2" fmla="*/ 325764 h 325764"/>
                    <a:gd name="connsiteX3" fmla="*/ 20170 w 172571"/>
                    <a:gd name="connsiteY3" fmla="*/ 325764 h 325764"/>
                    <a:gd name="connsiteX4" fmla="*/ 0 w 172571"/>
                    <a:gd name="connsiteY4" fmla="*/ 47065 h 3257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2571" h="325764">
                      <a:moveTo>
                        <a:pt x="0" y="47065"/>
                      </a:moveTo>
                      <a:lnTo>
                        <a:pt x="112059" y="0"/>
                      </a:lnTo>
                      <a:cubicBezTo>
                        <a:pt x="152401" y="108588"/>
                        <a:pt x="172571" y="203729"/>
                        <a:pt x="172571" y="325764"/>
                      </a:cubicBezTo>
                      <a:lnTo>
                        <a:pt x="20170" y="325764"/>
                      </a:lnTo>
                      <a:cubicBezTo>
                        <a:pt x="47064" y="228382"/>
                        <a:pt x="26894" y="151170"/>
                        <a:pt x="0" y="47065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Rectangle 17"/>
                <p:cNvSpPr/>
                <p:nvPr/>
              </p:nvSpPr>
              <p:spPr>
                <a:xfrm rot="277179">
                  <a:off x="2353057" y="2807879"/>
                  <a:ext cx="1389887" cy="736214"/>
                </a:xfrm>
                <a:custGeom>
                  <a:avLst/>
                  <a:gdLst>
                    <a:gd name="connsiteX0" fmla="*/ 0 w 1447800"/>
                    <a:gd name="connsiteY0" fmla="*/ 0 h 678283"/>
                    <a:gd name="connsiteX1" fmla="*/ 1447800 w 1447800"/>
                    <a:gd name="connsiteY1" fmla="*/ 0 h 678283"/>
                    <a:gd name="connsiteX2" fmla="*/ 1447800 w 1447800"/>
                    <a:gd name="connsiteY2" fmla="*/ 678283 h 678283"/>
                    <a:gd name="connsiteX3" fmla="*/ 0 w 1447800"/>
                    <a:gd name="connsiteY3" fmla="*/ 678283 h 678283"/>
                    <a:gd name="connsiteX4" fmla="*/ 0 w 1447800"/>
                    <a:gd name="connsiteY4" fmla="*/ 0 h 678283"/>
                    <a:gd name="connsiteX0" fmla="*/ 0 w 1447800"/>
                    <a:gd name="connsiteY0" fmla="*/ 0 h 678283"/>
                    <a:gd name="connsiteX1" fmla="*/ 1447800 w 1447800"/>
                    <a:gd name="connsiteY1" fmla="*/ 0 h 678283"/>
                    <a:gd name="connsiteX2" fmla="*/ 1447800 w 1447800"/>
                    <a:gd name="connsiteY2" fmla="*/ 678283 h 678283"/>
                    <a:gd name="connsiteX3" fmla="*/ 53789 w 1447800"/>
                    <a:gd name="connsiteY3" fmla="*/ 389171 h 678283"/>
                    <a:gd name="connsiteX4" fmla="*/ 0 w 1447800"/>
                    <a:gd name="connsiteY4" fmla="*/ 0 h 678283"/>
                    <a:gd name="connsiteX0" fmla="*/ 0 w 1447800"/>
                    <a:gd name="connsiteY0" fmla="*/ 0 h 389171"/>
                    <a:gd name="connsiteX1" fmla="*/ 1447800 w 1447800"/>
                    <a:gd name="connsiteY1" fmla="*/ 0 h 389171"/>
                    <a:gd name="connsiteX2" fmla="*/ 1420905 w 1447800"/>
                    <a:gd name="connsiteY2" fmla="*/ 342107 h 389171"/>
                    <a:gd name="connsiteX3" fmla="*/ 53789 w 1447800"/>
                    <a:gd name="connsiteY3" fmla="*/ 389171 h 389171"/>
                    <a:gd name="connsiteX4" fmla="*/ 0 w 1447800"/>
                    <a:gd name="connsiteY4" fmla="*/ 0 h 389171"/>
                    <a:gd name="connsiteX0" fmla="*/ 0 w 1447800"/>
                    <a:gd name="connsiteY0" fmla="*/ 0 h 422788"/>
                    <a:gd name="connsiteX1" fmla="*/ 1447800 w 1447800"/>
                    <a:gd name="connsiteY1" fmla="*/ 0 h 422788"/>
                    <a:gd name="connsiteX2" fmla="*/ 1420905 w 1447800"/>
                    <a:gd name="connsiteY2" fmla="*/ 342107 h 422788"/>
                    <a:gd name="connsiteX3" fmla="*/ 53789 w 1447800"/>
                    <a:gd name="connsiteY3" fmla="*/ 422788 h 422788"/>
                    <a:gd name="connsiteX4" fmla="*/ 0 w 1447800"/>
                    <a:gd name="connsiteY4" fmla="*/ 0 h 422788"/>
                    <a:gd name="connsiteX0" fmla="*/ 0 w 1447800"/>
                    <a:gd name="connsiteY0" fmla="*/ 0 h 615112"/>
                    <a:gd name="connsiteX1" fmla="*/ 1447800 w 1447800"/>
                    <a:gd name="connsiteY1" fmla="*/ 0 h 615112"/>
                    <a:gd name="connsiteX2" fmla="*/ 1420905 w 1447800"/>
                    <a:gd name="connsiteY2" fmla="*/ 342107 h 615112"/>
                    <a:gd name="connsiteX3" fmla="*/ 53789 w 1447800"/>
                    <a:gd name="connsiteY3" fmla="*/ 422788 h 615112"/>
                    <a:gd name="connsiteX4" fmla="*/ 0 w 1447800"/>
                    <a:gd name="connsiteY4" fmla="*/ 0 h 615112"/>
                    <a:gd name="connsiteX0" fmla="*/ 0 w 1447800"/>
                    <a:gd name="connsiteY0" fmla="*/ 0 h 685888"/>
                    <a:gd name="connsiteX1" fmla="*/ 1447800 w 1447800"/>
                    <a:gd name="connsiteY1" fmla="*/ 0 h 685888"/>
                    <a:gd name="connsiteX2" fmla="*/ 1420905 w 1447800"/>
                    <a:gd name="connsiteY2" fmla="*/ 342107 h 685888"/>
                    <a:gd name="connsiteX3" fmla="*/ 53789 w 1447800"/>
                    <a:gd name="connsiteY3" fmla="*/ 422788 h 685888"/>
                    <a:gd name="connsiteX4" fmla="*/ 0 w 1447800"/>
                    <a:gd name="connsiteY4" fmla="*/ 0 h 685888"/>
                    <a:gd name="connsiteX0" fmla="*/ 0 w 1447800"/>
                    <a:gd name="connsiteY0" fmla="*/ 0 h 703246"/>
                    <a:gd name="connsiteX1" fmla="*/ 1447800 w 1447800"/>
                    <a:gd name="connsiteY1" fmla="*/ 0 h 703246"/>
                    <a:gd name="connsiteX2" fmla="*/ 1420905 w 1447800"/>
                    <a:gd name="connsiteY2" fmla="*/ 342107 h 703246"/>
                    <a:gd name="connsiteX3" fmla="*/ 53789 w 1447800"/>
                    <a:gd name="connsiteY3" fmla="*/ 422788 h 703246"/>
                    <a:gd name="connsiteX4" fmla="*/ 0 w 1447800"/>
                    <a:gd name="connsiteY4" fmla="*/ 0 h 703246"/>
                    <a:gd name="connsiteX0" fmla="*/ 0 w 1447800"/>
                    <a:gd name="connsiteY0" fmla="*/ 0 h 699377"/>
                    <a:gd name="connsiteX1" fmla="*/ 1447800 w 1447800"/>
                    <a:gd name="connsiteY1" fmla="*/ 0 h 699377"/>
                    <a:gd name="connsiteX2" fmla="*/ 1420905 w 1447800"/>
                    <a:gd name="connsiteY2" fmla="*/ 342107 h 699377"/>
                    <a:gd name="connsiteX3" fmla="*/ 53789 w 1447800"/>
                    <a:gd name="connsiteY3" fmla="*/ 422788 h 699377"/>
                    <a:gd name="connsiteX4" fmla="*/ 0 w 1447800"/>
                    <a:gd name="connsiteY4" fmla="*/ 0 h 699377"/>
                    <a:gd name="connsiteX0" fmla="*/ 0 w 1420905"/>
                    <a:gd name="connsiteY0" fmla="*/ 0 h 699377"/>
                    <a:gd name="connsiteX1" fmla="*/ 1373841 w 1420905"/>
                    <a:gd name="connsiteY1" fmla="*/ 26894 h 699377"/>
                    <a:gd name="connsiteX2" fmla="*/ 1420905 w 1420905"/>
                    <a:gd name="connsiteY2" fmla="*/ 342107 h 699377"/>
                    <a:gd name="connsiteX3" fmla="*/ 53789 w 1420905"/>
                    <a:gd name="connsiteY3" fmla="*/ 422788 h 699377"/>
                    <a:gd name="connsiteX4" fmla="*/ 0 w 1420905"/>
                    <a:gd name="connsiteY4" fmla="*/ 0 h 699377"/>
                    <a:gd name="connsiteX0" fmla="*/ 0 w 1420905"/>
                    <a:gd name="connsiteY0" fmla="*/ 0 h 699377"/>
                    <a:gd name="connsiteX1" fmla="*/ 1373841 w 1420905"/>
                    <a:gd name="connsiteY1" fmla="*/ 26894 h 699377"/>
                    <a:gd name="connsiteX2" fmla="*/ 1420905 w 1420905"/>
                    <a:gd name="connsiteY2" fmla="*/ 342107 h 699377"/>
                    <a:gd name="connsiteX3" fmla="*/ 53789 w 1420905"/>
                    <a:gd name="connsiteY3" fmla="*/ 422788 h 699377"/>
                    <a:gd name="connsiteX4" fmla="*/ 0 w 1420905"/>
                    <a:gd name="connsiteY4" fmla="*/ 0 h 699377"/>
                    <a:gd name="connsiteX0" fmla="*/ 295835 w 1367116"/>
                    <a:gd name="connsiteY0" fmla="*/ 53788 h 672483"/>
                    <a:gd name="connsiteX1" fmla="*/ 1320052 w 1367116"/>
                    <a:gd name="connsiteY1" fmla="*/ 0 h 672483"/>
                    <a:gd name="connsiteX2" fmla="*/ 1367116 w 1367116"/>
                    <a:gd name="connsiteY2" fmla="*/ 315213 h 672483"/>
                    <a:gd name="connsiteX3" fmla="*/ 0 w 1367116"/>
                    <a:gd name="connsiteY3" fmla="*/ 395894 h 672483"/>
                    <a:gd name="connsiteX4" fmla="*/ 295835 w 1367116"/>
                    <a:gd name="connsiteY4" fmla="*/ 53788 h 672483"/>
                    <a:gd name="connsiteX0" fmla="*/ 295835 w 1367116"/>
                    <a:gd name="connsiteY0" fmla="*/ 53788 h 672483"/>
                    <a:gd name="connsiteX1" fmla="*/ 1320052 w 1367116"/>
                    <a:gd name="connsiteY1" fmla="*/ 0 h 672483"/>
                    <a:gd name="connsiteX2" fmla="*/ 1367116 w 1367116"/>
                    <a:gd name="connsiteY2" fmla="*/ 315213 h 672483"/>
                    <a:gd name="connsiteX3" fmla="*/ 0 w 1367116"/>
                    <a:gd name="connsiteY3" fmla="*/ 395894 h 672483"/>
                    <a:gd name="connsiteX4" fmla="*/ 295835 w 1367116"/>
                    <a:gd name="connsiteY4" fmla="*/ 53788 h 672483"/>
                    <a:gd name="connsiteX0" fmla="*/ 295835 w 1367116"/>
                    <a:gd name="connsiteY0" fmla="*/ 53788 h 672483"/>
                    <a:gd name="connsiteX1" fmla="*/ 1320052 w 1367116"/>
                    <a:gd name="connsiteY1" fmla="*/ 0 h 672483"/>
                    <a:gd name="connsiteX2" fmla="*/ 1367116 w 1367116"/>
                    <a:gd name="connsiteY2" fmla="*/ 315213 h 672483"/>
                    <a:gd name="connsiteX3" fmla="*/ 0 w 1367116"/>
                    <a:gd name="connsiteY3" fmla="*/ 395894 h 672483"/>
                    <a:gd name="connsiteX4" fmla="*/ 295835 w 1367116"/>
                    <a:gd name="connsiteY4" fmla="*/ 53788 h 672483"/>
                    <a:gd name="connsiteX0" fmla="*/ 295835 w 1367116"/>
                    <a:gd name="connsiteY0" fmla="*/ 53788 h 672483"/>
                    <a:gd name="connsiteX1" fmla="*/ 1320052 w 1367116"/>
                    <a:gd name="connsiteY1" fmla="*/ 0 h 672483"/>
                    <a:gd name="connsiteX2" fmla="*/ 1367116 w 1367116"/>
                    <a:gd name="connsiteY2" fmla="*/ 315213 h 672483"/>
                    <a:gd name="connsiteX3" fmla="*/ 0 w 1367116"/>
                    <a:gd name="connsiteY3" fmla="*/ 395894 h 672483"/>
                    <a:gd name="connsiteX4" fmla="*/ 295835 w 1367116"/>
                    <a:gd name="connsiteY4" fmla="*/ 53788 h 672483"/>
                    <a:gd name="connsiteX0" fmla="*/ 295835 w 1369081"/>
                    <a:gd name="connsiteY0" fmla="*/ 597 h 619292"/>
                    <a:gd name="connsiteX1" fmla="*/ 1367116 w 1369081"/>
                    <a:gd name="connsiteY1" fmla="*/ 262022 h 619292"/>
                    <a:gd name="connsiteX2" fmla="*/ 0 w 1369081"/>
                    <a:gd name="connsiteY2" fmla="*/ 342703 h 619292"/>
                    <a:gd name="connsiteX3" fmla="*/ 295835 w 1369081"/>
                    <a:gd name="connsiteY3" fmla="*/ 597 h 619292"/>
                    <a:gd name="connsiteX0" fmla="*/ 295835 w 1368181"/>
                    <a:gd name="connsiteY0" fmla="*/ 95304 h 713999"/>
                    <a:gd name="connsiteX1" fmla="*/ 1367116 w 1368181"/>
                    <a:gd name="connsiteY1" fmla="*/ 356729 h 713999"/>
                    <a:gd name="connsiteX2" fmla="*/ 0 w 1368181"/>
                    <a:gd name="connsiteY2" fmla="*/ 437410 h 713999"/>
                    <a:gd name="connsiteX3" fmla="*/ 295835 w 1368181"/>
                    <a:gd name="connsiteY3" fmla="*/ 95304 h 713999"/>
                    <a:gd name="connsiteX0" fmla="*/ 295835 w 1368136"/>
                    <a:gd name="connsiteY0" fmla="*/ 112549 h 731244"/>
                    <a:gd name="connsiteX1" fmla="*/ 1367116 w 1368136"/>
                    <a:gd name="connsiteY1" fmla="*/ 373974 h 731244"/>
                    <a:gd name="connsiteX2" fmla="*/ 0 w 1368136"/>
                    <a:gd name="connsiteY2" fmla="*/ 454655 h 731244"/>
                    <a:gd name="connsiteX3" fmla="*/ 295835 w 1368136"/>
                    <a:gd name="connsiteY3" fmla="*/ 112549 h 731244"/>
                    <a:gd name="connsiteX0" fmla="*/ 295835 w 1368108"/>
                    <a:gd name="connsiteY0" fmla="*/ 117599 h 736294"/>
                    <a:gd name="connsiteX1" fmla="*/ 1367116 w 1368108"/>
                    <a:gd name="connsiteY1" fmla="*/ 379024 h 736294"/>
                    <a:gd name="connsiteX2" fmla="*/ 0 w 1368108"/>
                    <a:gd name="connsiteY2" fmla="*/ 459705 h 736294"/>
                    <a:gd name="connsiteX3" fmla="*/ 295835 w 1368108"/>
                    <a:gd name="connsiteY3" fmla="*/ 117599 h 736294"/>
                    <a:gd name="connsiteX0" fmla="*/ 0 w 1367116"/>
                    <a:gd name="connsiteY0" fmla="*/ 80681 h 357270"/>
                    <a:gd name="connsiteX1" fmla="*/ 1367116 w 1367116"/>
                    <a:gd name="connsiteY1" fmla="*/ 0 h 357270"/>
                    <a:gd name="connsiteX2" fmla="*/ 0 w 1367116"/>
                    <a:gd name="connsiteY2" fmla="*/ 80681 h 357270"/>
                    <a:gd name="connsiteX0" fmla="*/ 0 w 1367116"/>
                    <a:gd name="connsiteY0" fmla="*/ 284842 h 561431"/>
                    <a:gd name="connsiteX1" fmla="*/ 1367116 w 1367116"/>
                    <a:gd name="connsiteY1" fmla="*/ 204161 h 561431"/>
                    <a:gd name="connsiteX2" fmla="*/ 0 w 1367116"/>
                    <a:gd name="connsiteY2" fmla="*/ 284842 h 561431"/>
                    <a:gd name="connsiteX0" fmla="*/ 0 w 1393556"/>
                    <a:gd name="connsiteY0" fmla="*/ 464463 h 741052"/>
                    <a:gd name="connsiteX1" fmla="*/ 1367116 w 1393556"/>
                    <a:gd name="connsiteY1" fmla="*/ 383782 h 741052"/>
                    <a:gd name="connsiteX2" fmla="*/ 0 w 1393556"/>
                    <a:gd name="connsiteY2" fmla="*/ 464463 h 741052"/>
                    <a:gd name="connsiteX0" fmla="*/ 0 w 1389887"/>
                    <a:gd name="connsiteY0" fmla="*/ 459625 h 736214"/>
                    <a:gd name="connsiteX1" fmla="*/ 1367116 w 1389887"/>
                    <a:gd name="connsiteY1" fmla="*/ 378944 h 736214"/>
                    <a:gd name="connsiteX2" fmla="*/ 0 w 1389887"/>
                    <a:gd name="connsiteY2" fmla="*/ 459625 h 7362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89887" h="736214">
                      <a:moveTo>
                        <a:pt x="0" y="459625"/>
                      </a:moveTo>
                      <a:cubicBezTo>
                        <a:pt x="99358" y="-132045"/>
                        <a:pt x="1590487" y="-145492"/>
                        <a:pt x="1367116" y="378944"/>
                      </a:cubicBezTo>
                      <a:cubicBezTo>
                        <a:pt x="1126564" y="681502"/>
                        <a:pt x="563282" y="963891"/>
                        <a:pt x="0" y="459625"/>
                      </a:cubicBezTo>
                      <a:close/>
                    </a:path>
                  </a:pathLst>
                </a:custGeom>
                <a:gradFill>
                  <a:gsLst>
                    <a:gs pos="98000">
                      <a:schemeClr val="bg1">
                        <a:lumMod val="75000"/>
                        <a:alpha val="63000"/>
                      </a:schemeClr>
                    </a:gs>
                    <a:gs pos="0">
                      <a:schemeClr val="bg1">
                        <a:lumMod val="85000"/>
                        <a:alpha val="45000"/>
                      </a:schemeClr>
                    </a:gs>
                  </a:gsLst>
                  <a:lin ang="16200000" scaled="1"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" name="Group 103"/>
              <p:cNvGrpSpPr/>
              <p:nvPr/>
            </p:nvGrpSpPr>
            <p:grpSpPr>
              <a:xfrm>
                <a:off x="4927212" y="4281268"/>
                <a:ext cx="778412" cy="743029"/>
                <a:chOff x="2209800" y="1981200"/>
                <a:chExt cx="1676400" cy="1600200"/>
              </a:xfrm>
              <a:effectLst/>
            </p:grpSpPr>
            <p:sp>
              <p:nvSpPr>
                <p:cNvPr id="34" name="Oval 125"/>
                <p:cNvSpPr/>
                <p:nvPr/>
              </p:nvSpPr>
              <p:spPr>
                <a:xfrm>
                  <a:off x="2209800" y="1981200"/>
                  <a:ext cx="1676400" cy="1600200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Oval 126"/>
                <p:cNvSpPr/>
                <p:nvPr/>
              </p:nvSpPr>
              <p:spPr>
                <a:xfrm>
                  <a:off x="2278141" y="2057400"/>
                  <a:ext cx="1447800" cy="1295400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Rectangle 13"/>
                <p:cNvSpPr/>
                <p:nvPr/>
              </p:nvSpPr>
              <p:spPr>
                <a:xfrm rot="964047">
                  <a:off x="2321350" y="2239322"/>
                  <a:ext cx="399134" cy="931555"/>
                </a:xfrm>
                <a:custGeom>
                  <a:avLst/>
                  <a:gdLst>
                    <a:gd name="connsiteX0" fmla="*/ 0 w 304800"/>
                    <a:gd name="connsiteY0" fmla="*/ 0 h 914400"/>
                    <a:gd name="connsiteX1" fmla="*/ 304800 w 304800"/>
                    <a:gd name="connsiteY1" fmla="*/ 0 h 914400"/>
                    <a:gd name="connsiteX2" fmla="*/ 304800 w 304800"/>
                    <a:gd name="connsiteY2" fmla="*/ 914400 h 914400"/>
                    <a:gd name="connsiteX3" fmla="*/ 0 w 304800"/>
                    <a:gd name="connsiteY3" fmla="*/ 914400 h 914400"/>
                    <a:gd name="connsiteX4" fmla="*/ 0 w 304800"/>
                    <a:gd name="connsiteY4" fmla="*/ 0 h 914400"/>
                    <a:gd name="connsiteX0" fmla="*/ 0 w 304800"/>
                    <a:gd name="connsiteY0" fmla="*/ 0 h 914400"/>
                    <a:gd name="connsiteX1" fmla="*/ 275640 w 304800"/>
                    <a:gd name="connsiteY1" fmla="*/ 63448 h 914400"/>
                    <a:gd name="connsiteX2" fmla="*/ 304800 w 304800"/>
                    <a:gd name="connsiteY2" fmla="*/ 914400 h 914400"/>
                    <a:gd name="connsiteX3" fmla="*/ 0 w 304800"/>
                    <a:gd name="connsiteY3" fmla="*/ 914400 h 914400"/>
                    <a:gd name="connsiteX4" fmla="*/ 0 w 304800"/>
                    <a:gd name="connsiteY4" fmla="*/ 0 h 914400"/>
                    <a:gd name="connsiteX0" fmla="*/ 130458 w 304800"/>
                    <a:gd name="connsiteY0" fmla="*/ 0 h 993569"/>
                    <a:gd name="connsiteX1" fmla="*/ 275640 w 304800"/>
                    <a:gd name="connsiteY1" fmla="*/ 142617 h 993569"/>
                    <a:gd name="connsiteX2" fmla="*/ 304800 w 304800"/>
                    <a:gd name="connsiteY2" fmla="*/ 993569 h 993569"/>
                    <a:gd name="connsiteX3" fmla="*/ 0 w 304800"/>
                    <a:gd name="connsiteY3" fmla="*/ 993569 h 993569"/>
                    <a:gd name="connsiteX4" fmla="*/ 130458 w 304800"/>
                    <a:gd name="connsiteY4" fmla="*/ 0 h 993569"/>
                    <a:gd name="connsiteX0" fmla="*/ 130458 w 304800"/>
                    <a:gd name="connsiteY0" fmla="*/ 0 h 993569"/>
                    <a:gd name="connsiteX1" fmla="*/ 275640 w 304800"/>
                    <a:gd name="connsiteY1" fmla="*/ 142617 h 993569"/>
                    <a:gd name="connsiteX2" fmla="*/ 304800 w 304800"/>
                    <a:gd name="connsiteY2" fmla="*/ 993569 h 993569"/>
                    <a:gd name="connsiteX3" fmla="*/ 0 w 304800"/>
                    <a:gd name="connsiteY3" fmla="*/ 993569 h 993569"/>
                    <a:gd name="connsiteX4" fmla="*/ 130458 w 304800"/>
                    <a:gd name="connsiteY4" fmla="*/ 0 h 993569"/>
                    <a:gd name="connsiteX0" fmla="*/ 38563 w 212905"/>
                    <a:gd name="connsiteY0" fmla="*/ 0 h 993569"/>
                    <a:gd name="connsiteX1" fmla="*/ 183745 w 212905"/>
                    <a:gd name="connsiteY1" fmla="*/ 142617 h 993569"/>
                    <a:gd name="connsiteX2" fmla="*/ 212905 w 212905"/>
                    <a:gd name="connsiteY2" fmla="*/ 993569 h 993569"/>
                    <a:gd name="connsiteX3" fmla="*/ 0 w 212905"/>
                    <a:gd name="connsiteY3" fmla="*/ 986778 h 993569"/>
                    <a:gd name="connsiteX4" fmla="*/ 38563 w 212905"/>
                    <a:gd name="connsiteY4" fmla="*/ 0 h 993569"/>
                    <a:gd name="connsiteX0" fmla="*/ 38563 w 333019"/>
                    <a:gd name="connsiteY0" fmla="*/ 0 h 986778"/>
                    <a:gd name="connsiteX1" fmla="*/ 183745 w 333019"/>
                    <a:gd name="connsiteY1" fmla="*/ 142617 h 986778"/>
                    <a:gd name="connsiteX2" fmla="*/ 333019 w 333019"/>
                    <a:gd name="connsiteY2" fmla="*/ 747202 h 986778"/>
                    <a:gd name="connsiteX3" fmla="*/ 0 w 333019"/>
                    <a:gd name="connsiteY3" fmla="*/ 986778 h 986778"/>
                    <a:gd name="connsiteX4" fmla="*/ 38563 w 333019"/>
                    <a:gd name="connsiteY4" fmla="*/ 0 h 986778"/>
                    <a:gd name="connsiteX0" fmla="*/ 0 w 294456"/>
                    <a:gd name="connsiteY0" fmla="*/ 0 h 931555"/>
                    <a:gd name="connsiteX1" fmla="*/ 145182 w 294456"/>
                    <a:gd name="connsiteY1" fmla="*/ 142617 h 931555"/>
                    <a:gd name="connsiteX2" fmla="*/ 294456 w 294456"/>
                    <a:gd name="connsiteY2" fmla="*/ 747202 h 931555"/>
                    <a:gd name="connsiteX3" fmla="*/ 166485 w 294456"/>
                    <a:gd name="connsiteY3" fmla="*/ 931555 h 931555"/>
                    <a:gd name="connsiteX4" fmla="*/ 0 w 294456"/>
                    <a:gd name="connsiteY4" fmla="*/ 0 h 931555"/>
                    <a:gd name="connsiteX0" fmla="*/ 24471 w 318927"/>
                    <a:gd name="connsiteY0" fmla="*/ 0 h 931555"/>
                    <a:gd name="connsiteX1" fmla="*/ 169653 w 318927"/>
                    <a:gd name="connsiteY1" fmla="*/ 142617 h 931555"/>
                    <a:gd name="connsiteX2" fmla="*/ 318927 w 318927"/>
                    <a:gd name="connsiteY2" fmla="*/ 747202 h 931555"/>
                    <a:gd name="connsiteX3" fmla="*/ 190956 w 318927"/>
                    <a:gd name="connsiteY3" fmla="*/ 931555 h 931555"/>
                    <a:gd name="connsiteX4" fmla="*/ 24471 w 318927"/>
                    <a:gd name="connsiteY4" fmla="*/ 0 h 931555"/>
                    <a:gd name="connsiteX0" fmla="*/ 104678 w 399134"/>
                    <a:gd name="connsiteY0" fmla="*/ 0 h 931555"/>
                    <a:gd name="connsiteX1" fmla="*/ 249860 w 399134"/>
                    <a:gd name="connsiteY1" fmla="*/ 142617 h 931555"/>
                    <a:gd name="connsiteX2" fmla="*/ 399134 w 399134"/>
                    <a:gd name="connsiteY2" fmla="*/ 747202 h 931555"/>
                    <a:gd name="connsiteX3" fmla="*/ 271163 w 399134"/>
                    <a:gd name="connsiteY3" fmla="*/ 931555 h 931555"/>
                    <a:gd name="connsiteX4" fmla="*/ 104678 w 399134"/>
                    <a:gd name="connsiteY4" fmla="*/ 0 h 931555"/>
                    <a:gd name="connsiteX0" fmla="*/ 104678 w 399134"/>
                    <a:gd name="connsiteY0" fmla="*/ 0 h 931555"/>
                    <a:gd name="connsiteX1" fmla="*/ 249860 w 399134"/>
                    <a:gd name="connsiteY1" fmla="*/ 142617 h 931555"/>
                    <a:gd name="connsiteX2" fmla="*/ 399134 w 399134"/>
                    <a:gd name="connsiteY2" fmla="*/ 747202 h 931555"/>
                    <a:gd name="connsiteX3" fmla="*/ 271163 w 399134"/>
                    <a:gd name="connsiteY3" fmla="*/ 931555 h 931555"/>
                    <a:gd name="connsiteX4" fmla="*/ 104678 w 399134"/>
                    <a:gd name="connsiteY4" fmla="*/ 0 h 931555"/>
                    <a:gd name="connsiteX0" fmla="*/ 104678 w 399134"/>
                    <a:gd name="connsiteY0" fmla="*/ 0 h 931555"/>
                    <a:gd name="connsiteX1" fmla="*/ 249860 w 399134"/>
                    <a:gd name="connsiteY1" fmla="*/ 142617 h 931555"/>
                    <a:gd name="connsiteX2" fmla="*/ 399134 w 399134"/>
                    <a:gd name="connsiteY2" fmla="*/ 747202 h 931555"/>
                    <a:gd name="connsiteX3" fmla="*/ 271163 w 399134"/>
                    <a:gd name="connsiteY3" fmla="*/ 931555 h 931555"/>
                    <a:gd name="connsiteX4" fmla="*/ 104678 w 399134"/>
                    <a:gd name="connsiteY4" fmla="*/ 0 h 9315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99134" h="931555">
                      <a:moveTo>
                        <a:pt x="104678" y="0"/>
                      </a:moveTo>
                      <a:cubicBezTo>
                        <a:pt x="153860" y="87916"/>
                        <a:pt x="201466" y="95078"/>
                        <a:pt x="249860" y="142617"/>
                      </a:cubicBezTo>
                      <a:cubicBezTo>
                        <a:pt x="171373" y="408695"/>
                        <a:pt x="276601" y="593317"/>
                        <a:pt x="399134" y="747202"/>
                      </a:cubicBezTo>
                      <a:lnTo>
                        <a:pt x="271163" y="931555"/>
                      </a:lnTo>
                      <a:cubicBezTo>
                        <a:pt x="-68472" y="613676"/>
                        <a:pt x="-45977" y="266656"/>
                        <a:pt x="104678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Rectangle 14"/>
                <p:cNvSpPr/>
                <p:nvPr/>
              </p:nvSpPr>
              <p:spPr>
                <a:xfrm>
                  <a:off x="2841601" y="2469922"/>
                  <a:ext cx="369407" cy="289112"/>
                </a:xfrm>
                <a:custGeom>
                  <a:avLst/>
                  <a:gdLst>
                    <a:gd name="connsiteX0" fmla="*/ 0 w 342513"/>
                    <a:gd name="connsiteY0" fmla="*/ 0 h 228600"/>
                    <a:gd name="connsiteX1" fmla="*/ 342513 w 342513"/>
                    <a:gd name="connsiteY1" fmla="*/ 0 h 228600"/>
                    <a:gd name="connsiteX2" fmla="*/ 342513 w 342513"/>
                    <a:gd name="connsiteY2" fmla="*/ 228600 h 228600"/>
                    <a:gd name="connsiteX3" fmla="*/ 0 w 342513"/>
                    <a:gd name="connsiteY3" fmla="*/ 228600 h 228600"/>
                    <a:gd name="connsiteX4" fmla="*/ 0 w 342513"/>
                    <a:gd name="connsiteY4" fmla="*/ 0 h 228600"/>
                    <a:gd name="connsiteX0" fmla="*/ 26894 w 369407"/>
                    <a:gd name="connsiteY0" fmla="*/ 0 h 242047"/>
                    <a:gd name="connsiteX1" fmla="*/ 369407 w 369407"/>
                    <a:gd name="connsiteY1" fmla="*/ 0 h 242047"/>
                    <a:gd name="connsiteX2" fmla="*/ 369407 w 369407"/>
                    <a:gd name="connsiteY2" fmla="*/ 228600 h 242047"/>
                    <a:gd name="connsiteX3" fmla="*/ 0 w 369407"/>
                    <a:gd name="connsiteY3" fmla="*/ 242047 h 242047"/>
                    <a:gd name="connsiteX4" fmla="*/ 26894 w 369407"/>
                    <a:gd name="connsiteY4" fmla="*/ 0 h 242047"/>
                    <a:gd name="connsiteX0" fmla="*/ 26894 w 369407"/>
                    <a:gd name="connsiteY0" fmla="*/ 0 h 255494"/>
                    <a:gd name="connsiteX1" fmla="*/ 369407 w 369407"/>
                    <a:gd name="connsiteY1" fmla="*/ 0 h 255494"/>
                    <a:gd name="connsiteX2" fmla="*/ 342513 w 369407"/>
                    <a:gd name="connsiteY2" fmla="*/ 255494 h 255494"/>
                    <a:gd name="connsiteX3" fmla="*/ 0 w 369407"/>
                    <a:gd name="connsiteY3" fmla="*/ 242047 h 255494"/>
                    <a:gd name="connsiteX4" fmla="*/ 26894 w 369407"/>
                    <a:gd name="connsiteY4" fmla="*/ 0 h 255494"/>
                    <a:gd name="connsiteX0" fmla="*/ 26894 w 369407"/>
                    <a:gd name="connsiteY0" fmla="*/ 0 h 255494"/>
                    <a:gd name="connsiteX1" fmla="*/ 369407 w 369407"/>
                    <a:gd name="connsiteY1" fmla="*/ 67235 h 255494"/>
                    <a:gd name="connsiteX2" fmla="*/ 342513 w 369407"/>
                    <a:gd name="connsiteY2" fmla="*/ 255494 h 255494"/>
                    <a:gd name="connsiteX3" fmla="*/ 0 w 369407"/>
                    <a:gd name="connsiteY3" fmla="*/ 242047 h 255494"/>
                    <a:gd name="connsiteX4" fmla="*/ 26894 w 369407"/>
                    <a:gd name="connsiteY4" fmla="*/ 0 h 255494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69407" h="289112">
                      <a:moveTo>
                        <a:pt x="26894" y="0"/>
                      </a:moveTo>
                      <a:cubicBezTo>
                        <a:pt x="154512" y="13448"/>
                        <a:pt x="255236" y="47064"/>
                        <a:pt x="369407" y="100853"/>
                      </a:cubicBezTo>
                      <a:lnTo>
                        <a:pt x="342513" y="289112"/>
                      </a:lnTo>
                      <a:cubicBezTo>
                        <a:pt x="208171" y="257735"/>
                        <a:pt x="107448" y="259977"/>
                        <a:pt x="0" y="275665"/>
                      </a:cubicBezTo>
                      <a:lnTo>
                        <a:pt x="26894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98000">
                      <a:schemeClr val="bg1">
                        <a:lumMod val="95000"/>
                      </a:schemeClr>
                    </a:gs>
                    <a:gs pos="26000">
                      <a:schemeClr val="bg1">
                        <a:lumMod val="85000"/>
                      </a:schemeClr>
                    </a:gs>
                  </a:gsLst>
                  <a:lin ang="16200000" scaled="1"/>
                  <a:tileRect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" name="Rectangle 15"/>
                <p:cNvSpPr/>
                <p:nvPr/>
              </p:nvSpPr>
              <p:spPr>
                <a:xfrm rot="278579">
                  <a:off x="3484994" y="2613083"/>
                  <a:ext cx="172571" cy="325764"/>
                </a:xfrm>
                <a:custGeom>
                  <a:avLst/>
                  <a:gdLst>
                    <a:gd name="connsiteX0" fmla="*/ 0 w 152400"/>
                    <a:gd name="connsiteY0" fmla="*/ 0 h 312317"/>
                    <a:gd name="connsiteX1" fmla="*/ 152400 w 152400"/>
                    <a:gd name="connsiteY1" fmla="*/ 0 h 312317"/>
                    <a:gd name="connsiteX2" fmla="*/ 152400 w 152400"/>
                    <a:gd name="connsiteY2" fmla="*/ 312317 h 312317"/>
                    <a:gd name="connsiteX3" fmla="*/ 0 w 152400"/>
                    <a:gd name="connsiteY3" fmla="*/ 312317 h 312317"/>
                    <a:gd name="connsiteX4" fmla="*/ 0 w 152400"/>
                    <a:gd name="connsiteY4" fmla="*/ 0 h 312317"/>
                    <a:gd name="connsiteX0" fmla="*/ 0 w 152400"/>
                    <a:gd name="connsiteY0" fmla="*/ 0 h 312317"/>
                    <a:gd name="connsiteX1" fmla="*/ 125506 w 152400"/>
                    <a:gd name="connsiteY1" fmla="*/ 0 h 312317"/>
                    <a:gd name="connsiteX2" fmla="*/ 152400 w 152400"/>
                    <a:gd name="connsiteY2" fmla="*/ 312317 h 312317"/>
                    <a:gd name="connsiteX3" fmla="*/ 0 w 152400"/>
                    <a:gd name="connsiteY3" fmla="*/ 312317 h 312317"/>
                    <a:gd name="connsiteX4" fmla="*/ 0 w 152400"/>
                    <a:gd name="connsiteY4" fmla="*/ 0 h 312317"/>
                    <a:gd name="connsiteX0" fmla="*/ 0 w 152400"/>
                    <a:gd name="connsiteY0" fmla="*/ 20171 h 312317"/>
                    <a:gd name="connsiteX1" fmla="*/ 125506 w 152400"/>
                    <a:gd name="connsiteY1" fmla="*/ 0 h 312317"/>
                    <a:gd name="connsiteX2" fmla="*/ 152400 w 152400"/>
                    <a:gd name="connsiteY2" fmla="*/ 312317 h 312317"/>
                    <a:gd name="connsiteX3" fmla="*/ 0 w 152400"/>
                    <a:gd name="connsiteY3" fmla="*/ 312317 h 312317"/>
                    <a:gd name="connsiteX4" fmla="*/ 0 w 152400"/>
                    <a:gd name="connsiteY4" fmla="*/ 20171 h 312317"/>
                    <a:gd name="connsiteX0" fmla="*/ 0 w 152400"/>
                    <a:gd name="connsiteY0" fmla="*/ 47065 h 339211"/>
                    <a:gd name="connsiteX1" fmla="*/ 112059 w 152400"/>
                    <a:gd name="connsiteY1" fmla="*/ 0 h 339211"/>
                    <a:gd name="connsiteX2" fmla="*/ 152400 w 152400"/>
                    <a:gd name="connsiteY2" fmla="*/ 339211 h 339211"/>
                    <a:gd name="connsiteX3" fmla="*/ 0 w 152400"/>
                    <a:gd name="connsiteY3" fmla="*/ 339211 h 339211"/>
                    <a:gd name="connsiteX4" fmla="*/ 0 w 152400"/>
                    <a:gd name="connsiteY4" fmla="*/ 47065 h 339211"/>
                    <a:gd name="connsiteX0" fmla="*/ 0 w 172571"/>
                    <a:gd name="connsiteY0" fmla="*/ 47065 h 339211"/>
                    <a:gd name="connsiteX1" fmla="*/ 112059 w 172571"/>
                    <a:gd name="connsiteY1" fmla="*/ 0 h 339211"/>
                    <a:gd name="connsiteX2" fmla="*/ 172571 w 172571"/>
                    <a:gd name="connsiteY2" fmla="*/ 325764 h 339211"/>
                    <a:gd name="connsiteX3" fmla="*/ 0 w 172571"/>
                    <a:gd name="connsiteY3" fmla="*/ 339211 h 339211"/>
                    <a:gd name="connsiteX4" fmla="*/ 0 w 172571"/>
                    <a:gd name="connsiteY4" fmla="*/ 47065 h 339211"/>
                    <a:gd name="connsiteX0" fmla="*/ 0 w 172571"/>
                    <a:gd name="connsiteY0" fmla="*/ 47065 h 339211"/>
                    <a:gd name="connsiteX1" fmla="*/ 112059 w 172571"/>
                    <a:gd name="connsiteY1" fmla="*/ 0 h 339211"/>
                    <a:gd name="connsiteX2" fmla="*/ 172571 w 172571"/>
                    <a:gd name="connsiteY2" fmla="*/ 325764 h 339211"/>
                    <a:gd name="connsiteX3" fmla="*/ 0 w 172571"/>
                    <a:gd name="connsiteY3" fmla="*/ 339211 h 339211"/>
                    <a:gd name="connsiteX4" fmla="*/ 0 w 172571"/>
                    <a:gd name="connsiteY4" fmla="*/ 47065 h 339211"/>
                    <a:gd name="connsiteX0" fmla="*/ 0 w 172571"/>
                    <a:gd name="connsiteY0" fmla="*/ 47065 h 339211"/>
                    <a:gd name="connsiteX1" fmla="*/ 112059 w 172571"/>
                    <a:gd name="connsiteY1" fmla="*/ 0 h 339211"/>
                    <a:gd name="connsiteX2" fmla="*/ 172571 w 172571"/>
                    <a:gd name="connsiteY2" fmla="*/ 325764 h 339211"/>
                    <a:gd name="connsiteX3" fmla="*/ 0 w 172571"/>
                    <a:gd name="connsiteY3" fmla="*/ 339211 h 339211"/>
                    <a:gd name="connsiteX4" fmla="*/ 0 w 172571"/>
                    <a:gd name="connsiteY4" fmla="*/ 47065 h 339211"/>
                    <a:gd name="connsiteX0" fmla="*/ 0 w 172571"/>
                    <a:gd name="connsiteY0" fmla="*/ 47065 h 339211"/>
                    <a:gd name="connsiteX1" fmla="*/ 112059 w 172571"/>
                    <a:gd name="connsiteY1" fmla="*/ 0 h 339211"/>
                    <a:gd name="connsiteX2" fmla="*/ 172571 w 172571"/>
                    <a:gd name="connsiteY2" fmla="*/ 325764 h 339211"/>
                    <a:gd name="connsiteX3" fmla="*/ 0 w 172571"/>
                    <a:gd name="connsiteY3" fmla="*/ 339211 h 339211"/>
                    <a:gd name="connsiteX4" fmla="*/ 0 w 172571"/>
                    <a:gd name="connsiteY4" fmla="*/ 47065 h 339211"/>
                    <a:gd name="connsiteX0" fmla="*/ 0 w 172571"/>
                    <a:gd name="connsiteY0" fmla="*/ 47065 h 325764"/>
                    <a:gd name="connsiteX1" fmla="*/ 112059 w 172571"/>
                    <a:gd name="connsiteY1" fmla="*/ 0 h 325764"/>
                    <a:gd name="connsiteX2" fmla="*/ 172571 w 172571"/>
                    <a:gd name="connsiteY2" fmla="*/ 325764 h 325764"/>
                    <a:gd name="connsiteX3" fmla="*/ 20170 w 172571"/>
                    <a:gd name="connsiteY3" fmla="*/ 325764 h 325764"/>
                    <a:gd name="connsiteX4" fmla="*/ 0 w 172571"/>
                    <a:gd name="connsiteY4" fmla="*/ 47065 h 325764"/>
                    <a:gd name="connsiteX0" fmla="*/ 0 w 172571"/>
                    <a:gd name="connsiteY0" fmla="*/ 47065 h 325764"/>
                    <a:gd name="connsiteX1" fmla="*/ 112059 w 172571"/>
                    <a:gd name="connsiteY1" fmla="*/ 0 h 325764"/>
                    <a:gd name="connsiteX2" fmla="*/ 172571 w 172571"/>
                    <a:gd name="connsiteY2" fmla="*/ 325764 h 325764"/>
                    <a:gd name="connsiteX3" fmla="*/ 20170 w 172571"/>
                    <a:gd name="connsiteY3" fmla="*/ 325764 h 325764"/>
                    <a:gd name="connsiteX4" fmla="*/ 0 w 172571"/>
                    <a:gd name="connsiteY4" fmla="*/ 47065 h 3257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2571" h="325764">
                      <a:moveTo>
                        <a:pt x="0" y="47065"/>
                      </a:moveTo>
                      <a:lnTo>
                        <a:pt x="112059" y="0"/>
                      </a:lnTo>
                      <a:cubicBezTo>
                        <a:pt x="152401" y="108588"/>
                        <a:pt x="172571" y="203729"/>
                        <a:pt x="172571" y="325764"/>
                      </a:cubicBezTo>
                      <a:lnTo>
                        <a:pt x="20170" y="325764"/>
                      </a:lnTo>
                      <a:cubicBezTo>
                        <a:pt x="47064" y="228382"/>
                        <a:pt x="26894" y="151170"/>
                        <a:pt x="0" y="47065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Rectangle 17"/>
                <p:cNvSpPr/>
                <p:nvPr/>
              </p:nvSpPr>
              <p:spPr>
                <a:xfrm rot="277179">
                  <a:off x="2353057" y="2807879"/>
                  <a:ext cx="1389887" cy="736214"/>
                </a:xfrm>
                <a:custGeom>
                  <a:avLst/>
                  <a:gdLst>
                    <a:gd name="connsiteX0" fmla="*/ 0 w 1447800"/>
                    <a:gd name="connsiteY0" fmla="*/ 0 h 678283"/>
                    <a:gd name="connsiteX1" fmla="*/ 1447800 w 1447800"/>
                    <a:gd name="connsiteY1" fmla="*/ 0 h 678283"/>
                    <a:gd name="connsiteX2" fmla="*/ 1447800 w 1447800"/>
                    <a:gd name="connsiteY2" fmla="*/ 678283 h 678283"/>
                    <a:gd name="connsiteX3" fmla="*/ 0 w 1447800"/>
                    <a:gd name="connsiteY3" fmla="*/ 678283 h 678283"/>
                    <a:gd name="connsiteX4" fmla="*/ 0 w 1447800"/>
                    <a:gd name="connsiteY4" fmla="*/ 0 h 678283"/>
                    <a:gd name="connsiteX0" fmla="*/ 0 w 1447800"/>
                    <a:gd name="connsiteY0" fmla="*/ 0 h 678283"/>
                    <a:gd name="connsiteX1" fmla="*/ 1447800 w 1447800"/>
                    <a:gd name="connsiteY1" fmla="*/ 0 h 678283"/>
                    <a:gd name="connsiteX2" fmla="*/ 1447800 w 1447800"/>
                    <a:gd name="connsiteY2" fmla="*/ 678283 h 678283"/>
                    <a:gd name="connsiteX3" fmla="*/ 53789 w 1447800"/>
                    <a:gd name="connsiteY3" fmla="*/ 389171 h 678283"/>
                    <a:gd name="connsiteX4" fmla="*/ 0 w 1447800"/>
                    <a:gd name="connsiteY4" fmla="*/ 0 h 678283"/>
                    <a:gd name="connsiteX0" fmla="*/ 0 w 1447800"/>
                    <a:gd name="connsiteY0" fmla="*/ 0 h 389171"/>
                    <a:gd name="connsiteX1" fmla="*/ 1447800 w 1447800"/>
                    <a:gd name="connsiteY1" fmla="*/ 0 h 389171"/>
                    <a:gd name="connsiteX2" fmla="*/ 1420905 w 1447800"/>
                    <a:gd name="connsiteY2" fmla="*/ 342107 h 389171"/>
                    <a:gd name="connsiteX3" fmla="*/ 53789 w 1447800"/>
                    <a:gd name="connsiteY3" fmla="*/ 389171 h 389171"/>
                    <a:gd name="connsiteX4" fmla="*/ 0 w 1447800"/>
                    <a:gd name="connsiteY4" fmla="*/ 0 h 389171"/>
                    <a:gd name="connsiteX0" fmla="*/ 0 w 1447800"/>
                    <a:gd name="connsiteY0" fmla="*/ 0 h 422788"/>
                    <a:gd name="connsiteX1" fmla="*/ 1447800 w 1447800"/>
                    <a:gd name="connsiteY1" fmla="*/ 0 h 422788"/>
                    <a:gd name="connsiteX2" fmla="*/ 1420905 w 1447800"/>
                    <a:gd name="connsiteY2" fmla="*/ 342107 h 422788"/>
                    <a:gd name="connsiteX3" fmla="*/ 53789 w 1447800"/>
                    <a:gd name="connsiteY3" fmla="*/ 422788 h 422788"/>
                    <a:gd name="connsiteX4" fmla="*/ 0 w 1447800"/>
                    <a:gd name="connsiteY4" fmla="*/ 0 h 422788"/>
                    <a:gd name="connsiteX0" fmla="*/ 0 w 1447800"/>
                    <a:gd name="connsiteY0" fmla="*/ 0 h 615112"/>
                    <a:gd name="connsiteX1" fmla="*/ 1447800 w 1447800"/>
                    <a:gd name="connsiteY1" fmla="*/ 0 h 615112"/>
                    <a:gd name="connsiteX2" fmla="*/ 1420905 w 1447800"/>
                    <a:gd name="connsiteY2" fmla="*/ 342107 h 615112"/>
                    <a:gd name="connsiteX3" fmla="*/ 53789 w 1447800"/>
                    <a:gd name="connsiteY3" fmla="*/ 422788 h 615112"/>
                    <a:gd name="connsiteX4" fmla="*/ 0 w 1447800"/>
                    <a:gd name="connsiteY4" fmla="*/ 0 h 615112"/>
                    <a:gd name="connsiteX0" fmla="*/ 0 w 1447800"/>
                    <a:gd name="connsiteY0" fmla="*/ 0 h 685888"/>
                    <a:gd name="connsiteX1" fmla="*/ 1447800 w 1447800"/>
                    <a:gd name="connsiteY1" fmla="*/ 0 h 685888"/>
                    <a:gd name="connsiteX2" fmla="*/ 1420905 w 1447800"/>
                    <a:gd name="connsiteY2" fmla="*/ 342107 h 685888"/>
                    <a:gd name="connsiteX3" fmla="*/ 53789 w 1447800"/>
                    <a:gd name="connsiteY3" fmla="*/ 422788 h 685888"/>
                    <a:gd name="connsiteX4" fmla="*/ 0 w 1447800"/>
                    <a:gd name="connsiteY4" fmla="*/ 0 h 685888"/>
                    <a:gd name="connsiteX0" fmla="*/ 0 w 1447800"/>
                    <a:gd name="connsiteY0" fmla="*/ 0 h 703246"/>
                    <a:gd name="connsiteX1" fmla="*/ 1447800 w 1447800"/>
                    <a:gd name="connsiteY1" fmla="*/ 0 h 703246"/>
                    <a:gd name="connsiteX2" fmla="*/ 1420905 w 1447800"/>
                    <a:gd name="connsiteY2" fmla="*/ 342107 h 703246"/>
                    <a:gd name="connsiteX3" fmla="*/ 53789 w 1447800"/>
                    <a:gd name="connsiteY3" fmla="*/ 422788 h 703246"/>
                    <a:gd name="connsiteX4" fmla="*/ 0 w 1447800"/>
                    <a:gd name="connsiteY4" fmla="*/ 0 h 703246"/>
                    <a:gd name="connsiteX0" fmla="*/ 0 w 1447800"/>
                    <a:gd name="connsiteY0" fmla="*/ 0 h 699377"/>
                    <a:gd name="connsiteX1" fmla="*/ 1447800 w 1447800"/>
                    <a:gd name="connsiteY1" fmla="*/ 0 h 699377"/>
                    <a:gd name="connsiteX2" fmla="*/ 1420905 w 1447800"/>
                    <a:gd name="connsiteY2" fmla="*/ 342107 h 699377"/>
                    <a:gd name="connsiteX3" fmla="*/ 53789 w 1447800"/>
                    <a:gd name="connsiteY3" fmla="*/ 422788 h 699377"/>
                    <a:gd name="connsiteX4" fmla="*/ 0 w 1447800"/>
                    <a:gd name="connsiteY4" fmla="*/ 0 h 699377"/>
                    <a:gd name="connsiteX0" fmla="*/ 0 w 1420905"/>
                    <a:gd name="connsiteY0" fmla="*/ 0 h 699377"/>
                    <a:gd name="connsiteX1" fmla="*/ 1373841 w 1420905"/>
                    <a:gd name="connsiteY1" fmla="*/ 26894 h 699377"/>
                    <a:gd name="connsiteX2" fmla="*/ 1420905 w 1420905"/>
                    <a:gd name="connsiteY2" fmla="*/ 342107 h 699377"/>
                    <a:gd name="connsiteX3" fmla="*/ 53789 w 1420905"/>
                    <a:gd name="connsiteY3" fmla="*/ 422788 h 699377"/>
                    <a:gd name="connsiteX4" fmla="*/ 0 w 1420905"/>
                    <a:gd name="connsiteY4" fmla="*/ 0 h 699377"/>
                    <a:gd name="connsiteX0" fmla="*/ 0 w 1420905"/>
                    <a:gd name="connsiteY0" fmla="*/ 0 h 699377"/>
                    <a:gd name="connsiteX1" fmla="*/ 1373841 w 1420905"/>
                    <a:gd name="connsiteY1" fmla="*/ 26894 h 699377"/>
                    <a:gd name="connsiteX2" fmla="*/ 1420905 w 1420905"/>
                    <a:gd name="connsiteY2" fmla="*/ 342107 h 699377"/>
                    <a:gd name="connsiteX3" fmla="*/ 53789 w 1420905"/>
                    <a:gd name="connsiteY3" fmla="*/ 422788 h 699377"/>
                    <a:gd name="connsiteX4" fmla="*/ 0 w 1420905"/>
                    <a:gd name="connsiteY4" fmla="*/ 0 h 699377"/>
                    <a:gd name="connsiteX0" fmla="*/ 295835 w 1367116"/>
                    <a:gd name="connsiteY0" fmla="*/ 53788 h 672483"/>
                    <a:gd name="connsiteX1" fmla="*/ 1320052 w 1367116"/>
                    <a:gd name="connsiteY1" fmla="*/ 0 h 672483"/>
                    <a:gd name="connsiteX2" fmla="*/ 1367116 w 1367116"/>
                    <a:gd name="connsiteY2" fmla="*/ 315213 h 672483"/>
                    <a:gd name="connsiteX3" fmla="*/ 0 w 1367116"/>
                    <a:gd name="connsiteY3" fmla="*/ 395894 h 672483"/>
                    <a:gd name="connsiteX4" fmla="*/ 295835 w 1367116"/>
                    <a:gd name="connsiteY4" fmla="*/ 53788 h 672483"/>
                    <a:gd name="connsiteX0" fmla="*/ 295835 w 1367116"/>
                    <a:gd name="connsiteY0" fmla="*/ 53788 h 672483"/>
                    <a:gd name="connsiteX1" fmla="*/ 1320052 w 1367116"/>
                    <a:gd name="connsiteY1" fmla="*/ 0 h 672483"/>
                    <a:gd name="connsiteX2" fmla="*/ 1367116 w 1367116"/>
                    <a:gd name="connsiteY2" fmla="*/ 315213 h 672483"/>
                    <a:gd name="connsiteX3" fmla="*/ 0 w 1367116"/>
                    <a:gd name="connsiteY3" fmla="*/ 395894 h 672483"/>
                    <a:gd name="connsiteX4" fmla="*/ 295835 w 1367116"/>
                    <a:gd name="connsiteY4" fmla="*/ 53788 h 672483"/>
                    <a:gd name="connsiteX0" fmla="*/ 295835 w 1367116"/>
                    <a:gd name="connsiteY0" fmla="*/ 53788 h 672483"/>
                    <a:gd name="connsiteX1" fmla="*/ 1320052 w 1367116"/>
                    <a:gd name="connsiteY1" fmla="*/ 0 h 672483"/>
                    <a:gd name="connsiteX2" fmla="*/ 1367116 w 1367116"/>
                    <a:gd name="connsiteY2" fmla="*/ 315213 h 672483"/>
                    <a:gd name="connsiteX3" fmla="*/ 0 w 1367116"/>
                    <a:gd name="connsiteY3" fmla="*/ 395894 h 672483"/>
                    <a:gd name="connsiteX4" fmla="*/ 295835 w 1367116"/>
                    <a:gd name="connsiteY4" fmla="*/ 53788 h 672483"/>
                    <a:gd name="connsiteX0" fmla="*/ 295835 w 1367116"/>
                    <a:gd name="connsiteY0" fmla="*/ 53788 h 672483"/>
                    <a:gd name="connsiteX1" fmla="*/ 1320052 w 1367116"/>
                    <a:gd name="connsiteY1" fmla="*/ 0 h 672483"/>
                    <a:gd name="connsiteX2" fmla="*/ 1367116 w 1367116"/>
                    <a:gd name="connsiteY2" fmla="*/ 315213 h 672483"/>
                    <a:gd name="connsiteX3" fmla="*/ 0 w 1367116"/>
                    <a:gd name="connsiteY3" fmla="*/ 395894 h 672483"/>
                    <a:gd name="connsiteX4" fmla="*/ 295835 w 1367116"/>
                    <a:gd name="connsiteY4" fmla="*/ 53788 h 672483"/>
                    <a:gd name="connsiteX0" fmla="*/ 295835 w 1369081"/>
                    <a:gd name="connsiteY0" fmla="*/ 597 h 619292"/>
                    <a:gd name="connsiteX1" fmla="*/ 1367116 w 1369081"/>
                    <a:gd name="connsiteY1" fmla="*/ 262022 h 619292"/>
                    <a:gd name="connsiteX2" fmla="*/ 0 w 1369081"/>
                    <a:gd name="connsiteY2" fmla="*/ 342703 h 619292"/>
                    <a:gd name="connsiteX3" fmla="*/ 295835 w 1369081"/>
                    <a:gd name="connsiteY3" fmla="*/ 597 h 619292"/>
                    <a:gd name="connsiteX0" fmla="*/ 295835 w 1368181"/>
                    <a:gd name="connsiteY0" fmla="*/ 95304 h 713999"/>
                    <a:gd name="connsiteX1" fmla="*/ 1367116 w 1368181"/>
                    <a:gd name="connsiteY1" fmla="*/ 356729 h 713999"/>
                    <a:gd name="connsiteX2" fmla="*/ 0 w 1368181"/>
                    <a:gd name="connsiteY2" fmla="*/ 437410 h 713999"/>
                    <a:gd name="connsiteX3" fmla="*/ 295835 w 1368181"/>
                    <a:gd name="connsiteY3" fmla="*/ 95304 h 713999"/>
                    <a:gd name="connsiteX0" fmla="*/ 295835 w 1368136"/>
                    <a:gd name="connsiteY0" fmla="*/ 112549 h 731244"/>
                    <a:gd name="connsiteX1" fmla="*/ 1367116 w 1368136"/>
                    <a:gd name="connsiteY1" fmla="*/ 373974 h 731244"/>
                    <a:gd name="connsiteX2" fmla="*/ 0 w 1368136"/>
                    <a:gd name="connsiteY2" fmla="*/ 454655 h 731244"/>
                    <a:gd name="connsiteX3" fmla="*/ 295835 w 1368136"/>
                    <a:gd name="connsiteY3" fmla="*/ 112549 h 731244"/>
                    <a:gd name="connsiteX0" fmla="*/ 295835 w 1368108"/>
                    <a:gd name="connsiteY0" fmla="*/ 117599 h 736294"/>
                    <a:gd name="connsiteX1" fmla="*/ 1367116 w 1368108"/>
                    <a:gd name="connsiteY1" fmla="*/ 379024 h 736294"/>
                    <a:gd name="connsiteX2" fmla="*/ 0 w 1368108"/>
                    <a:gd name="connsiteY2" fmla="*/ 459705 h 736294"/>
                    <a:gd name="connsiteX3" fmla="*/ 295835 w 1368108"/>
                    <a:gd name="connsiteY3" fmla="*/ 117599 h 736294"/>
                    <a:gd name="connsiteX0" fmla="*/ 0 w 1367116"/>
                    <a:gd name="connsiteY0" fmla="*/ 80681 h 357270"/>
                    <a:gd name="connsiteX1" fmla="*/ 1367116 w 1367116"/>
                    <a:gd name="connsiteY1" fmla="*/ 0 h 357270"/>
                    <a:gd name="connsiteX2" fmla="*/ 0 w 1367116"/>
                    <a:gd name="connsiteY2" fmla="*/ 80681 h 357270"/>
                    <a:gd name="connsiteX0" fmla="*/ 0 w 1367116"/>
                    <a:gd name="connsiteY0" fmla="*/ 284842 h 561431"/>
                    <a:gd name="connsiteX1" fmla="*/ 1367116 w 1367116"/>
                    <a:gd name="connsiteY1" fmla="*/ 204161 h 561431"/>
                    <a:gd name="connsiteX2" fmla="*/ 0 w 1367116"/>
                    <a:gd name="connsiteY2" fmla="*/ 284842 h 561431"/>
                    <a:gd name="connsiteX0" fmla="*/ 0 w 1393556"/>
                    <a:gd name="connsiteY0" fmla="*/ 464463 h 741052"/>
                    <a:gd name="connsiteX1" fmla="*/ 1367116 w 1393556"/>
                    <a:gd name="connsiteY1" fmla="*/ 383782 h 741052"/>
                    <a:gd name="connsiteX2" fmla="*/ 0 w 1393556"/>
                    <a:gd name="connsiteY2" fmla="*/ 464463 h 741052"/>
                    <a:gd name="connsiteX0" fmla="*/ 0 w 1389887"/>
                    <a:gd name="connsiteY0" fmla="*/ 459625 h 736214"/>
                    <a:gd name="connsiteX1" fmla="*/ 1367116 w 1389887"/>
                    <a:gd name="connsiteY1" fmla="*/ 378944 h 736214"/>
                    <a:gd name="connsiteX2" fmla="*/ 0 w 1389887"/>
                    <a:gd name="connsiteY2" fmla="*/ 459625 h 7362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89887" h="736214">
                      <a:moveTo>
                        <a:pt x="0" y="459625"/>
                      </a:moveTo>
                      <a:cubicBezTo>
                        <a:pt x="99358" y="-132045"/>
                        <a:pt x="1590487" y="-145492"/>
                        <a:pt x="1367116" y="378944"/>
                      </a:cubicBezTo>
                      <a:cubicBezTo>
                        <a:pt x="1126564" y="681502"/>
                        <a:pt x="563282" y="963891"/>
                        <a:pt x="0" y="459625"/>
                      </a:cubicBezTo>
                      <a:close/>
                    </a:path>
                  </a:pathLst>
                </a:custGeom>
                <a:gradFill>
                  <a:gsLst>
                    <a:gs pos="98000">
                      <a:schemeClr val="bg1">
                        <a:lumMod val="75000"/>
                        <a:alpha val="63000"/>
                      </a:schemeClr>
                    </a:gs>
                    <a:gs pos="0">
                      <a:schemeClr val="bg1">
                        <a:lumMod val="85000"/>
                        <a:alpha val="45000"/>
                      </a:schemeClr>
                    </a:gs>
                  </a:gsLst>
                  <a:lin ang="16200000" scaled="1"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3" name="Group 104"/>
              <p:cNvGrpSpPr/>
              <p:nvPr/>
            </p:nvGrpSpPr>
            <p:grpSpPr>
              <a:xfrm>
                <a:off x="5903744" y="3607188"/>
                <a:ext cx="708074" cy="675888"/>
                <a:chOff x="2209800" y="1981200"/>
                <a:chExt cx="1676400" cy="1600200"/>
              </a:xfrm>
              <a:effectLst/>
            </p:grpSpPr>
            <p:sp>
              <p:nvSpPr>
                <p:cNvPr id="28" name="Oval 119"/>
                <p:cNvSpPr/>
                <p:nvPr/>
              </p:nvSpPr>
              <p:spPr>
                <a:xfrm>
                  <a:off x="2209800" y="1981200"/>
                  <a:ext cx="1676400" cy="1600200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Oval 120"/>
                <p:cNvSpPr/>
                <p:nvPr/>
              </p:nvSpPr>
              <p:spPr>
                <a:xfrm>
                  <a:off x="2278141" y="2057400"/>
                  <a:ext cx="1447800" cy="1295400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Rectangle 13"/>
                <p:cNvSpPr/>
                <p:nvPr/>
              </p:nvSpPr>
              <p:spPr>
                <a:xfrm rot="964047">
                  <a:off x="2321350" y="2239322"/>
                  <a:ext cx="399134" cy="931555"/>
                </a:xfrm>
                <a:custGeom>
                  <a:avLst/>
                  <a:gdLst>
                    <a:gd name="connsiteX0" fmla="*/ 0 w 304800"/>
                    <a:gd name="connsiteY0" fmla="*/ 0 h 914400"/>
                    <a:gd name="connsiteX1" fmla="*/ 304800 w 304800"/>
                    <a:gd name="connsiteY1" fmla="*/ 0 h 914400"/>
                    <a:gd name="connsiteX2" fmla="*/ 304800 w 304800"/>
                    <a:gd name="connsiteY2" fmla="*/ 914400 h 914400"/>
                    <a:gd name="connsiteX3" fmla="*/ 0 w 304800"/>
                    <a:gd name="connsiteY3" fmla="*/ 914400 h 914400"/>
                    <a:gd name="connsiteX4" fmla="*/ 0 w 304800"/>
                    <a:gd name="connsiteY4" fmla="*/ 0 h 914400"/>
                    <a:gd name="connsiteX0" fmla="*/ 0 w 304800"/>
                    <a:gd name="connsiteY0" fmla="*/ 0 h 914400"/>
                    <a:gd name="connsiteX1" fmla="*/ 275640 w 304800"/>
                    <a:gd name="connsiteY1" fmla="*/ 63448 h 914400"/>
                    <a:gd name="connsiteX2" fmla="*/ 304800 w 304800"/>
                    <a:gd name="connsiteY2" fmla="*/ 914400 h 914400"/>
                    <a:gd name="connsiteX3" fmla="*/ 0 w 304800"/>
                    <a:gd name="connsiteY3" fmla="*/ 914400 h 914400"/>
                    <a:gd name="connsiteX4" fmla="*/ 0 w 304800"/>
                    <a:gd name="connsiteY4" fmla="*/ 0 h 914400"/>
                    <a:gd name="connsiteX0" fmla="*/ 130458 w 304800"/>
                    <a:gd name="connsiteY0" fmla="*/ 0 h 993569"/>
                    <a:gd name="connsiteX1" fmla="*/ 275640 w 304800"/>
                    <a:gd name="connsiteY1" fmla="*/ 142617 h 993569"/>
                    <a:gd name="connsiteX2" fmla="*/ 304800 w 304800"/>
                    <a:gd name="connsiteY2" fmla="*/ 993569 h 993569"/>
                    <a:gd name="connsiteX3" fmla="*/ 0 w 304800"/>
                    <a:gd name="connsiteY3" fmla="*/ 993569 h 993569"/>
                    <a:gd name="connsiteX4" fmla="*/ 130458 w 304800"/>
                    <a:gd name="connsiteY4" fmla="*/ 0 h 993569"/>
                    <a:gd name="connsiteX0" fmla="*/ 130458 w 304800"/>
                    <a:gd name="connsiteY0" fmla="*/ 0 h 993569"/>
                    <a:gd name="connsiteX1" fmla="*/ 275640 w 304800"/>
                    <a:gd name="connsiteY1" fmla="*/ 142617 h 993569"/>
                    <a:gd name="connsiteX2" fmla="*/ 304800 w 304800"/>
                    <a:gd name="connsiteY2" fmla="*/ 993569 h 993569"/>
                    <a:gd name="connsiteX3" fmla="*/ 0 w 304800"/>
                    <a:gd name="connsiteY3" fmla="*/ 993569 h 993569"/>
                    <a:gd name="connsiteX4" fmla="*/ 130458 w 304800"/>
                    <a:gd name="connsiteY4" fmla="*/ 0 h 993569"/>
                    <a:gd name="connsiteX0" fmla="*/ 38563 w 212905"/>
                    <a:gd name="connsiteY0" fmla="*/ 0 h 993569"/>
                    <a:gd name="connsiteX1" fmla="*/ 183745 w 212905"/>
                    <a:gd name="connsiteY1" fmla="*/ 142617 h 993569"/>
                    <a:gd name="connsiteX2" fmla="*/ 212905 w 212905"/>
                    <a:gd name="connsiteY2" fmla="*/ 993569 h 993569"/>
                    <a:gd name="connsiteX3" fmla="*/ 0 w 212905"/>
                    <a:gd name="connsiteY3" fmla="*/ 986778 h 993569"/>
                    <a:gd name="connsiteX4" fmla="*/ 38563 w 212905"/>
                    <a:gd name="connsiteY4" fmla="*/ 0 h 993569"/>
                    <a:gd name="connsiteX0" fmla="*/ 38563 w 333019"/>
                    <a:gd name="connsiteY0" fmla="*/ 0 h 986778"/>
                    <a:gd name="connsiteX1" fmla="*/ 183745 w 333019"/>
                    <a:gd name="connsiteY1" fmla="*/ 142617 h 986778"/>
                    <a:gd name="connsiteX2" fmla="*/ 333019 w 333019"/>
                    <a:gd name="connsiteY2" fmla="*/ 747202 h 986778"/>
                    <a:gd name="connsiteX3" fmla="*/ 0 w 333019"/>
                    <a:gd name="connsiteY3" fmla="*/ 986778 h 986778"/>
                    <a:gd name="connsiteX4" fmla="*/ 38563 w 333019"/>
                    <a:gd name="connsiteY4" fmla="*/ 0 h 986778"/>
                    <a:gd name="connsiteX0" fmla="*/ 0 w 294456"/>
                    <a:gd name="connsiteY0" fmla="*/ 0 h 931555"/>
                    <a:gd name="connsiteX1" fmla="*/ 145182 w 294456"/>
                    <a:gd name="connsiteY1" fmla="*/ 142617 h 931555"/>
                    <a:gd name="connsiteX2" fmla="*/ 294456 w 294456"/>
                    <a:gd name="connsiteY2" fmla="*/ 747202 h 931555"/>
                    <a:gd name="connsiteX3" fmla="*/ 166485 w 294456"/>
                    <a:gd name="connsiteY3" fmla="*/ 931555 h 931555"/>
                    <a:gd name="connsiteX4" fmla="*/ 0 w 294456"/>
                    <a:gd name="connsiteY4" fmla="*/ 0 h 931555"/>
                    <a:gd name="connsiteX0" fmla="*/ 24471 w 318927"/>
                    <a:gd name="connsiteY0" fmla="*/ 0 h 931555"/>
                    <a:gd name="connsiteX1" fmla="*/ 169653 w 318927"/>
                    <a:gd name="connsiteY1" fmla="*/ 142617 h 931555"/>
                    <a:gd name="connsiteX2" fmla="*/ 318927 w 318927"/>
                    <a:gd name="connsiteY2" fmla="*/ 747202 h 931555"/>
                    <a:gd name="connsiteX3" fmla="*/ 190956 w 318927"/>
                    <a:gd name="connsiteY3" fmla="*/ 931555 h 931555"/>
                    <a:gd name="connsiteX4" fmla="*/ 24471 w 318927"/>
                    <a:gd name="connsiteY4" fmla="*/ 0 h 931555"/>
                    <a:gd name="connsiteX0" fmla="*/ 104678 w 399134"/>
                    <a:gd name="connsiteY0" fmla="*/ 0 h 931555"/>
                    <a:gd name="connsiteX1" fmla="*/ 249860 w 399134"/>
                    <a:gd name="connsiteY1" fmla="*/ 142617 h 931555"/>
                    <a:gd name="connsiteX2" fmla="*/ 399134 w 399134"/>
                    <a:gd name="connsiteY2" fmla="*/ 747202 h 931555"/>
                    <a:gd name="connsiteX3" fmla="*/ 271163 w 399134"/>
                    <a:gd name="connsiteY3" fmla="*/ 931555 h 931555"/>
                    <a:gd name="connsiteX4" fmla="*/ 104678 w 399134"/>
                    <a:gd name="connsiteY4" fmla="*/ 0 h 931555"/>
                    <a:gd name="connsiteX0" fmla="*/ 104678 w 399134"/>
                    <a:gd name="connsiteY0" fmla="*/ 0 h 931555"/>
                    <a:gd name="connsiteX1" fmla="*/ 249860 w 399134"/>
                    <a:gd name="connsiteY1" fmla="*/ 142617 h 931555"/>
                    <a:gd name="connsiteX2" fmla="*/ 399134 w 399134"/>
                    <a:gd name="connsiteY2" fmla="*/ 747202 h 931555"/>
                    <a:gd name="connsiteX3" fmla="*/ 271163 w 399134"/>
                    <a:gd name="connsiteY3" fmla="*/ 931555 h 931555"/>
                    <a:gd name="connsiteX4" fmla="*/ 104678 w 399134"/>
                    <a:gd name="connsiteY4" fmla="*/ 0 h 931555"/>
                    <a:gd name="connsiteX0" fmla="*/ 104678 w 399134"/>
                    <a:gd name="connsiteY0" fmla="*/ 0 h 931555"/>
                    <a:gd name="connsiteX1" fmla="*/ 249860 w 399134"/>
                    <a:gd name="connsiteY1" fmla="*/ 142617 h 931555"/>
                    <a:gd name="connsiteX2" fmla="*/ 399134 w 399134"/>
                    <a:gd name="connsiteY2" fmla="*/ 747202 h 931555"/>
                    <a:gd name="connsiteX3" fmla="*/ 271163 w 399134"/>
                    <a:gd name="connsiteY3" fmla="*/ 931555 h 931555"/>
                    <a:gd name="connsiteX4" fmla="*/ 104678 w 399134"/>
                    <a:gd name="connsiteY4" fmla="*/ 0 h 9315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99134" h="931555">
                      <a:moveTo>
                        <a:pt x="104678" y="0"/>
                      </a:moveTo>
                      <a:cubicBezTo>
                        <a:pt x="153860" y="87916"/>
                        <a:pt x="201466" y="95078"/>
                        <a:pt x="249860" y="142617"/>
                      </a:cubicBezTo>
                      <a:cubicBezTo>
                        <a:pt x="171373" y="408695"/>
                        <a:pt x="276601" y="593317"/>
                        <a:pt x="399134" y="747202"/>
                      </a:cubicBezTo>
                      <a:lnTo>
                        <a:pt x="271163" y="931555"/>
                      </a:lnTo>
                      <a:cubicBezTo>
                        <a:pt x="-68472" y="613676"/>
                        <a:pt x="-45977" y="266656"/>
                        <a:pt x="104678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Rectangle 14"/>
                <p:cNvSpPr/>
                <p:nvPr/>
              </p:nvSpPr>
              <p:spPr>
                <a:xfrm>
                  <a:off x="2841601" y="2469922"/>
                  <a:ext cx="369407" cy="289112"/>
                </a:xfrm>
                <a:custGeom>
                  <a:avLst/>
                  <a:gdLst>
                    <a:gd name="connsiteX0" fmla="*/ 0 w 342513"/>
                    <a:gd name="connsiteY0" fmla="*/ 0 h 228600"/>
                    <a:gd name="connsiteX1" fmla="*/ 342513 w 342513"/>
                    <a:gd name="connsiteY1" fmla="*/ 0 h 228600"/>
                    <a:gd name="connsiteX2" fmla="*/ 342513 w 342513"/>
                    <a:gd name="connsiteY2" fmla="*/ 228600 h 228600"/>
                    <a:gd name="connsiteX3" fmla="*/ 0 w 342513"/>
                    <a:gd name="connsiteY3" fmla="*/ 228600 h 228600"/>
                    <a:gd name="connsiteX4" fmla="*/ 0 w 342513"/>
                    <a:gd name="connsiteY4" fmla="*/ 0 h 228600"/>
                    <a:gd name="connsiteX0" fmla="*/ 26894 w 369407"/>
                    <a:gd name="connsiteY0" fmla="*/ 0 h 242047"/>
                    <a:gd name="connsiteX1" fmla="*/ 369407 w 369407"/>
                    <a:gd name="connsiteY1" fmla="*/ 0 h 242047"/>
                    <a:gd name="connsiteX2" fmla="*/ 369407 w 369407"/>
                    <a:gd name="connsiteY2" fmla="*/ 228600 h 242047"/>
                    <a:gd name="connsiteX3" fmla="*/ 0 w 369407"/>
                    <a:gd name="connsiteY3" fmla="*/ 242047 h 242047"/>
                    <a:gd name="connsiteX4" fmla="*/ 26894 w 369407"/>
                    <a:gd name="connsiteY4" fmla="*/ 0 h 242047"/>
                    <a:gd name="connsiteX0" fmla="*/ 26894 w 369407"/>
                    <a:gd name="connsiteY0" fmla="*/ 0 h 255494"/>
                    <a:gd name="connsiteX1" fmla="*/ 369407 w 369407"/>
                    <a:gd name="connsiteY1" fmla="*/ 0 h 255494"/>
                    <a:gd name="connsiteX2" fmla="*/ 342513 w 369407"/>
                    <a:gd name="connsiteY2" fmla="*/ 255494 h 255494"/>
                    <a:gd name="connsiteX3" fmla="*/ 0 w 369407"/>
                    <a:gd name="connsiteY3" fmla="*/ 242047 h 255494"/>
                    <a:gd name="connsiteX4" fmla="*/ 26894 w 369407"/>
                    <a:gd name="connsiteY4" fmla="*/ 0 h 255494"/>
                    <a:gd name="connsiteX0" fmla="*/ 26894 w 369407"/>
                    <a:gd name="connsiteY0" fmla="*/ 0 h 255494"/>
                    <a:gd name="connsiteX1" fmla="*/ 369407 w 369407"/>
                    <a:gd name="connsiteY1" fmla="*/ 67235 h 255494"/>
                    <a:gd name="connsiteX2" fmla="*/ 342513 w 369407"/>
                    <a:gd name="connsiteY2" fmla="*/ 255494 h 255494"/>
                    <a:gd name="connsiteX3" fmla="*/ 0 w 369407"/>
                    <a:gd name="connsiteY3" fmla="*/ 242047 h 255494"/>
                    <a:gd name="connsiteX4" fmla="*/ 26894 w 369407"/>
                    <a:gd name="connsiteY4" fmla="*/ 0 h 255494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69407" h="289112">
                      <a:moveTo>
                        <a:pt x="26894" y="0"/>
                      </a:moveTo>
                      <a:cubicBezTo>
                        <a:pt x="154512" y="13448"/>
                        <a:pt x="255236" y="47064"/>
                        <a:pt x="369407" y="100853"/>
                      </a:cubicBezTo>
                      <a:lnTo>
                        <a:pt x="342513" y="289112"/>
                      </a:lnTo>
                      <a:cubicBezTo>
                        <a:pt x="208171" y="257735"/>
                        <a:pt x="107448" y="259977"/>
                        <a:pt x="0" y="275665"/>
                      </a:cubicBezTo>
                      <a:lnTo>
                        <a:pt x="26894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98000">
                      <a:schemeClr val="bg1">
                        <a:lumMod val="95000"/>
                      </a:schemeClr>
                    </a:gs>
                    <a:gs pos="26000">
                      <a:schemeClr val="bg1">
                        <a:lumMod val="85000"/>
                      </a:schemeClr>
                    </a:gs>
                  </a:gsLst>
                  <a:lin ang="16200000" scaled="1"/>
                  <a:tileRect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Rectangle 15"/>
                <p:cNvSpPr/>
                <p:nvPr/>
              </p:nvSpPr>
              <p:spPr>
                <a:xfrm rot="278579">
                  <a:off x="3484994" y="2613083"/>
                  <a:ext cx="172571" cy="325764"/>
                </a:xfrm>
                <a:custGeom>
                  <a:avLst/>
                  <a:gdLst>
                    <a:gd name="connsiteX0" fmla="*/ 0 w 152400"/>
                    <a:gd name="connsiteY0" fmla="*/ 0 h 312317"/>
                    <a:gd name="connsiteX1" fmla="*/ 152400 w 152400"/>
                    <a:gd name="connsiteY1" fmla="*/ 0 h 312317"/>
                    <a:gd name="connsiteX2" fmla="*/ 152400 w 152400"/>
                    <a:gd name="connsiteY2" fmla="*/ 312317 h 312317"/>
                    <a:gd name="connsiteX3" fmla="*/ 0 w 152400"/>
                    <a:gd name="connsiteY3" fmla="*/ 312317 h 312317"/>
                    <a:gd name="connsiteX4" fmla="*/ 0 w 152400"/>
                    <a:gd name="connsiteY4" fmla="*/ 0 h 312317"/>
                    <a:gd name="connsiteX0" fmla="*/ 0 w 152400"/>
                    <a:gd name="connsiteY0" fmla="*/ 0 h 312317"/>
                    <a:gd name="connsiteX1" fmla="*/ 125506 w 152400"/>
                    <a:gd name="connsiteY1" fmla="*/ 0 h 312317"/>
                    <a:gd name="connsiteX2" fmla="*/ 152400 w 152400"/>
                    <a:gd name="connsiteY2" fmla="*/ 312317 h 312317"/>
                    <a:gd name="connsiteX3" fmla="*/ 0 w 152400"/>
                    <a:gd name="connsiteY3" fmla="*/ 312317 h 312317"/>
                    <a:gd name="connsiteX4" fmla="*/ 0 w 152400"/>
                    <a:gd name="connsiteY4" fmla="*/ 0 h 312317"/>
                    <a:gd name="connsiteX0" fmla="*/ 0 w 152400"/>
                    <a:gd name="connsiteY0" fmla="*/ 20171 h 312317"/>
                    <a:gd name="connsiteX1" fmla="*/ 125506 w 152400"/>
                    <a:gd name="connsiteY1" fmla="*/ 0 h 312317"/>
                    <a:gd name="connsiteX2" fmla="*/ 152400 w 152400"/>
                    <a:gd name="connsiteY2" fmla="*/ 312317 h 312317"/>
                    <a:gd name="connsiteX3" fmla="*/ 0 w 152400"/>
                    <a:gd name="connsiteY3" fmla="*/ 312317 h 312317"/>
                    <a:gd name="connsiteX4" fmla="*/ 0 w 152400"/>
                    <a:gd name="connsiteY4" fmla="*/ 20171 h 312317"/>
                    <a:gd name="connsiteX0" fmla="*/ 0 w 152400"/>
                    <a:gd name="connsiteY0" fmla="*/ 47065 h 339211"/>
                    <a:gd name="connsiteX1" fmla="*/ 112059 w 152400"/>
                    <a:gd name="connsiteY1" fmla="*/ 0 h 339211"/>
                    <a:gd name="connsiteX2" fmla="*/ 152400 w 152400"/>
                    <a:gd name="connsiteY2" fmla="*/ 339211 h 339211"/>
                    <a:gd name="connsiteX3" fmla="*/ 0 w 152400"/>
                    <a:gd name="connsiteY3" fmla="*/ 339211 h 339211"/>
                    <a:gd name="connsiteX4" fmla="*/ 0 w 152400"/>
                    <a:gd name="connsiteY4" fmla="*/ 47065 h 339211"/>
                    <a:gd name="connsiteX0" fmla="*/ 0 w 172571"/>
                    <a:gd name="connsiteY0" fmla="*/ 47065 h 339211"/>
                    <a:gd name="connsiteX1" fmla="*/ 112059 w 172571"/>
                    <a:gd name="connsiteY1" fmla="*/ 0 h 339211"/>
                    <a:gd name="connsiteX2" fmla="*/ 172571 w 172571"/>
                    <a:gd name="connsiteY2" fmla="*/ 325764 h 339211"/>
                    <a:gd name="connsiteX3" fmla="*/ 0 w 172571"/>
                    <a:gd name="connsiteY3" fmla="*/ 339211 h 339211"/>
                    <a:gd name="connsiteX4" fmla="*/ 0 w 172571"/>
                    <a:gd name="connsiteY4" fmla="*/ 47065 h 339211"/>
                    <a:gd name="connsiteX0" fmla="*/ 0 w 172571"/>
                    <a:gd name="connsiteY0" fmla="*/ 47065 h 339211"/>
                    <a:gd name="connsiteX1" fmla="*/ 112059 w 172571"/>
                    <a:gd name="connsiteY1" fmla="*/ 0 h 339211"/>
                    <a:gd name="connsiteX2" fmla="*/ 172571 w 172571"/>
                    <a:gd name="connsiteY2" fmla="*/ 325764 h 339211"/>
                    <a:gd name="connsiteX3" fmla="*/ 0 w 172571"/>
                    <a:gd name="connsiteY3" fmla="*/ 339211 h 339211"/>
                    <a:gd name="connsiteX4" fmla="*/ 0 w 172571"/>
                    <a:gd name="connsiteY4" fmla="*/ 47065 h 339211"/>
                    <a:gd name="connsiteX0" fmla="*/ 0 w 172571"/>
                    <a:gd name="connsiteY0" fmla="*/ 47065 h 339211"/>
                    <a:gd name="connsiteX1" fmla="*/ 112059 w 172571"/>
                    <a:gd name="connsiteY1" fmla="*/ 0 h 339211"/>
                    <a:gd name="connsiteX2" fmla="*/ 172571 w 172571"/>
                    <a:gd name="connsiteY2" fmla="*/ 325764 h 339211"/>
                    <a:gd name="connsiteX3" fmla="*/ 0 w 172571"/>
                    <a:gd name="connsiteY3" fmla="*/ 339211 h 339211"/>
                    <a:gd name="connsiteX4" fmla="*/ 0 w 172571"/>
                    <a:gd name="connsiteY4" fmla="*/ 47065 h 339211"/>
                    <a:gd name="connsiteX0" fmla="*/ 0 w 172571"/>
                    <a:gd name="connsiteY0" fmla="*/ 47065 h 339211"/>
                    <a:gd name="connsiteX1" fmla="*/ 112059 w 172571"/>
                    <a:gd name="connsiteY1" fmla="*/ 0 h 339211"/>
                    <a:gd name="connsiteX2" fmla="*/ 172571 w 172571"/>
                    <a:gd name="connsiteY2" fmla="*/ 325764 h 339211"/>
                    <a:gd name="connsiteX3" fmla="*/ 0 w 172571"/>
                    <a:gd name="connsiteY3" fmla="*/ 339211 h 339211"/>
                    <a:gd name="connsiteX4" fmla="*/ 0 w 172571"/>
                    <a:gd name="connsiteY4" fmla="*/ 47065 h 339211"/>
                    <a:gd name="connsiteX0" fmla="*/ 0 w 172571"/>
                    <a:gd name="connsiteY0" fmla="*/ 47065 h 325764"/>
                    <a:gd name="connsiteX1" fmla="*/ 112059 w 172571"/>
                    <a:gd name="connsiteY1" fmla="*/ 0 h 325764"/>
                    <a:gd name="connsiteX2" fmla="*/ 172571 w 172571"/>
                    <a:gd name="connsiteY2" fmla="*/ 325764 h 325764"/>
                    <a:gd name="connsiteX3" fmla="*/ 20170 w 172571"/>
                    <a:gd name="connsiteY3" fmla="*/ 325764 h 325764"/>
                    <a:gd name="connsiteX4" fmla="*/ 0 w 172571"/>
                    <a:gd name="connsiteY4" fmla="*/ 47065 h 325764"/>
                    <a:gd name="connsiteX0" fmla="*/ 0 w 172571"/>
                    <a:gd name="connsiteY0" fmla="*/ 47065 h 325764"/>
                    <a:gd name="connsiteX1" fmla="*/ 112059 w 172571"/>
                    <a:gd name="connsiteY1" fmla="*/ 0 h 325764"/>
                    <a:gd name="connsiteX2" fmla="*/ 172571 w 172571"/>
                    <a:gd name="connsiteY2" fmla="*/ 325764 h 325764"/>
                    <a:gd name="connsiteX3" fmla="*/ 20170 w 172571"/>
                    <a:gd name="connsiteY3" fmla="*/ 325764 h 325764"/>
                    <a:gd name="connsiteX4" fmla="*/ 0 w 172571"/>
                    <a:gd name="connsiteY4" fmla="*/ 47065 h 3257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2571" h="325764">
                      <a:moveTo>
                        <a:pt x="0" y="47065"/>
                      </a:moveTo>
                      <a:lnTo>
                        <a:pt x="112059" y="0"/>
                      </a:lnTo>
                      <a:cubicBezTo>
                        <a:pt x="152401" y="108588"/>
                        <a:pt x="172571" y="203729"/>
                        <a:pt x="172571" y="325764"/>
                      </a:cubicBezTo>
                      <a:lnTo>
                        <a:pt x="20170" y="325764"/>
                      </a:lnTo>
                      <a:cubicBezTo>
                        <a:pt x="47064" y="228382"/>
                        <a:pt x="26894" y="151170"/>
                        <a:pt x="0" y="47065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Rectangle 17"/>
                <p:cNvSpPr/>
                <p:nvPr/>
              </p:nvSpPr>
              <p:spPr>
                <a:xfrm rot="277179">
                  <a:off x="2353057" y="2807879"/>
                  <a:ext cx="1389887" cy="736214"/>
                </a:xfrm>
                <a:custGeom>
                  <a:avLst/>
                  <a:gdLst>
                    <a:gd name="connsiteX0" fmla="*/ 0 w 1447800"/>
                    <a:gd name="connsiteY0" fmla="*/ 0 h 678283"/>
                    <a:gd name="connsiteX1" fmla="*/ 1447800 w 1447800"/>
                    <a:gd name="connsiteY1" fmla="*/ 0 h 678283"/>
                    <a:gd name="connsiteX2" fmla="*/ 1447800 w 1447800"/>
                    <a:gd name="connsiteY2" fmla="*/ 678283 h 678283"/>
                    <a:gd name="connsiteX3" fmla="*/ 0 w 1447800"/>
                    <a:gd name="connsiteY3" fmla="*/ 678283 h 678283"/>
                    <a:gd name="connsiteX4" fmla="*/ 0 w 1447800"/>
                    <a:gd name="connsiteY4" fmla="*/ 0 h 678283"/>
                    <a:gd name="connsiteX0" fmla="*/ 0 w 1447800"/>
                    <a:gd name="connsiteY0" fmla="*/ 0 h 678283"/>
                    <a:gd name="connsiteX1" fmla="*/ 1447800 w 1447800"/>
                    <a:gd name="connsiteY1" fmla="*/ 0 h 678283"/>
                    <a:gd name="connsiteX2" fmla="*/ 1447800 w 1447800"/>
                    <a:gd name="connsiteY2" fmla="*/ 678283 h 678283"/>
                    <a:gd name="connsiteX3" fmla="*/ 53789 w 1447800"/>
                    <a:gd name="connsiteY3" fmla="*/ 389171 h 678283"/>
                    <a:gd name="connsiteX4" fmla="*/ 0 w 1447800"/>
                    <a:gd name="connsiteY4" fmla="*/ 0 h 678283"/>
                    <a:gd name="connsiteX0" fmla="*/ 0 w 1447800"/>
                    <a:gd name="connsiteY0" fmla="*/ 0 h 389171"/>
                    <a:gd name="connsiteX1" fmla="*/ 1447800 w 1447800"/>
                    <a:gd name="connsiteY1" fmla="*/ 0 h 389171"/>
                    <a:gd name="connsiteX2" fmla="*/ 1420905 w 1447800"/>
                    <a:gd name="connsiteY2" fmla="*/ 342107 h 389171"/>
                    <a:gd name="connsiteX3" fmla="*/ 53789 w 1447800"/>
                    <a:gd name="connsiteY3" fmla="*/ 389171 h 389171"/>
                    <a:gd name="connsiteX4" fmla="*/ 0 w 1447800"/>
                    <a:gd name="connsiteY4" fmla="*/ 0 h 389171"/>
                    <a:gd name="connsiteX0" fmla="*/ 0 w 1447800"/>
                    <a:gd name="connsiteY0" fmla="*/ 0 h 422788"/>
                    <a:gd name="connsiteX1" fmla="*/ 1447800 w 1447800"/>
                    <a:gd name="connsiteY1" fmla="*/ 0 h 422788"/>
                    <a:gd name="connsiteX2" fmla="*/ 1420905 w 1447800"/>
                    <a:gd name="connsiteY2" fmla="*/ 342107 h 422788"/>
                    <a:gd name="connsiteX3" fmla="*/ 53789 w 1447800"/>
                    <a:gd name="connsiteY3" fmla="*/ 422788 h 422788"/>
                    <a:gd name="connsiteX4" fmla="*/ 0 w 1447800"/>
                    <a:gd name="connsiteY4" fmla="*/ 0 h 422788"/>
                    <a:gd name="connsiteX0" fmla="*/ 0 w 1447800"/>
                    <a:gd name="connsiteY0" fmla="*/ 0 h 615112"/>
                    <a:gd name="connsiteX1" fmla="*/ 1447800 w 1447800"/>
                    <a:gd name="connsiteY1" fmla="*/ 0 h 615112"/>
                    <a:gd name="connsiteX2" fmla="*/ 1420905 w 1447800"/>
                    <a:gd name="connsiteY2" fmla="*/ 342107 h 615112"/>
                    <a:gd name="connsiteX3" fmla="*/ 53789 w 1447800"/>
                    <a:gd name="connsiteY3" fmla="*/ 422788 h 615112"/>
                    <a:gd name="connsiteX4" fmla="*/ 0 w 1447800"/>
                    <a:gd name="connsiteY4" fmla="*/ 0 h 615112"/>
                    <a:gd name="connsiteX0" fmla="*/ 0 w 1447800"/>
                    <a:gd name="connsiteY0" fmla="*/ 0 h 685888"/>
                    <a:gd name="connsiteX1" fmla="*/ 1447800 w 1447800"/>
                    <a:gd name="connsiteY1" fmla="*/ 0 h 685888"/>
                    <a:gd name="connsiteX2" fmla="*/ 1420905 w 1447800"/>
                    <a:gd name="connsiteY2" fmla="*/ 342107 h 685888"/>
                    <a:gd name="connsiteX3" fmla="*/ 53789 w 1447800"/>
                    <a:gd name="connsiteY3" fmla="*/ 422788 h 685888"/>
                    <a:gd name="connsiteX4" fmla="*/ 0 w 1447800"/>
                    <a:gd name="connsiteY4" fmla="*/ 0 h 685888"/>
                    <a:gd name="connsiteX0" fmla="*/ 0 w 1447800"/>
                    <a:gd name="connsiteY0" fmla="*/ 0 h 703246"/>
                    <a:gd name="connsiteX1" fmla="*/ 1447800 w 1447800"/>
                    <a:gd name="connsiteY1" fmla="*/ 0 h 703246"/>
                    <a:gd name="connsiteX2" fmla="*/ 1420905 w 1447800"/>
                    <a:gd name="connsiteY2" fmla="*/ 342107 h 703246"/>
                    <a:gd name="connsiteX3" fmla="*/ 53789 w 1447800"/>
                    <a:gd name="connsiteY3" fmla="*/ 422788 h 703246"/>
                    <a:gd name="connsiteX4" fmla="*/ 0 w 1447800"/>
                    <a:gd name="connsiteY4" fmla="*/ 0 h 703246"/>
                    <a:gd name="connsiteX0" fmla="*/ 0 w 1447800"/>
                    <a:gd name="connsiteY0" fmla="*/ 0 h 699377"/>
                    <a:gd name="connsiteX1" fmla="*/ 1447800 w 1447800"/>
                    <a:gd name="connsiteY1" fmla="*/ 0 h 699377"/>
                    <a:gd name="connsiteX2" fmla="*/ 1420905 w 1447800"/>
                    <a:gd name="connsiteY2" fmla="*/ 342107 h 699377"/>
                    <a:gd name="connsiteX3" fmla="*/ 53789 w 1447800"/>
                    <a:gd name="connsiteY3" fmla="*/ 422788 h 699377"/>
                    <a:gd name="connsiteX4" fmla="*/ 0 w 1447800"/>
                    <a:gd name="connsiteY4" fmla="*/ 0 h 699377"/>
                    <a:gd name="connsiteX0" fmla="*/ 0 w 1420905"/>
                    <a:gd name="connsiteY0" fmla="*/ 0 h 699377"/>
                    <a:gd name="connsiteX1" fmla="*/ 1373841 w 1420905"/>
                    <a:gd name="connsiteY1" fmla="*/ 26894 h 699377"/>
                    <a:gd name="connsiteX2" fmla="*/ 1420905 w 1420905"/>
                    <a:gd name="connsiteY2" fmla="*/ 342107 h 699377"/>
                    <a:gd name="connsiteX3" fmla="*/ 53789 w 1420905"/>
                    <a:gd name="connsiteY3" fmla="*/ 422788 h 699377"/>
                    <a:gd name="connsiteX4" fmla="*/ 0 w 1420905"/>
                    <a:gd name="connsiteY4" fmla="*/ 0 h 699377"/>
                    <a:gd name="connsiteX0" fmla="*/ 0 w 1420905"/>
                    <a:gd name="connsiteY0" fmla="*/ 0 h 699377"/>
                    <a:gd name="connsiteX1" fmla="*/ 1373841 w 1420905"/>
                    <a:gd name="connsiteY1" fmla="*/ 26894 h 699377"/>
                    <a:gd name="connsiteX2" fmla="*/ 1420905 w 1420905"/>
                    <a:gd name="connsiteY2" fmla="*/ 342107 h 699377"/>
                    <a:gd name="connsiteX3" fmla="*/ 53789 w 1420905"/>
                    <a:gd name="connsiteY3" fmla="*/ 422788 h 699377"/>
                    <a:gd name="connsiteX4" fmla="*/ 0 w 1420905"/>
                    <a:gd name="connsiteY4" fmla="*/ 0 h 699377"/>
                    <a:gd name="connsiteX0" fmla="*/ 295835 w 1367116"/>
                    <a:gd name="connsiteY0" fmla="*/ 53788 h 672483"/>
                    <a:gd name="connsiteX1" fmla="*/ 1320052 w 1367116"/>
                    <a:gd name="connsiteY1" fmla="*/ 0 h 672483"/>
                    <a:gd name="connsiteX2" fmla="*/ 1367116 w 1367116"/>
                    <a:gd name="connsiteY2" fmla="*/ 315213 h 672483"/>
                    <a:gd name="connsiteX3" fmla="*/ 0 w 1367116"/>
                    <a:gd name="connsiteY3" fmla="*/ 395894 h 672483"/>
                    <a:gd name="connsiteX4" fmla="*/ 295835 w 1367116"/>
                    <a:gd name="connsiteY4" fmla="*/ 53788 h 672483"/>
                    <a:gd name="connsiteX0" fmla="*/ 295835 w 1367116"/>
                    <a:gd name="connsiteY0" fmla="*/ 53788 h 672483"/>
                    <a:gd name="connsiteX1" fmla="*/ 1320052 w 1367116"/>
                    <a:gd name="connsiteY1" fmla="*/ 0 h 672483"/>
                    <a:gd name="connsiteX2" fmla="*/ 1367116 w 1367116"/>
                    <a:gd name="connsiteY2" fmla="*/ 315213 h 672483"/>
                    <a:gd name="connsiteX3" fmla="*/ 0 w 1367116"/>
                    <a:gd name="connsiteY3" fmla="*/ 395894 h 672483"/>
                    <a:gd name="connsiteX4" fmla="*/ 295835 w 1367116"/>
                    <a:gd name="connsiteY4" fmla="*/ 53788 h 672483"/>
                    <a:gd name="connsiteX0" fmla="*/ 295835 w 1367116"/>
                    <a:gd name="connsiteY0" fmla="*/ 53788 h 672483"/>
                    <a:gd name="connsiteX1" fmla="*/ 1320052 w 1367116"/>
                    <a:gd name="connsiteY1" fmla="*/ 0 h 672483"/>
                    <a:gd name="connsiteX2" fmla="*/ 1367116 w 1367116"/>
                    <a:gd name="connsiteY2" fmla="*/ 315213 h 672483"/>
                    <a:gd name="connsiteX3" fmla="*/ 0 w 1367116"/>
                    <a:gd name="connsiteY3" fmla="*/ 395894 h 672483"/>
                    <a:gd name="connsiteX4" fmla="*/ 295835 w 1367116"/>
                    <a:gd name="connsiteY4" fmla="*/ 53788 h 672483"/>
                    <a:gd name="connsiteX0" fmla="*/ 295835 w 1367116"/>
                    <a:gd name="connsiteY0" fmla="*/ 53788 h 672483"/>
                    <a:gd name="connsiteX1" fmla="*/ 1320052 w 1367116"/>
                    <a:gd name="connsiteY1" fmla="*/ 0 h 672483"/>
                    <a:gd name="connsiteX2" fmla="*/ 1367116 w 1367116"/>
                    <a:gd name="connsiteY2" fmla="*/ 315213 h 672483"/>
                    <a:gd name="connsiteX3" fmla="*/ 0 w 1367116"/>
                    <a:gd name="connsiteY3" fmla="*/ 395894 h 672483"/>
                    <a:gd name="connsiteX4" fmla="*/ 295835 w 1367116"/>
                    <a:gd name="connsiteY4" fmla="*/ 53788 h 672483"/>
                    <a:gd name="connsiteX0" fmla="*/ 295835 w 1369081"/>
                    <a:gd name="connsiteY0" fmla="*/ 597 h 619292"/>
                    <a:gd name="connsiteX1" fmla="*/ 1367116 w 1369081"/>
                    <a:gd name="connsiteY1" fmla="*/ 262022 h 619292"/>
                    <a:gd name="connsiteX2" fmla="*/ 0 w 1369081"/>
                    <a:gd name="connsiteY2" fmla="*/ 342703 h 619292"/>
                    <a:gd name="connsiteX3" fmla="*/ 295835 w 1369081"/>
                    <a:gd name="connsiteY3" fmla="*/ 597 h 619292"/>
                    <a:gd name="connsiteX0" fmla="*/ 295835 w 1368181"/>
                    <a:gd name="connsiteY0" fmla="*/ 95304 h 713999"/>
                    <a:gd name="connsiteX1" fmla="*/ 1367116 w 1368181"/>
                    <a:gd name="connsiteY1" fmla="*/ 356729 h 713999"/>
                    <a:gd name="connsiteX2" fmla="*/ 0 w 1368181"/>
                    <a:gd name="connsiteY2" fmla="*/ 437410 h 713999"/>
                    <a:gd name="connsiteX3" fmla="*/ 295835 w 1368181"/>
                    <a:gd name="connsiteY3" fmla="*/ 95304 h 713999"/>
                    <a:gd name="connsiteX0" fmla="*/ 295835 w 1368136"/>
                    <a:gd name="connsiteY0" fmla="*/ 112549 h 731244"/>
                    <a:gd name="connsiteX1" fmla="*/ 1367116 w 1368136"/>
                    <a:gd name="connsiteY1" fmla="*/ 373974 h 731244"/>
                    <a:gd name="connsiteX2" fmla="*/ 0 w 1368136"/>
                    <a:gd name="connsiteY2" fmla="*/ 454655 h 731244"/>
                    <a:gd name="connsiteX3" fmla="*/ 295835 w 1368136"/>
                    <a:gd name="connsiteY3" fmla="*/ 112549 h 731244"/>
                    <a:gd name="connsiteX0" fmla="*/ 295835 w 1368108"/>
                    <a:gd name="connsiteY0" fmla="*/ 117599 h 736294"/>
                    <a:gd name="connsiteX1" fmla="*/ 1367116 w 1368108"/>
                    <a:gd name="connsiteY1" fmla="*/ 379024 h 736294"/>
                    <a:gd name="connsiteX2" fmla="*/ 0 w 1368108"/>
                    <a:gd name="connsiteY2" fmla="*/ 459705 h 736294"/>
                    <a:gd name="connsiteX3" fmla="*/ 295835 w 1368108"/>
                    <a:gd name="connsiteY3" fmla="*/ 117599 h 736294"/>
                    <a:gd name="connsiteX0" fmla="*/ 0 w 1367116"/>
                    <a:gd name="connsiteY0" fmla="*/ 80681 h 357270"/>
                    <a:gd name="connsiteX1" fmla="*/ 1367116 w 1367116"/>
                    <a:gd name="connsiteY1" fmla="*/ 0 h 357270"/>
                    <a:gd name="connsiteX2" fmla="*/ 0 w 1367116"/>
                    <a:gd name="connsiteY2" fmla="*/ 80681 h 357270"/>
                    <a:gd name="connsiteX0" fmla="*/ 0 w 1367116"/>
                    <a:gd name="connsiteY0" fmla="*/ 284842 h 561431"/>
                    <a:gd name="connsiteX1" fmla="*/ 1367116 w 1367116"/>
                    <a:gd name="connsiteY1" fmla="*/ 204161 h 561431"/>
                    <a:gd name="connsiteX2" fmla="*/ 0 w 1367116"/>
                    <a:gd name="connsiteY2" fmla="*/ 284842 h 561431"/>
                    <a:gd name="connsiteX0" fmla="*/ 0 w 1393556"/>
                    <a:gd name="connsiteY0" fmla="*/ 464463 h 741052"/>
                    <a:gd name="connsiteX1" fmla="*/ 1367116 w 1393556"/>
                    <a:gd name="connsiteY1" fmla="*/ 383782 h 741052"/>
                    <a:gd name="connsiteX2" fmla="*/ 0 w 1393556"/>
                    <a:gd name="connsiteY2" fmla="*/ 464463 h 741052"/>
                    <a:gd name="connsiteX0" fmla="*/ 0 w 1389887"/>
                    <a:gd name="connsiteY0" fmla="*/ 459625 h 736214"/>
                    <a:gd name="connsiteX1" fmla="*/ 1367116 w 1389887"/>
                    <a:gd name="connsiteY1" fmla="*/ 378944 h 736214"/>
                    <a:gd name="connsiteX2" fmla="*/ 0 w 1389887"/>
                    <a:gd name="connsiteY2" fmla="*/ 459625 h 7362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89887" h="736214">
                      <a:moveTo>
                        <a:pt x="0" y="459625"/>
                      </a:moveTo>
                      <a:cubicBezTo>
                        <a:pt x="99358" y="-132045"/>
                        <a:pt x="1590487" y="-145492"/>
                        <a:pt x="1367116" y="378944"/>
                      </a:cubicBezTo>
                      <a:cubicBezTo>
                        <a:pt x="1126564" y="681502"/>
                        <a:pt x="563282" y="963891"/>
                        <a:pt x="0" y="459625"/>
                      </a:cubicBezTo>
                      <a:close/>
                    </a:path>
                  </a:pathLst>
                </a:custGeom>
                <a:gradFill>
                  <a:gsLst>
                    <a:gs pos="98000">
                      <a:schemeClr val="bg1">
                        <a:lumMod val="75000"/>
                        <a:alpha val="63000"/>
                      </a:schemeClr>
                    </a:gs>
                    <a:gs pos="0">
                      <a:schemeClr val="bg1">
                        <a:lumMod val="85000"/>
                        <a:alpha val="45000"/>
                      </a:schemeClr>
                    </a:gs>
                  </a:gsLst>
                  <a:lin ang="16200000" scaled="1"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" name="Group 105"/>
              <p:cNvGrpSpPr/>
              <p:nvPr/>
            </p:nvGrpSpPr>
            <p:grpSpPr>
              <a:xfrm>
                <a:off x="5955320" y="2626018"/>
                <a:ext cx="620151" cy="591962"/>
                <a:chOff x="2209800" y="1981200"/>
                <a:chExt cx="1676400" cy="1600200"/>
              </a:xfrm>
              <a:effectLst/>
            </p:grpSpPr>
            <p:sp>
              <p:nvSpPr>
                <p:cNvPr id="22" name="Oval 113"/>
                <p:cNvSpPr/>
                <p:nvPr/>
              </p:nvSpPr>
              <p:spPr>
                <a:xfrm>
                  <a:off x="2209800" y="1981200"/>
                  <a:ext cx="1676400" cy="1600200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Oval 114"/>
                <p:cNvSpPr/>
                <p:nvPr/>
              </p:nvSpPr>
              <p:spPr>
                <a:xfrm>
                  <a:off x="2278141" y="2057400"/>
                  <a:ext cx="1447800" cy="1295400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Rectangle 13"/>
                <p:cNvSpPr/>
                <p:nvPr/>
              </p:nvSpPr>
              <p:spPr>
                <a:xfrm rot="964047">
                  <a:off x="2321350" y="2239322"/>
                  <a:ext cx="399134" cy="931555"/>
                </a:xfrm>
                <a:custGeom>
                  <a:avLst/>
                  <a:gdLst>
                    <a:gd name="connsiteX0" fmla="*/ 0 w 304800"/>
                    <a:gd name="connsiteY0" fmla="*/ 0 h 914400"/>
                    <a:gd name="connsiteX1" fmla="*/ 304800 w 304800"/>
                    <a:gd name="connsiteY1" fmla="*/ 0 h 914400"/>
                    <a:gd name="connsiteX2" fmla="*/ 304800 w 304800"/>
                    <a:gd name="connsiteY2" fmla="*/ 914400 h 914400"/>
                    <a:gd name="connsiteX3" fmla="*/ 0 w 304800"/>
                    <a:gd name="connsiteY3" fmla="*/ 914400 h 914400"/>
                    <a:gd name="connsiteX4" fmla="*/ 0 w 304800"/>
                    <a:gd name="connsiteY4" fmla="*/ 0 h 914400"/>
                    <a:gd name="connsiteX0" fmla="*/ 0 w 304800"/>
                    <a:gd name="connsiteY0" fmla="*/ 0 h 914400"/>
                    <a:gd name="connsiteX1" fmla="*/ 275640 w 304800"/>
                    <a:gd name="connsiteY1" fmla="*/ 63448 h 914400"/>
                    <a:gd name="connsiteX2" fmla="*/ 304800 w 304800"/>
                    <a:gd name="connsiteY2" fmla="*/ 914400 h 914400"/>
                    <a:gd name="connsiteX3" fmla="*/ 0 w 304800"/>
                    <a:gd name="connsiteY3" fmla="*/ 914400 h 914400"/>
                    <a:gd name="connsiteX4" fmla="*/ 0 w 304800"/>
                    <a:gd name="connsiteY4" fmla="*/ 0 h 914400"/>
                    <a:gd name="connsiteX0" fmla="*/ 130458 w 304800"/>
                    <a:gd name="connsiteY0" fmla="*/ 0 h 993569"/>
                    <a:gd name="connsiteX1" fmla="*/ 275640 w 304800"/>
                    <a:gd name="connsiteY1" fmla="*/ 142617 h 993569"/>
                    <a:gd name="connsiteX2" fmla="*/ 304800 w 304800"/>
                    <a:gd name="connsiteY2" fmla="*/ 993569 h 993569"/>
                    <a:gd name="connsiteX3" fmla="*/ 0 w 304800"/>
                    <a:gd name="connsiteY3" fmla="*/ 993569 h 993569"/>
                    <a:gd name="connsiteX4" fmla="*/ 130458 w 304800"/>
                    <a:gd name="connsiteY4" fmla="*/ 0 h 993569"/>
                    <a:gd name="connsiteX0" fmla="*/ 130458 w 304800"/>
                    <a:gd name="connsiteY0" fmla="*/ 0 h 993569"/>
                    <a:gd name="connsiteX1" fmla="*/ 275640 w 304800"/>
                    <a:gd name="connsiteY1" fmla="*/ 142617 h 993569"/>
                    <a:gd name="connsiteX2" fmla="*/ 304800 w 304800"/>
                    <a:gd name="connsiteY2" fmla="*/ 993569 h 993569"/>
                    <a:gd name="connsiteX3" fmla="*/ 0 w 304800"/>
                    <a:gd name="connsiteY3" fmla="*/ 993569 h 993569"/>
                    <a:gd name="connsiteX4" fmla="*/ 130458 w 304800"/>
                    <a:gd name="connsiteY4" fmla="*/ 0 h 993569"/>
                    <a:gd name="connsiteX0" fmla="*/ 38563 w 212905"/>
                    <a:gd name="connsiteY0" fmla="*/ 0 h 993569"/>
                    <a:gd name="connsiteX1" fmla="*/ 183745 w 212905"/>
                    <a:gd name="connsiteY1" fmla="*/ 142617 h 993569"/>
                    <a:gd name="connsiteX2" fmla="*/ 212905 w 212905"/>
                    <a:gd name="connsiteY2" fmla="*/ 993569 h 993569"/>
                    <a:gd name="connsiteX3" fmla="*/ 0 w 212905"/>
                    <a:gd name="connsiteY3" fmla="*/ 986778 h 993569"/>
                    <a:gd name="connsiteX4" fmla="*/ 38563 w 212905"/>
                    <a:gd name="connsiteY4" fmla="*/ 0 h 993569"/>
                    <a:gd name="connsiteX0" fmla="*/ 38563 w 333019"/>
                    <a:gd name="connsiteY0" fmla="*/ 0 h 986778"/>
                    <a:gd name="connsiteX1" fmla="*/ 183745 w 333019"/>
                    <a:gd name="connsiteY1" fmla="*/ 142617 h 986778"/>
                    <a:gd name="connsiteX2" fmla="*/ 333019 w 333019"/>
                    <a:gd name="connsiteY2" fmla="*/ 747202 h 986778"/>
                    <a:gd name="connsiteX3" fmla="*/ 0 w 333019"/>
                    <a:gd name="connsiteY3" fmla="*/ 986778 h 986778"/>
                    <a:gd name="connsiteX4" fmla="*/ 38563 w 333019"/>
                    <a:gd name="connsiteY4" fmla="*/ 0 h 986778"/>
                    <a:gd name="connsiteX0" fmla="*/ 0 w 294456"/>
                    <a:gd name="connsiteY0" fmla="*/ 0 h 931555"/>
                    <a:gd name="connsiteX1" fmla="*/ 145182 w 294456"/>
                    <a:gd name="connsiteY1" fmla="*/ 142617 h 931555"/>
                    <a:gd name="connsiteX2" fmla="*/ 294456 w 294456"/>
                    <a:gd name="connsiteY2" fmla="*/ 747202 h 931555"/>
                    <a:gd name="connsiteX3" fmla="*/ 166485 w 294456"/>
                    <a:gd name="connsiteY3" fmla="*/ 931555 h 931555"/>
                    <a:gd name="connsiteX4" fmla="*/ 0 w 294456"/>
                    <a:gd name="connsiteY4" fmla="*/ 0 h 931555"/>
                    <a:gd name="connsiteX0" fmla="*/ 24471 w 318927"/>
                    <a:gd name="connsiteY0" fmla="*/ 0 h 931555"/>
                    <a:gd name="connsiteX1" fmla="*/ 169653 w 318927"/>
                    <a:gd name="connsiteY1" fmla="*/ 142617 h 931555"/>
                    <a:gd name="connsiteX2" fmla="*/ 318927 w 318927"/>
                    <a:gd name="connsiteY2" fmla="*/ 747202 h 931555"/>
                    <a:gd name="connsiteX3" fmla="*/ 190956 w 318927"/>
                    <a:gd name="connsiteY3" fmla="*/ 931555 h 931555"/>
                    <a:gd name="connsiteX4" fmla="*/ 24471 w 318927"/>
                    <a:gd name="connsiteY4" fmla="*/ 0 h 931555"/>
                    <a:gd name="connsiteX0" fmla="*/ 104678 w 399134"/>
                    <a:gd name="connsiteY0" fmla="*/ 0 h 931555"/>
                    <a:gd name="connsiteX1" fmla="*/ 249860 w 399134"/>
                    <a:gd name="connsiteY1" fmla="*/ 142617 h 931555"/>
                    <a:gd name="connsiteX2" fmla="*/ 399134 w 399134"/>
                    <a:gd name="connsiteY2" fmla="*/ 747202 h 931555"/>
                    <a:gd name="connsiteX3" fmla="*/ 271163 w 399134"/>
                    <a:gd name="connsiteY3" fmla="*/ 931555 h 931555"/>
                    <a:gd name="connsiteX4" fmla="*/ 104678 w 399134"/>
                    <a:gd name="connsiteY4" fmla="*/ 0 h 931555"/>
                    <a:gd name="connsiteX0" fmla="*/ 104678 w 399134"/>
                    <a:gd name="connsiteY0" fmla="*/ 0 h 931555"/>
                    <a:gd name="connsiteX1" fmla="*/ 249860 w 399134"/>
                    <a:gd name="connsiteY1" fmla="*/ 142617 h 931555"/>
                    <a:gd name="connsiteX2" fmla="*/ 399134 w 399134"/>
                    <a:gd name="connsiteY2" fmla="*/ 747202 h 931555"/>
                    <a:gd name="connsiteX3" fmla="*/ 271163 w 399134"/>
                    <a:gd name="connsiteY3" fmla="*/ 931555 h 931555"/>
                    <a:gd name="connsiteX4" fmla="*/ 104678 w 399134"/>
                    <a:gd name="connsiteY4" fmla="*/ 0 h 931555"/>
                    <a:gd name="connsiteX0" fmla="*/ 104678 w 399134"/>
                    <a:gd name="connsiteY0" fmla="*/ 0 h 931555"/>
                    <a:gd name="connsiteX1" fmla="*/ 249860 w 399134"/>
                    <a:gd name="connsiteY1" fmla="*/ 142617 h 931555"/>
                    <a:gd name="connsiteX2" fmla="*/ 399134 w 399134"/>
                    <a:gd name="connsiteY2" fmla="*/ 747202 h 931555"/>
                    <a:gd name="connsiteX3" fmla="*/ 271163 w 399134"/>
                    <a:gd name="connsiteY3" fmla="*/ 931555 h 931555"/>
                    <a:gd name="connsiteX4" fmla="*/ 104678 w 399134"/>
                    <a:gd name="connsiteY4" fmla="*/ 0 h 9315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99134" h="931555">
                      <a:moveTo>
                        <a:pt x="104678" y="0"/>
                      </a:moveTo>
                      <a:cubicBezTo>
                        <a:pt x="153860" y="87916"/>
                        <a:pt x="201466" y="95078"/>
                        <a:pt x="249860" y="142617"/>
                      </a:cubicBezTo>
                      <a:cubicBezTo>
                        <a:pt x="171373" y="408695"/>
                        <a:pt x="276601" y="593317"/>
                        <a:pt x="399134" y="747202"/>
                      </a:cubicBezTo>
                      <a:lnTo>
                        <a:pt x="271163" y="931555"/>
                      </a:lnTo>
                      <a:cubicBezTo>
                        <a:pt x="-68472" y="613676"/>
                        <a:pt x="-45977" y="266656"/>
                        <a:pt x="104678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" name="Rectangle 14"/>
                <p:cNvSpPr/>
                <p:nvPr/>
              </p:nvSpPr>
              <p:spPr>
                <a:xfrm>
                  <a:off x="2841601" y="2469922"/>
                  <a:ext cx="369407" cy="289112"/>
                </a:xfrm>
                <a:custGeom>
                  <a:avLst/>
                  <a:gdLst>
                    <a:gd name="connsiteX0" fmla="*/ 0 w 342513"/>
                    <a:gd name="connsiteY0" fmla="*/ 0 h 228600"/>
                    <a:gd name="connsiteX1" fmla="*/ 342513 w 342513"/>
                    <a:gd name="connsiteY1" fmla="*/ 0 h 228600"/>
                    <a:gd name="connsiteX2" fmla="*/ 342513 w 342513"/>
                    <a:gd name="connsiteY2" fmla="*/ 228600 h 228600"/>
                    <a:gd name="connsiteX3" fmla="*/ 0 w 342513"/>
                    <a:gd name="connsiteY3" fmla="*/ 228600 h 228600"/>
                    <a:gd name="connsiteX4" fmla="*/ 0 w 342513"/>
                    <a:gd name="connsiteY4" fmla="*/ 0 h 228600"/>
                    <a:gd name="connsiteX0" fmla="*/ 26894 w 369407"/>
                    <a:gd name="connsiteY0" fmla="*/ 0 h 242047"/>
                    <a:gd name="connsiteX1" fmla="*/ 369407 w 369407"/>
                    <a:gd name="connsiteY1" fmla="*/ 0 h 242047"/>
                    <a:gd name="connsiteX2" fmla="*/ 369407 w 369407"/>
                    <a:gd name="connsiteY2" fmla="*/ 228600 h 242047"/>
                    <a:gd name="connsiteX3" fmla="*/ 0 w 369407"/>
                    <a:gd name="connsiteY3" fmla="*/ 242047 h 242047"/>
                    <a:gd name="connsiteX4" fmla="*/ 26894 w 369407"/>
                    <a:gd name="connsiteY4" fmla="*/ 0 h 242047"/>
                    <a:gd name="connsiteX0" fmla="*/ 26894 w 369407"/>
                    <a:gd name="connsiteY0" fmla="*/ 0 h 255494"/>
                    <a:gd name="connsiteX1" fmla="*/ 369407 w 369407"/>
                    <a:gd name="connsiteY1" fmla="*/ 0 h 255494"/>
                    <a:gd name="connsiteX2" fmla="*/ 342513 w 369407"/>
                    <a:gd name="connsiteY2" fmla="*/ 255494 h 255494"/>
                    <a:gd name="connsiteX3" fmla="*/ 0 w 369407"/>
                    <a:gd name="connsiteY3" fmla="*/ 242047 h 255494"/>
                    <a:gd name="connsiteX4" fmla="*/ 26894 w 369407"/>
                    <a:gd name="connsiteY4" fmla="*/ 0 h 255494"/>
                    <a:gd name="connsiteX0" fmla="*/ 26894 w 369407"/>
                    <a:gd name="connsiteY0" fmla="*/ 0 h 255494"/>
                    <a:gd name="connsiteX1" fmla="*/ 369407 w 369407"/>
                    <a:gd name="connsiteY1" fmla="*/ 67235 h 255494"/>
                    <a:gd name="connsiteX2" fmla="*/ 342513 w 369407"/>
                    <a:gd name="connsiteY2" fmla="*/ 255494 h 255494"/>
                    <a:gd name="connsiteX3" fmla="*/ 0 w 369407"/>
                    <a:gd name="connsiteY3" fmla="*/ 242047 h 255494"/>
                    <a:gd name="connsiteX4" fmla="*/ 26894 w 369407"/>
                    <a:gd name="connsiteY4" fmla="*/ 0 h 255494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69407" h="289112">
                      <a:moveTo>
                        <a:pt x="26894" y="0"/>
                      </a:moveTo>
                      <a:cubicBezTo>
                        <a:pt x="154512" y="13448"/>
                        <a:pt x="255236" y="47064"/>
                        <a:pt x="369407" y="100853"/>
                      </a:cubicBezTo>
                      <a:lnTo>
                        <a:pt x="342513" y="289112"/>
                      </a:lnTo>
                      <a:cubicBezTo>
                        <a:pt x="208171" y="257735"/>
                        <a:pt x="107448" y="259977"/>
                        <a:pt x="0" y="275665"/>
                      </a:cubicBezTo>
                      <a:lnTo>
                        <a:pt x="26894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98000">
                      <a:schemeClr val="bg1">
                        <a:lumMod val="95000"/>
                      </a:schemeClr>
                    </a:gs>
                    <a:gs pos="26000">
                      <a:schemeClr val="bg1">
                        <a:lumMod val="85000"/>
                      </a:schemeClr>
                    </a:gs>
                  </a:gsLst>
                  <a:lin ang="16200000" scaled="1"/>
                  <a:tileRect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Rectangle 15"/>
                <p:cNvSpPr/>
                <p:nvPr/>
              </p:nvSpPr>
              <p:spPr>
                <a:xfrm rot="278579">
                  <a:off x="3484994" y="2613083"/>
                  <a:ext cx="172571" cy="325764"/>
                </a:xfrm>
                <a:custGeom>
                  <a:avLst/>
                  <a:gdLst>
                    <a:gd name="connsiteX0" fmla="*/ 0 w 152400"/>
                    <a:gd name="connsiteY0" fmla="*/ 0 h 312317"/>
                    <a:gd name="connsiteX1" fmla="*/ 152400 w 152400"/>
                    <a:gd name="connsiteY1" fmla="*/ 0 h 312317"/>
                    <a:gd name="connsiteX2" fmla="*/ 152400 w 152400"/>
                    <a:gd name="connsiteY2" fmla="*/ 312317 h 312317"/>
                    <a:gd name="connsiteX3" fmla="*/ 0 w 152400"/>
                    <a:gd name="connsiteY3" fmla="*/ 312317 h 312317"/>
                    <a:gd name="connsiteX4" fmla="*/ 0 w 152400"/>
                    <a:gd name="connsiteY4" fmla="*/ 0 h 312317"/>
                    <a:gd name="connsiteX0" fmla="*/ 0 w 152400"/>
                    <a:gd name="connsiteY0" fmla="*/ 0 h 312317"/>
                    <a:gd name="connsiteX1" fmla="*/ 125506 w 152400"/>
                    <a:gd name="connsiteY1" fmla="*/ 0 h 312317"/>
                    <a:gd name="connsiteX2" fmla="*/ 152400 w 152400"/>
                    <a:gd name="connsiteY2" fmla="*/ 312317 h 312317"/>
                    <a:gd name="connsiteX3" fmla="*/ 0 w 152400"/>
                    <a:gd name="connsiteY3" fmla="*/ 312317 h 312317"/>
                    <a:gd name="connsiteX4" fmla="*/ 0 w 152400"/>
                    <a:gd name="connsiteY4" fmla="*/ 0 h 312317"/>
                    <a:gd name="connsiteX0" fmla="*/ 0 w 152400"/>
                    <a:gd name="connsiteY0" fmla="*/ 20171 h 312317"/>
                    <a:gd name="connsiteX1" fmla="*/ 125506 w 152400"/>
                    <a:gd name="connsiteY1" fmla="*/ 0 h 312317"/>
                    <a:gd name="connsiteX2" fmla="*/ 152400 w 152400"/>
                    <a:gd name="connsiteY2" fmla="*/ 312317 h 312317"/>
                    <a:gd name="connsiteX3" fmla="*/ 0 w 152400"/>
                    <a:gd name="connsiteY3" fmla="*/ 312317 h 312317"/>
                    <a:gd name="connsiteX4" fmla="*/ 0 w 152400"/>
                    <a:gd name="connsiteY4" fmla="*/ 20171 h 312317"/>
                    <a:gd name="connsiteX0" fmla="*/ 0 w 152400"/>
                    <a:gd name="connsiteY0" fmla="*/ 47065 h 339211"/>
                    <a:gd name="connsiteX1" fmla="*/ 112059 w 152400"/>
                    <a:gd name="connsiteY1" fmla="*/ 0 h 339211"/>
                    <a:gd name="connsiteX2" fmla="*/ 152400 w 152400"/>
                    <a:gd name="connsiteY2" fmla="*/ 339211 h 339211"/>
                    <a:gd name="connsiteX3" fmla="*/ 0 w 152400"/>
                    <a:gd name="connsiteY3" fmla="*/ 339211 h 339211"/>
                    <a:gd name="connsiteX4" fmla="*/ 0 w 152400"/>
                    <a:gd name="connsiteY4" fmla="*/ 47065 h 339211"/>
                    <a:gd name="connsiteX0" fmla="*/ 0 w 172571"/>
                    <a:gd name="connsiteY0" fmla="*/ 47065 h 339211"/>
                    <a:gd name="connsiteX1" fmla="*/ 112059 w 172571"/>
                    <a:gd name="connsiteY1" fmla="*/ 0 h 339211"/>
                    <a:gd name="connsiteX2" fmla="*/ 172571 w 172571"/>
                    <a:gd name="connsiteY2" fmla="*/ 325764 h 339211"/>
                    <a:gd name="connsiteX3" fmla="*/ 0 w 172571"/>
                    <a:gd name="connsiteY3" fmla="*/ 339211 h 339211"/>
                    <a:gd name="connsiteX4" fmla="*/ 0 w 172571"/>
                    <a:gd name="connsiteY4" fmla="*/ 47065 h 339211"/>
                    <a:gd name="connsiteX0" fmla="*/ 0 w 172571"/>
                    <a:gd name="connsiteY0" fmla="*/ 47065 h 339211"/>
                    <a:gd name="connsiteX1" fmla="*/ 112059 w 172571"/>
                    <a:gd name="connsiteY1" fmla="*/ 0 h 339211"/>
                    <a:gd name="connsiteX2" fmla="*/ 172571 w 172571"/>
                    <a:gd name="connsiteY2" fmla="*/ 325764 h 339211"/>
                    <a:gd name="connsiteX3" fmla="*/ 0 w 172571"/>
                    <a:gd name="connsiteY3" fmla="*/ 339211 h 339211"/>
                    <a:gd name="connsiteX4" fmla="*/ 0 w 172571"/>
                    <a:gd name="connsiteY4" fmla="*/ 47065 h 339211"/>
                    <a:gd name="connsiteX0" fmla="*/ 0 w 172571"/>
                    <a:gd name="connsiteY0" fmla="*/ 47065 h 339211"/>
                    <a:gd name="connsiteX1" fmla="*/ 112059 w 172571"/>
                    <a:gd name="connsiteY1" fmla="*/ 0 h 339211"/>
                    <a:gd name="connsiteX2" fmla="*/ 172571 w 172571"/>
                    <a:gd name="connsiteY2" fmla="*/ 325764 h 339211"/>
                    <a:gd name="connsiteX3" fmla="*/ 0 w 172571"/>
                    <a:gd name="connsiteY3" fmla="*/ 339211 h 339211"/>
                    <a:gd name="connsiteX4" fmla="*/ 0 w 172571"/>
                    <a:gd name="connsiteY4" fmla="*/ 47065 h 339211"/>
                    <a:gd name="connsiteX0" fmla="*/ 0 w 172571"/>
                    <a:gd name="connsiteY0" fmla="*/ 47065 h 339211"/>
                    <a:gd name="connsiteX1" fmla="*/ 112059 w 172571"/>
                    <a:gd name="connsiteY1" fmla="*/ 0 h 339211"/>
                    <a:gd name="connsiteX2" fmla="*/ 172571 w 172571"/>
                    <a:gd name="connsiteY2" fmla="*/ 325764 h 339211"/>
                    <a:gd name="connsiteX3" fmla="*/ 0 w 172571"/>
                    <a:gd name="connsiteY3" fmla="*/ 339211 h 339211"/>
                    <a:gd name="connsiteX4" fmla="*/ 0 w 172571"/>
                    <a:gd name="connsiteY4" fmla="*/ 47065 h 339211"/>
                    <a:gd name="connsiteX0" fmla="*/ 0 w 172571"/>
                    <a:gd name="connsiteY0" fmla="*/ 47065 h 325764"/>
                    <a:gd name="connsiteX1" fmla="*/ 112059 w 172571"/>
                    <a:gd name="connsiteY1" fmla="*/ 0 h 325764"/>
                    <a:gd name="connsiteX2" fmla="*/ 172571 w 172571"/>
                    <a:gd name="connsiteY2" fmla="*/ 325764 h 325764"/>
                    <a:gd name="connsiteX3" fmla="*/ 20170 w 172571"/>
                    <a:gd name="connsiteY3" fmla="*/ 325764 h 325764"/>
                    <a:gd name="connsiteX4" fmla="*/ 0 w 172571"/>
                    <a:gd name="connsiteY4" fmla="*/ 47065 h 325764"/>
                    <a:gd name="connsiteX0" fmla="*/ 0 w 172571"/>
                    <a:gd name="connsiteY0" fmla="*/ 47065 h 325764"/>
                    <a:gd name="connsiteX1" fmla="*/ 112059 w 172571"/>
                    <a:gd name="connsiteY1" fmla="*/ 0 h 325764"/>
                    <a:gd name="connsiteX2" fmla="*/ 172571 w 172571"/>
                    <a:gd name="connsiteY2" fmla="*/ 325764 h 325764"/>
                    <a:gd name="connsiteX3" fmla="*/ 20170 w 172571"/>
                    <a:gd name="connsiteY3" fmla="*/ 325764 h 325764"/>
                    <a:gd name="connsiteX4" fmla="*/ 0 w 172571"/>
                    <a:gd name="connsiteY4" fmla="*/ 47065 h 3257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2571" h="325764">
                      <a:moveTo>
                        <a:pt x="0" y="47065"/>
                      </a:moveTo>
                      <a:lnTo>
                        <a:pt x="112059" y="0"/>
                      </a:lnTo>
                      <a:cubicBezTo>
                        <a:pt x="152401" y="108588"/>
                        <a:pt x="172571" y="203729"/>
                        <a:pt x="172571" y="325764"/>
                      </a:cubicBezTo>
                      <a:lnTo>
                        <a:pt x="20170" y="325764"/>
                      </a:lnTo>
                      <a:cubicBezTo>
                        <a:pt x="47064" y="228382"/>
                        <a:pt x="26894" y="151170"/>
                        <a:pt x="0" y="47065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Rectangle 17"/>
                <p:cNvSpPr/>
                <p:nvPr/>
              </p:nvSpPr>
              <p:spPr>
                <a:xfrm rot="277179">
                  <a:off x="2353057" y="2807879"/>
                  <a:ext cx="1389887" cy="736214"/>
                </a:xfrm>
                <a:custGeom>
                  <a:avLst/>
                  <a:gdLst>
                    <a:gd name="connsiteX0" fmla="*/ 0 w 1447800"/>
                    <a:gd name="connsiteY0" fmla="*/ 0 h 678283"/>
                    <a:gd name="connsiteX1" fmla="*/ 1447800 w 1447800"/>
                    <a:gd name="connsiteY1" fmla="*/ 0 h 678283"/>
                    <a:gd name="connsiteX2" fmla="*/ 1447800 w 1447800"/>
                    <a:gd name="connsiteY2" fmla="*/ 678283 h 678283"/>
                    <a:gd name="connsiteX3" fmla="*/ 0 w 1447800"/>
                    <a:gd name="connsiteY3" fmla="*/ 678283 h 678283"/>
                    <a:gd name="connsiteX4" fmla="*/ 0 w 1447800"/>
                    <a:gd name="connsiteY4" fmla="*/ 0 h 678283"/>
                    <a:gd name="connsiteX0" fmla="*/ 0 w 1447800"/>
                    <a:gd name="connsiteY0" fmla="*/ 0 h 678283"/>
                    <a:gd name="connsiteX1" fmla="*/ 1447800 w 1447800"/>
                    <a:gd name="connsiteY1" fmla="*/ 0 h 678283"/>
                    <a:gd name="connsiteX2" fmla="*/ 1447800 w 1447800"/>
                    <a:gd name="connsiteY2" fmla="*/ 678283 h 678283"/>
                    <a:gd name="connsiteX3" fmla="*/ 53789 w 1447800"/>
                    <a:gd name="connsiteY3" fmla="*/ 389171 h 678283"/>
                    <a:gd name="connsiteX4" fmla="*/ 0 w 1447800"/>
                    <a:gd name="connsiteY4" fmla="*/ 0 h 678283"/>
                    <a:gd name="connsiteX0" fmla="*/ 0 w 1447800"/>
                    <a:gd name="connsiteY0" fmla="*/ 0 h 389171"/>
                    <a:gd name="connsiteX1" fmla="*/ 1447800 w 1447800"/>
                    <a:gd name="connsiteY1" fmla="*/ 0 h 389171"/>
                    <a:gd name="connsiteX2" fmla="*/ 1420905 w 1447800"/>
                    <a:gd name="connsiteY2" fmla="*/ 342107 h 389171"/>
                    <a:gd name="connsiteX3" fmla="*/ 53789 w 1447800"/>
                    <a:gd name="connsiteY3" fmla="*/ 389171 h 389171"/>
                    <a:gd name="connsiteX4" fmla="*/ 0 w 1447800"/>
                    <a:gd name="connsiteY4" fmla="*/ 0 h 389171"/>
                    <a:gd name="connsiteX0" fmla="*/ 0 w 1447800"/>
                    <a:gd name="connsiteY0" fmla="*/ 0 h 422788"/>
                    <a:gd name="connsiteX1" fmla="*/ 1447800 w 1447800"/>
                    <a:gd name="connsiteY1" fmla="*/ 0 h 422788"/>
                    <a:gd name="connsiteX2" fmla="*/ 1420905 w 1447800"/>
                    <a:gd name="connsiteY2" fmla="*/ 342107 h 422788"/>
                    <a:gd name="connsiteX3" fmla="*/ 53789 w 1447800"/>
                    <a:gd name="connsiteY3" fmla="*/ 422788 h 422788"/>
                    <a:gd name="connsiteX4" fmla="*/ 0 w 1447800"/>
                    <a:gd name="connsiteY4" fmla="*/ 0 h 422788"/>
                    <a:gd name="connsiteX0" fmla="*/ 0 w 1447800"/>
                    <a:gd name="connsiteY0" fmla="*/ 0 h 615112"/>
                    <a:gd name="connsiteX1" fmla="*/ 1447800 w 1447800"/>
                    <a:gd name="connsiteY1" fmla="*/ 0 h 615112"/>
                    <a:gd name="connsiteX2" fmla="*/ 1420905 w 1447800"/>
                    <a:gd name="connsiteY2" fmla="*/ 342107 h 615112"/>
                    <a:gd name="connsiteX3" fmla="*/ 53789 w 1447800"/>
                    <a:gd name="connsiteY3" fmla="*/ 422788 h 615112"/>
                    <a:gd name="connsiteX4" fmla="*/ 0 w 1447800"/>
                    <a:gd name="connsiteY4" fmla="*/ 0 h 615112"/>
                    <a:gd name="connsiteX0" fmla="*/ 0 w 1447800"/>
                    <a:gd name="connsiteY0" fmla="*/ 0 h 685888"/>
                    <a:gd name="connsiteX1" fmla="*/ 1447800 w 1447800"/>
                    <a:gd name="connsiteY1" fmla="*/ 0 h 685888"/>
                    <a:gd name="connsiteX2" fmla="*/ 1420905 w 1447800"/>
                    <a:gd name="connsiteY2" fmla="*/ 342107 h 685888"/>
                    <a:gd name="connsiteX3" fmla="*/ 53789 w 1447800"/>
                    <a:gd name="connsiteY3" fmla="*/ 422788 h 685888"/>
                    <a:gd name="connsiteX4" fmla="*/ 0 w 1447800"/>
                    <a:gd name="connsiteY4" fmla="*/ 0 h 685888"/>
                    <a:gd name="connsiteX0" fmla="*/ 0 w 1447800"/>
                    <a:gd name="connsiteY0" fmla="*/ 0 h 703246"/>
                    <a:gd name="connsiteX1" fmla="*/ 1447800 w 1447800"/>
                    <a:gd name="connsiteY1" fmla="*/ 0 h 703246"/>
                    <a:gd name="connsiteX2" fmla="*/ 1420905 w 1447800"/>
                    <a:gd name="connsiteY2" fmla="*/ 342107 h 703246"/>
                    <a:gd name="connsiteX3" fmla="*/ 53789 w 1447800"/>
                    <a:gd name="connsiteY3" fmla="*/ 422788 h 703246"/>
                    <a:gd name="connsiteX4" fmla="*/ 0 w 1447800"/>
                    <a:gd name="connsiteY4" fmla="*/ 0 h 703246"/>
                    <a:gd name="connsiteX0" fmla="*/ 0 w 1447800"/>
                    <a:gd name="connsiteY0" fmla="*/ 0 h 699377"/>
                    <a:gd name="connsiteX1" fmla="*/ 1447800 w 1447800"/>
                    <a:gd name="connsiteY1" fmla="*/ 0 h 699377"/>
                    <a:gd name="connsiteX2" fmla="*/ 1420905 w 1447800"/>
                    <a:gd name="connsiteY2" fmla="*/ 342107 h 699377"/>
                    <a:gd name="connsiteX3" fmla="*/ 53789 w 1447800"/>
                    <a:gd name="connsiteY3" fmla="*/ 422788 h 699377"/>
                    <a:gd name="connsiteX4" fmla="*/ 0 w 1447800"/>
                    <a:gd name="connsiteY4" fmla="*/ 0 h 699377"/>
                    <a:gd name="connsiteX0" fmla="*/ 0 w 1420905"/>
                    <a:gd name="connsiteY0" fmla="*/ 0 h 699377"/>
                    <a:gd name="connsiteX1" fmla="*/ 1373841 w 1420905"/>
                    <a:gd name="connsiteY1" fmla="*/ 26894 h 699377"/>
                    <a:gd name="connsiteX2" fmla="*/ 1420905 w 1420905"/>
                    <a:gd name="connsiteY2" fmla="*/ 342107 h 699377"/>
                    <a:gd name="connsiteX3" fmla="*/ 53789 w 1420905"/>
                    <a:gd name="connsiteY3" fmla="*/ 422788 h 699377"/>
                    <a:gd name="connsiteX4" fmla="*/ 0 w 1420905"/>
                    <a:gd name="connsiteY4" fmla="*/ 0 h 699377"/>
                    <a:gd name="connsiteX0" fmla="*/ 0 w 1420905"/>
                    <a:gd name="connsiteY0" fmla="*/ 0 h 699377"/>
                    <a:gd name="connsiteX1" fmla="*/ 1373841 w 1420905"/>
                    <a:gd name="connsiteY1" fmla="*/ 26894 h 699377"/>
                    <a:gd name="connsiteX2" fmla="*/ 1420905 w 1420905"/>
                    <a:gd name="connsiteY2" fmla="*/ 342107 h 699377"/>
                    <a:gd name="connsiteX3" fmla="*/ 53789 w 1420905"/>
                    <a:gd name="connsiteY3" fmla="*/ 422788 h 699377"/>
                    <a:gd name="connsiteX4" fmla="*/ 0 w 1420905"/>
                    <a:gd name="connsiteY4" fmla="*/ 0 h 699377"/>
                    <a:gd name="connsiteX0" fmla="*/ 295835 w 1367116"/>
                    <a:gd name="connsiteY0" fmla="*/ 53788 h 672483"/>
                    <a:gd name="connsiteX1" fmla="*/ 1320052 w 1367116"/>
                    <a:gd name="connsiteY1" fmla="*/ 0 h 672483"/>
                    <a:gd name="connsiteX2" fmla="*/ 1367116 w 1367116"/>
                    <a:gd name="connsiteY2" fmla="*/ 315213 h 672483"/>
                    <a:gd name="connsiteX3" fmla="*/ 0 w 1367116"/>
                    <a:gd name="connsiteY3" fmla="*/ 395894 h 672483"/>
                    <a:gd name="connsiteX4" fmla="*/ 295835 w 1367116"/>
                    <a:gd name="connsiteY4" fmla="*/ 53788 h 672483"/>
                    <a:gd name="connsiteX0" fmla="*/ 295835 w 1367116"/>
                    <a:gd name="connsiteY0" fmla="*/ 53788 h 672483"/>
                    <a:gd name="connsiteX1" fmla="*/ 1320052 w 1367116"/>
                    <a:gd name="connsiteY1" fmla="*/ 0 h 672483"/>
                    <a:gd name="connsiteX2" fmla="*/ 1367116 w 1367116"/>
                    <a:gd name="connsiteY2" fmla="*/ 315213 h 672483"/>
                    <a:gd name="connsiteX3" fmla="*/ 0 w 1367116"/>
                    <a:gd name="connsiteY3" fmla="*/ 395894 h 672483"/>
                    <a:gd name="connsiteX4" fmla="*/ 295835 w 1367116"/>
                    <a:gd name="connsiteY4" fmla="*/ 53788 h 672483"/>
                    <a:gd name="connsiteX0" fmla="*/ 295835 w 1367116"/>
                    <a:gd name="connsiteY0" fmla="*/ 53788 h 672483"/>
                    <a:gd name="connsiteX1" fmla="*/ 1320052 w 1367116"/>
                    <a:gd name="connsiteY1" fmla="*/ 0 h 672483"/>
                    <a:gd name="connsiteX2" fmla="*/ 1367116 w 1367116"/>
                    <a:gd name="connsiteY2" fmla="*/ 315213 h 672483"/>
                    <a:gd name="connsiteX3" fmla="*/ 0 w 1367116"/>
                    <a:gd name="connsiteY3" fmla="*/ 395894 h 672483"/>
                    <a:gd name="connsiteX4" fmla="*/ 295835 w 1367116"/>
                    <a:gd name="connsiteY4" fmla="*/ 53788 h 672483"/>
                    <a:gd name="connsiteX0" fmla="*/ 295835 w 1367116"/>
                    <a:gd name="connsiteY0" fmla="*/ 53788 h 672483"/>
                    <a:gd name="connsiteX1" fmla="*/ 1320052 w 1367116"/>
                    <a:gd name="connsiteY1" fmla="*/ 0 h 672483"/>
                    <a:gd name="connsiteX2" fmla="*/ 1367116 w 1367116"/>
                    <a:gd name="connsiteY2" fmla="*/ 315213 h 672483"/>
                    <a:gd name="connsiteX3" fmla="*/ 0 w 1367116"/>
                    <a:gd name="connsiteY3" fmla="*/ 395894 h 672483"/>
                    <a:gd name="connsiteX4" fmla="*/ 295835 w 1367116"/>
                    <a:gd name="connsiteY4" fmla="*/ 53788 h 672483"/>
                    <a:gd name="connsiteX0" fmla="*/ 295835 w 1369081"/>
                    <a:gd name="connsiteY0" fmla="*/ 597 h 619292"/>
                    <a:gd name="connsiteX1" fmla="*/ 1367116 w 1369081"/>
                    <a:gd name="connsiteY1" fmla="*/ 262022 h 619292"/>
                    <a:gd name="connsiteX2" fmla="*/ 0 w 1369081"/>
                    <a:gd name="connsiteY2" fmla="*/ 342703 h 619292"/>
                    <a:gd name="connsiteX3" fmla="*/ 295835 w 1369081"/>
                    <a:gd name="connsiteY3" fmla="*/ 597 h 619292"/>
                    <a:gd name="connsiteX0" fmla="*/ 295835 w 1368181"/>
                    <a:gd name="connsiteY0" fmla="*/ 95304 h 713999"/>
                    <a:gd name="connsiteX1" fmla="*/ 1367116 w 1368181"/>
                    <a:gd name="connsiteY1" fmla="*/ 356729 h 713999"/>
                    <a:gd name="connsiteX2" fmla="*/ 0 w 1368181"/>
                    <a:gd name="connsiteY2" fmla="*/ 437410 h 713999"/>
                    <a:gd name="connsiteX3" fmla="*/ 295835 w 1368181"/>
                    <a:gd name="connsiteY3" fmla="*/ 95304 h 713999"/>
                    <a:gd name="connsiteX0" fmla="*/ 295835 w 1368136"/>
                    <a:gd name="connsiteY0" fmla="*/ 112549 h 731244"/>
                    <a:gd name="connsiteX1" fmla="*/ 1367116 w 1368136"/>
                    <a:gd name="connsiteY1" fmla="*/ 373974 h 731244"/>
                    <a:gd name="connsiteX2" fmla="*/ 0 w 1368136"/>
                    <a:gd name="connsiteY2" fmla="*/ 454655 h 731244"/>
                    <a:gd name="connsiteX3" fmla="*/ 295835 w 1368136"/>
                    <a:gd name="connsiteY3" fmla="*/ 112549 h 731244"/>
                    <a:gd name="connsiteX0" fmla="*/ 295835 w 1368108"/>
                    <a:gd name="connsiteY0" fmla="*/ 117599 h 736294"/>
                    <a:gd name="connsiteX1" fmla="*/ 1367116 w 1368108"/>
                    <a:gd name="connsiteY1" fmla="*/ 379024 h 736294"/>
                    <a:gd name="connsiteX2" fmla="*/ 0 w 1368108"/>
                    <a:gd name="connsiteY2" fmla="*/ 459705 h 736294"/>
                    <a:gd name="connsiteX3" fmla="*/ 295835 w 1368108"/>
                    <a:gd name="connsiteY3" fmla="*/ 117599 h 736294"/>
                    <a:gd name="connsiteX0" fmla="*/ 0 w 1367116"/>
                    <a:gd name="connsiteY0" fmla="*/ 80681 h 357270"/>
                    <a:gd name="connsiteX1" fmla="*/ 1367116 w 1367116"/>
                    <a:gd name="connsiteY1" fmla="*/ 0 h 357270"/>
                    <a:gd name="connsiteX2" fmla="*/ 0 w 1367116"/>
                    <a:gd name="connsiteY2" fmla="*/ 80681 h 357270"/>
                    <a:gd name="connsiteX0" fmla="*/ 0 w 1367116"/>
                    <a:gd name="connsiteY0" fmla="*/ 284842 h 561431"/>
                    <a:gd name="connsiteX1" fmla="*/ 1367116 w 1367116"/>
                    <a:gd name="connsiteY1" fmla="*/ 204161 h 561431"/>
                    <a:gd name="connsiteX2" fmla="*/ 0 w 1367116"/>
                    <a:gd name="connsiteY2" fmla="*/ 284842 h 561431"/>
                    <a:gd name="connsiteX0" fmla="*/ 0 w 1393556"/>
                    <a:gd name="connsiteY0" fmla="*/ 464463 h 741052"/>
                    <a:gd name="connsiteX1" fmla="*/ 1367116 w 1393556"/>
                    <a:gd name="connsiteY1" fmla="*/ 383782 h 741052"/>
                    <a:gd name="connsiteX2" fmla="*/ 0 w 1393556"/>
                    <a:gd name="connsiteY2" fmla="*/ 464463 h 741052"/>
                    <a:gd name="connsiteX0" fmla="*/ 0 w 1389887"/>
                    <a:gd name="connsiteY0" fmla="*/ 459625 h 736214"/>
                    <a:gd name="connsiteX1" fmla="*/ 1367116 w 1389887"/>
                    <a:gd name="connsiteY1" fmla="*/ 378944 h 736214"/>
                    <a:gd name="connsiteX2" fmla="*/ 0 w 1389887"/>
                    <a:gd name="connsiteY2" fmla="*/ 459625 h 7362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89887" h="736214">
                      <a:moveTo>
                        <a:pt x="0" y="459625"/>
                      </a:moveTo>
                      <a:cubicBezTo>
                        <a:pt x="99358" y="-132045"/>
                        <a:pt x="1590487" y="-145492"/>
                        <a:pt x="1367116" y="378944"/>
                      </a:cubicBezTo>
                      <a:cubicBezTo>
                        <a:pt x="1126564" y="681502"/>
                        <a:pt x="563282" y="963891"/>
                        <a:pt x="0" y="459625"/>
                      </a:cubicBezTo>
                      <a:close/>
                    </a:path>
                  </a:pathLst>
                </a:custGeom>
                <a:gradFill>
                  <a:gsLst>
                    <a:gs pos="98000">
                      <a:schemeClr val="bg1">
                        <a:lumMod val="75000"/>
                        <a:alpha val="63000"/>
                      </a:schemeClr>
                    </a:gs>
                    <a:gs pos="0">
                      <a:schemeClr val="bg1">
                        <a:lumMod val="85000"/>
                        <a:alpha val="45000"/>
                      </a:schemeClr>
                    </a:gs>
                  </a:gsLst>
                  <a:lin ang="16200000" scaled="1"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5" name="Group 106"/>
              <p:cNvGrpSpPr/>
              <p:nvPr/>
            </p:nvGrpSpPr>
            <p:grpSpPr>
              <a:xfrm>
                <a:off x="5029200" y="2133600"/>
                <a:ext cx="467751" cy="446489"/>
                <a:chOff x="2209800" y="1981200"/>
                <a:chExt cx="1676400" cy="1600200"/>
              </a:xfrm>
              <a:effectLst/>
            </p:grpSpPr>
            <p:sp>
              <p:nvSpPr>
                <p:cNvPr id="16" name="Oval 107"/>
                <p:cNvSpPr/>
                <p:nvPr/>
              </p:nvSpPr>
              <p:spPr>
                <a:xfrm>
                  <a:off x="2209800" y="1981200"/>
                  <a:ext cx="1676400" cy="1600200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Oval 108"/>
                <p:cNvSpPr/>
                <p:nvPr/>
              </p:nvSpPr>
              <p:spPr>
                <a:xfrm>
                  <a:off x="2278141" y="2057400"/>
                  <a:ext cx="1447800" cy="1295400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Rectangle 13"/>
                <p:cNvSpPr/>
                <p:nvPr/>
              </p:nvSpPr>
              <p:spPr>
                <a:xfrm rot="964047">
                  <a:off x="2321350" y="2239322"/>
                  <a:ext cx="399134" cy="931555"/>
                </a:xfrm>
                <a:custGeom>
                  <a:avLst/>
                  <a:gdLst>
                    <a:gd name="connsiteX0" fmla="*/ 0 w 304800"/>
                    <a:gd name="connsiteY0" fmla="*/ 0 h 914400"/>
                    <a:gd name="connsiteX1" fmla="*/ 304800 w 304800"/>
                    <a:gd name="connsiteY1" fmla="*/ 0 h 914400"/>
                    <a:gd name="connsiteX2" fmla="*/ 304800 w 304800"/>
                    <a:gd name="connsiteY2" fmla="*/ 914400 h 914400"/>
                    <a:gd name="connsiteX3" fmla="*/ 0 w 304800"/>
                    <a:gd name="connsiteY3" fmla="*/ 914400 h 914400"/>
                    <a:gd name="connsiteX4" fmla="*/ 0 w 304800"/>
                    <a:gd name="connsiteY4" fmla="*/ 0 h 914400"/>
                    <a:gd name="connsiteX0" fmla="*/ 0 w 304800"/>
                    <a:gd name="connsiteY0" fmla="*/ 0 h 914400"/>
                    <a:gd name="connsiteX1" fmla="*/ 275640 w 304800"/>
                    <a:gd name="connsiteY1" fmla="*/ 63448 h 914400"/>
                    <a:gd name="connsiteX2" fmla="*/ 304800 w 304800"/>
                    <a:gd name="connsiteY2" fmla="*/ 914400 h 914400"/>
                    <a:gd name="connsiteX3" fmla="*/ 0 w 304800"/>
                    <a:gd name="connsiteY3" fmla="*/ 914400 h 914400"/>
                    <a:gd name="connsiteX4" fmla="*/ 0 w 304800"/>
                    <a:gd name="connsiteY4" fmla="*/ 0 h 914400"/>
                    <a:gd name="connsiteX0" fmla="*/ 130458 w 304800"/>
                    <a:gd name="connsiteY0" fmla="*/ 0 h 993569"/>
                    <a:gd name="connsiteX1" fmla="*/ 275640 w 304800"/>
                    <a:gd name="connsiteY1" fmla="*/ 142617 h 993569"/>
                    <a:gd name="connsiteX2" fmla="*/ 304800 w 304800"/>
                    <a:gd name="connsiteY2" fmla="*/ 993569 h 993569"/>
                    <a:gd name="connsiteX3" fmla="*/ 0 w 304800"/>
                    <a:gd name="connsiteY3" fmla="*/ 993569 h 993569"/>
                    <a:gd name="connsiteX4" fmla="*/ 130458 w 304800"/>
                    <a:gd name="connsiteY4" fmla="*/ 0 h 993569"/>
                    <a:gd name="connsiteX0" fmla="*/ 130458 w 304800"/>
                    <a:gd name="connsiteY0" fmla="*/ 0 h 993569"/>
                    <a:gd name="connsiteX1" fmla="*/ 275640 w 304800"/>
                    <a:gd name="connsiteY1" fmla="*/ 142617 h 993569"/>
                    <a:gd name="connsiteX2" fmla="*/ 304800 w 304800"/>
                    <a:gd name="connsiteY2" fmla="*/ 993569 h 993569"/>
                    <a:gd name="connsiteX3" fmla="*/ 0 w 304800"/>
                    <a:gd name="connsiteY3" fmla="*/ 993569 h 993569"/>
                    <a:gd name="connsiteX4" fmla="*/ 130458 w 304800"/>
                    <a:gd name="connsiteY4" fmla="*/ 0 h 993569"/>
                    <a:gd name="connsiteX0" fmla="*/ 38563 w 212905"/>
                    <a:gd name="connsiteY0" fmla="*/ 0 h 993569"/>
                    <a:gd name="connsiteX1" fmla="*/ 183745 w 212905"/>
                    <a:gd name="connsiteY1" fmla="*/ 142617 h 993569"/>
                    <a:gd name="connsiteX2" fmla="*/ 212905 w 212905"/>
                    <a:gd name="connsiteY2" fmla="*/ 993569 h 993569"/>
                    <a:gd name="connsiteX3" fmla="*/ 0 w 212905"/>
                    <a:gd name="connsiteY3" fmla="*/ 986778 h 993569"/>
                    <a:gd name="connsiteX4" fmla="*/ 38563 w 212905"/>
                    <a:gd name="connsiteY4" fmla="*/ 0 h 993569"/>
                    <a:gd name="connsiteX0" fmla="*/ 38563 w 333019"/>
                    <a:gd name="connsiteY0" fmla="*/ 0 h 986778"/>
                    <a:gd name="connsiteX1" fmla="*/ 183745 w 333019"/>
                    <a:gd name="connsiteY1" fmla="*/ 142617 h 986778"/>
                    <a:gd name="connsiteX2" fmla="*/ 333019 w 333019"/>
                    <a:gd name="connsiteY2" fmla="*/ 747202 h 986778"/>
                    <a:gd name="connsiteX3" fmla="*/ 0 w 333019"/>
                    <a:gd name="connsiteY3" fmla="*/ 986778 h 986778"/>
                    <a:gd name="connsiteX4" fmla="*/ 38563 w 333019"/>
                    <a:gd name="connsiteY4" fmla="*/ 0 h 986778"/>
                    <a:gd name="connsiteX0" fmla="*/ 0 w 294456"/>
                    <a:gd name="connsiteY0" fmla="*/ 0 h 931555"/>
                    <a:gd name="connsiteX1" fmla="*/ 145182 w 294456"/>
                    <a:gd name="connsiteY1" fmla="*/ 142617 h 931555"/>
                    <a:gd name="connsiteX2" fmla="*/ 294456 w 294456"/>
                    <a:gd name="connsiteY2" fmla="*/ 747202 h 931555"/>
                    <a:gd name="connsiteX3" fmla="*/ 166485 w 294456"/>
                    <a:gd name="connsiteY3" fmla="*/ 931555 h 931555"/>
                    <a:gd name="connsiteX4" fmla="*/ 0 w 294456"/>
                    <a:gd name="connsiteY4" fmla="*/ 0 h 931555"/>
                    <a:gd name="connsiteX0" fmla="*/ 24471 w 318927"/>
                    <a:gd name="connsiteY0" fmla="*/ 0 h 931555"/>
                    <a:gd name="connsiteX1" fmla="*/ 169653 w 318927"/>
                    <a:gd name="connsiteY1" fmla="*/ 142617 h 931555"/>
                    <a:gd name="connsiteX2" fmla="*/ 318927 w 318927"/>
                    <a:gd name="connsiteY2" fmla="*/ 747202 h 931555"/>
                    <a:gd name="connsiteX3" fmla="*/ 190956 w 318927"/>
                    <a:gd name="connsiteY3" fmla="*/ 931555 h 931555"/>
                    <a:gd name="connsiteX4" fmla="*/ 24471 w 318927"/>
                    <a:gd name="connsiteY4" fmla="*/ 0 h 931555"/>
                    <a:gd name="connsiteX0" fmla="*/ 104678 w 399134"/>
                    <a:gd name="connsiteY0" fmla="*/ 0 h 931555"/>
                    <a:gd name="connsiteX1" fmla="*/ 249860 w 399134"/>
                    <a:gd name="connsiteY1" fmla="*/ 142617 h 931555"/>
                    <a:gd name="connsiteX2" fmla="*/ 399134 w 399134"/>
                    <a:gd name="connsiteY2" fmla="*/ 747202 h 931555"/>
                    <a:gd name="connsiteX3" fmla="*/ 271163 w 399134"/>
                    <a:gd name="connsiteY3" fmla="*/ 931555 h 931555"/>
                    <a:gd name="connsiteX4" fmla="*/ 104678 w 399134"/>
                    <a:gd name="connsiteY4" fmla="*/ 0 h 931555"/>
                    <a:gd name="connsiteX0" fmla="*/ 104678 w 399134"/>
                    <a:gd name="connsiteY0" fmla="*/ 0 h 931555"/>
                    <a:gd name="connsiteX1" fmla="*/ 249860 w 399134"/>
                    <a:gd name="connsiteY1" fmla="*/ 142617 h 931555"/>
                    <a:gd name="connsiteX2" fmla="*/ 399134 w 399134"/>
                    <a:gd name="connsiteY2" fmla="*/ 747202 h 931555"/>
                    <a:gd name="connsiteX3" fmla="*/ 271163 w 399134"/>
                    <a:gd name="connsiteY3" fmla="*/ 931555 h 931555"/>
                    <a:gd name="connsiteX4" fmla="*/ 104678 w 399134"/>
                    <a:gd name="connsiteY4" fmla="*/ 0 h 931555"/>
                    <a:gd name="connsiteX0" fmla="*/ 104678 w 399134"/>
                    <a:gd name="connsiteY0" fmla="*/ 0 h 931555"/>
                    <a:gd name="connsiteX1" fmla="*/ 249860 w 399134"/>
                    <a:gd name="connsiteY1" fmla="*/ 142617 h 931555"/>
                    <a:gd name="connsiteX2" fmla="*/ 399134 w 399134"/>
                    <a:gd name="connsiteY2" fmla="*/ 747202 h 931555"/>
                    <a:gd name="connsiteX3" fmla="*/ 271163 w 399134"/>
                    <a:gd name="connsiteY3" fmla="*/ 931555 h 931555"/>
                    <a:gd name="connsiteX4" fmla="*/ 104678 w 399134"/>
                    <a:gd name="connsiteY4" fmla="*/ 0 h 9315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99134" h="931555">
                      <a:moveTo>
                        <a:pt x="104678" y="0"/>
                      </a:moveTo>
                      <a:cubicBezTo>
                        <a:pt x="153860" y="87916"/>
                        <a:pt x="201466" y="95078"/>
                        <a:pt x="249860" y="142617"/>
                      </a:cubicBezTo>
                      <a:cubicBezTo>
                        <a:pt x="171373" y="408695"/>
                        <a:pt x="276601" y="593317"/>
                        <a:pt x="399134" y="747202"/>
                      </a:cubicBezTo>
                      <a:lnTo>
                        <a:pt x="271163" y="931555"/>
                      </a:lnTo>
                      <a:cubicBezTo>
                        <a:pt x="-68472" y="613676"/>
                        <a:pt x="-45977" y="266656"/>
                        <a:pt x="104678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Rectangle 14"/>
                <p:cNvSpPr/>
                <p:nvPr/>
              </p:nvSpPr>
              <p:spPr>
                <a:xfrm>
                  <a:off x="2841601" y="2469922"/>
                  <a:ext cx="369407" cy="289112"/>
                </a:xfrm>
                <a:custGeom>
                  <a:avLst/>
                  <a:gdLst>
                    <a:gd name="connsiteX0" fmla="*/ 0 w 342513"/>
                    <a:gd name="connsiteY0" fmla="*/ 0 h 228600"/>
                    <a:gd name="connsiteX1" fmla="*/ 342513 w 342513"/>
                    <a:gd name="connsiteY1" fmla="*/ 0 h 228600"/>
                    <a:gd name="connsiteX2" fmla="*/ 342513 w 342513"/>
                    <a:gd name="connsiteY2" fmla="*/ 228600 h 228600"/>
                    <a:gd name="connsiteX3" fmla="*/ 0 w 342513"/>
                    <a:gd name="connsiteY3" fmla="*/ 228600 h 228600"/>
                    <a:gd name="connsiteX4" fmla="*/ 0 w 342513"/>
                    <a:gd name="connsiteY4" fmla="*/ 0 h 228600"/>
                    <a:gd name="connsiteX0" fmla="*/ 26894 w 369407"/>
                    <a:gd name="connsiteY0" fmla="*/ 0 h 242047"/>
                    <a:gd name="connsiteX1" fmla="*/ 369407 w 369407"/>
                    <a:gd name="connsiteY1" fmla="*/ 0 h 242047"/>
                    <a:gd name="connsiteX2" fmla="*/ 369407 w 369407"/>
                    <a:gd name="connsiteY2" fmla="*/ 228600 h 242047"/>
                    <a:gd name="connsiteX3" fmla="*/ 0 w 369407"/>
                    <a:gd name="connsiteY3" fmla="*/ 242047 h 242047"/>
                    <a:gd name="connsiteX4" fmla="*/ 26894 w 369407"/>
                    <a:gd name="connsiteY4" fmla="*/ 0 h 242047"/>
                    <a:gd name="connsiteX0" fmla="*/ 26894 w 369407"/>
                    <a:gd name="connsiteY0" fmla="*/ 0 h 255494"/>
                    <a:gd name="connsiteX1" fmla="*/ 369407 w 369407"/>
                    <a:gd name="connsiteY1" fmla="*/ 0 h 255494"/>
                    <a:gd name="connsiteX2" fmla="*/ 342513 w 369407"/>
                    <a:gd name="connsiteY2" fmla="*/ 255494 h 255494"/>
                    <a:gd name="connsiteX3" fmla="*/ 0 w 369407"/>
                    <a:gd name="connsiteY3" fmla="*/ 242047 h 255494"/>
                    <a:gd name="connsiteX4" fmla="*/ 26894 w 369407"/>
                    <a:gd name="connsiteY4" fmla="*/ 0 h 255494"/>
                    <a:gd name="connsiteX0" fmla="*/ 26894 w 369407"/>
                    <a:gd name="connsiteY0" fmla="*/ 0 h 255494"/>
                    <a:gd name="connsiteX1" fmla="*/ 369407 w 369407"/>
                    <a:gd name="connsiteY1" fmla="*/ 67235 h 255494"/>
                    <a:gd name="connsiteX2" fmla="*/ 342513 w 369407"/>
                    <a:gd name="connsiteY2" fmla="*/ 255494 h 255494"/>
                    <a:gd name="connsiteX3" fmla="*/ 0 w 369407"/>
                    <a:gd name="connsiteY3" fmla="*/ 242047 h 255494"/>
                    <a:gd name="connsiteX4" fmla="*/ 26894 w 369407"/>
                    <a:gd name="connsiteY4" fmla="*/ 0 h 255494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69407" h="289112">
                      <a:moveTo>
                        <a:pt x="26894" y="0"/>
                      </a:moveTo>
                      <a:cubicBezTo>
                        <a:pt x="154512" y="13448"/>
                        <a:pt x="255236" y="47064"/>
                        <a:pt x="369407" y="100853"/>
                      </a:cubicBezTo>
                      <a:lnTo>
                        <a:pt x="342513" y="289112"/>
                      </a:lnTo>
                      <a:cubicBezTo>
                        <a:pt x="208171" y="257735"/>
                        <a:pt x="107448" y="259977"/>
                        <a:pt x="0" y="275665"/>
                      </a:cubicBezTo>
                      <a:lnTo>
                        <a:pt x="26894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98000">
                      <a:schemeClr val="bg1">
                        <a:lumMod val="95000"/>
                      </a:schemeClr>
                    </a:gs>
                    <a:gs pos="26000">
                      <a:schemeClr val="bg1">
                        <a:lumMod val="85000"/>
                      </a:schemeClr>
                    </a:gs>
                  </a:gsLst>
                  <a:lin ang="16200000" scaled="1"/>
                  <a:tileRect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Rectangle 15"/>
                <p:cNvSpPr/>
                <p:nvPr/>
              </p:nvSpPr>
              <p:spPr>
                <a:xfrm rot="278579">
                  <a:off x="3484994" y="2613083"/>
                  <a:ext cx="172571" cy="325764"/>
                </a:xfrm>
                <a:custGeom>
                  <a:avLst/>
                  <a:gdLst>
                    <a:gd name="connsiteX0" fmla="*/ 0 w 152400"/>
                    <a:gd name="connsiteY0" fmla="*/ 0 h 312317"/>
                    <a:gd name="connsiteX1" fmla="*/ 152400 w 152400"/>
                    <a:gd name="connsiteY1" fmla="*/ 0 h 312317"/>
                    <a:gd name="connsiteX2" fmla="*/ 152400 w 152400"/>
                    <a:gd name="connsiteY2" fmla="*/ 312317 h 312317"/>
                    <a:gd name="connsiteX3" fmla="*/ 0 w 152400"/>
                    <a:gd name="connsiteY3" fmla="*/ 312317 h 312317"/>
                    <a:gd name="connsiteX4" fmla="*/ 0 w 152400"/>
                    <a:gd name="connsiteY4" fmla="*/ 0 h 312317"/>
                    <a:gd name="connsiteX0" fmla="*/ 0 w 152400"/>
                    <a:gd name="connsiteY0" fmla="*/ 0 h 312317"/>
                    <a:gd name="connsiteX1" fmla="*/ 125506 w 152400"/>
                    <a:gd name="connsiteY1" fmla="*/ 0 h 312317"/>
                    <a:gd name="connsiteX2" fmla="*/ 152400 w 152400"/>
                    <a:gd name="connsiteY2" fmla="*/ 312317 h 312317"/>
                    <a:gd name="connsiteX3" fmla="*/ 0 w 152400"/>
                    <a:gd name="connsiteY3" fmla="*/ 312317 h 312317"/>
                    <a:gd name="connsiteX4" fmla="*/ 0 w 152400"/>
                    <a:gd name="connsiteY4" fmla="*/ 0 h 312317"/>
                    <a:gd name="connsiteX0" fmla="*/ 0 w 152400"/>
                    <a:gd name="connsiteY0" fmla="*/ 20171 h 312317"/>
                    <a:gd name="connsiteX1" fmla="*/ 125506 w 152400"/>
                    <a:gd name="connsiteY1" fmla="*/ 0 h 312317"/>
                    <a:gd name="connsiteX2" fmla="*/ 152400 w 152400"/>
                    <a:gd name="connsiteY2" fmla="*/ 312317 h 312317"/>
                    <a:gd name="connsiteX3" fmla="*/ 0 w 152400"/>
                    <a:gd name="connsiteY3" fmla="*/ 312317 h 312317"/>
                    <a:gd name="connsiteX4" fmla="*/ 0 w 152400"/>
                    <a:gd name="connsiteY4" fmla="*/ 20171 h 312317"/>
                    <a:gd name="connsiteX0" fmla="*/ 0 w 152400"/>
                    <a:gd name="connsiteY0" fmla="*/ 47065 h 339211"/>
                    <a:gd name="connsiteX1" fmla="*/ 112059 w 152400"/>
                    <a:gd name="connsiteY1" fmla="*/ 0 h 339211"/>
                    <a:gd name="connsiteX2" fmla="*/ 152400 w 152400"/>
                    <a:gd name="connsiteY2" fmla="*/ 339211 h 339211"/>
                    <a:gd name="connsiteX3" fmla="*/ 0 w 152400"/>
                    <a:gd name="connsiteY3" fmla="*/ 339211 h 339211"/>
                    <a:gd name="connsiteX4" fmla="*/ 0 w 152400"/>
                    <a:gd name="connsiteY4" fmla="*/ 47065 h 339211"/>
                    <a:gd name="connsiteX0" fmla="*/ 0 w 172571"/>
                    <a:gd name="connsiteY0" fmla="*/ 47065 h 339211"/>
                    <a:gd name="connsiteX1" fmla="*/ 112059 w 172571"/>
                    <a:gd name="connsiteY1" fmla="*/ 0 h 339211"/>
                    <a:gd name="connsiteX2" fmla="*/ 172571 w 172571"/>
                    <a:gd name="connsiteY2" fmla="*/ 325764 h 339211"/>
                    <a:gd name="connsiteX3" fmla="*/ 0 w 172571"/>
                    <a:gd name="connsiteY3" fmla="*/ 339211 h 339211"/>
                    <a:gd name="connsiteX4" fmla="*/ 0 w 172571"/>
                    <a:gd name="connsiteY4" fmla="*/ 47065 h 339211"/>
                    <a:gd name="connsiteX0" fmla="*/ 0 w 172571"/>
                    <a:gd name="connsiteY0" fmla="*/ 47065 h 339211"/>
                    <a:gd name="connsiteX1" fmla="*/ 112059 w 172571"/>
                    <a:gd name="connsiteY1" fmla="*/ 0 h 339211"/>
                    <a:gd name="connsiteX2" fmla="*/ 172571 w 172571"/>
                    <a:gd name="connsiteY2" fmla="*/ 325764 h 339211"/>
                    <a:gd name="connsiteX3" fmla="*/ 0 w 172571"/>
                    <a:gd name="connsiteY3" fmla="*/ 339211 h 339211"/>
                    <a:gd name="connsiteX4" fmla="*/ 0 w 172571"/>
                    <a:gd name="connsiteY4" fmla="*/ 47065 h 339211"/>
                    <a:gd name="connsiteX0" fmla="*/ 0 w 172571"/>
                    <a:gd name="connsiteY0" fmla="*/ 47065 h 339211"/>
                    <a:gd name="connsiteX1" fmla="*/ 112059 w 172571"/>
                    <a:gd name="connsiteY1" fmla="*/ 0 h 339211"/>
                    <a:gd name="connsiteX2" fmla="*/ 172571 w 172571"/>
                    <a:gd name="connsiteY2" fmla="*/ 325764 h 339211"/>
                    <a:gd name="connsiteX3" fmla="*/ 0 w 172571"/>
                    <a:gd name="connsiteY3" fmla="*/ 339211 h 339211"/>
                    <a:gd name="connsiteX4" fmla="*/ 0 w 172571"/>
                    <a:gd name="connsiteY4" fmla="*/ 47065 h 339211"/>
                    <a:gd name="connsiteX0" fmla="*/ 0 w 172571"/>
                    <a:gd name="connsiteY0" fmla="*/ 47065 h 339211"/>
                    <a:gd name="connsiteX1" fmla="*/ 112059 w 172571"/>
                    <a:gd name="connsiteY1" fmla="*/ 0 h 339211"/>
                    <a:gd name="connsiteX2" fmla="*/ 172571 w 172571"/>
                    <a:gd name="connsiteY2" fmla="*/ 325764 h 339211"/>
                    <a:gd name="connsiteX3" fmla="*/ 0 w 172571"/>
                    <a:gd name="connsiteY3" fmla="*/ 339211 h 339211"/>
                    <a:gd name="connsiteX4" fmla="*/ 0 w 172571"/>
                    <a:gd name="connsiteY4" fmla="*/ 47065 h 339211"/>
                    <a:gd name="connsiteX0" fmla="*/ 0 w 172571"/>
                    <a:gd name="connsiteY0" fmla="*/ 47065 h 325764"/>
                    <a:gd name="connsiteX1" fmla="*/ 112059 w 172571"/>
                    <a:gd name="connsiteY1" fmla="*/ 0 h 325764"/>
                    <a:gd name="connsiteX2" fmla="*/ 172571 w 172571"/>
                    <a:gd name="connsiteY2" fmla="*/ 325764 h 325764"/>
                    <a:gd name="connsiteX3" fmla="*/ 20170 w 172571"/>
                    <a:gd name="connsiteY3" fmla="*/ 325764 h 325764"/>
                    <a:gd name="connsiteX4" fmla="*/ 0 w 172571"/>
                    <a:gd name="connsiteY4" fmla="*/ 47065 h 325764"/>
                    <a:gd name="connsiteX0" fmla="*/ 0 w 172571"/>
                    <a:gd name="connsiteY0" fmla="*/ 47065 h 325764"/>
                    <a:gd name="connsiteX1" fmla="*/ 112059 w 172571"/>
                    <a:gd name="connsiteY1" fmla="*/ 0 h 325764"/>
                    <a:gd name="connsiteX2" fmla="*/ 172571 w 172571"/>
                    <a:gd name="connsiteY2" fmla="*/ 325764 h 325764"/>
                    <a:gd name="connsiteX3" fmla="*/ 20170 w 172571"/>
                    <a:gd name="connsiteY3" fmla="*/ 325764 h 325764"/>
                    <a:gd name="connsiteX4" fmla="*/ 0 w 172571"/>
                    <a:gd name="connsiteY4" fmla="*/ 47065 h 3257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2571" h="325764">
                      <a:moveTo>
                        <a:pt x="0" y="47065"/>
                      </a:moveTo>
                      <a:lnTo>
                        <a:pt x="112059" y="0"/>
                      </a:lnTo>
                      <a:cubicBezTo>
                        <a:pt x="152401" y="108588"/>
                        <a:pt x="172571" y="203729"/>
                        <a:pt x="172571" y="325764"/>
                      </a:cubicBezTo>
                      <a:lnTo>
                        <a:pt x="20170" y="325764"/>
                      </a:lnTo>
                      <a:cubicBezTo>
                        <a:pt x="47064" y="228382"/>
                        <a:pt x="26894" y="151170"/>
                        <a:pt x="0" y="47065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Rectangle 17"/>
                <p:cNvSpPr/>
                <p:nvPr/>
              </p:nvSpPr>
              <p:spPr>
                <a:xfrm rot="277179">
                  <a:off x="2353057" y="2807879"/>
                  <a:ext cx="1389887" cy="736214"/>
                </a:xfrm>
                <a:custGeom>
                  <a:avLst/>
                  <a:gdLst>
                    <a:gd name="connsiteX0" fmla="*/ 0 w 1447800"/>
                    <a:gd name="connsiteY0" fmla="*/ 0 h 678283"/>
                    <a:gd name="connsiteX1" fmla="*/ 1447800 w 1447800"/>
                    <a:gd name="connsiteY1" fmla="*/ 0 h 678283"/>
                    <a:gd name="connsiteX2" fmla="*/ 1447800 w 1447800"/>
                    <a:gd name="connsiteY2" fmla="*/ 678283 h 678283"/>
                    <a:gd name="connsiteX3" fmla="*/ 0 w 1447800"/>
                    <a:gd name="connsiteY3" fmla="*/ 678283 h 678283"/>
                    <a:gd name="connsiteX4" fmla="*/ 0 w 1447800"/>
                    <a:gd name="connsiteY4" fmla="*/ 0 h 678283"/>
                    <a:gd name="connsiteX0" fmla="*/ 0 w 1447800"/>
                    <a:gd name="connsiteY0" fmla="*/ 0 h 678283"/>
                    <a:gd name="connsiteX1" fmla="*/ 1447800 w 1447800"/>
                    <a:gd name="connsiteY1" fmla="*/ 0 h 678283"/>
                    <a:gd name="connsiteX2" fmla="*/ 1447800 w 1447800"/>
                    <a:gd name="connsiteY2" fmla="*/ 678283 h 678283"/>
                    <a:gd name="connsiteX3" fmla="*/ 53789 w 1447800"/>
                    <a:gd name="connsiteY3" fmla="*/ 389171 h 678283"/>
                    <a:gd name="connsiteX4" fmla="*/ 0 w 1447800"/>
                    <a:gd name="connsiteY4" fmla="*/ 0 h 678283"/>
                    <a:gd name="connsiteX0" fmla="*/ 0 w 1447800"/>
                    <a:gd name="connsiteY0" fmla="*/ 0 h 389171"/>
                    <a:gd name="connsiteX1" fmla="*/ 1447800 w 1447800"/>
                    <a:gd name="connsiteY1" fmla="*/ 0 h 389171"/>
                    <a:gd name="connsiteX2" fmla="*/ 1420905 w 1447800"/>
                    <a:gd name="connsiteY2" fmla="*/ 342107 h 389171"/>
                    <a:gd name="connsiteX3" fmla="*/ 53789 w 1447800"/>
                    <a:gd name="connsiteY3" fmla="*/ 389171 h 389171"/>
                    <a:gd name="connsiteX4" fmla="*/ 0 w 1447800"/>
                    <a:gd name="connsiteY4" fmla="*/ 0 h 389171"/>
                    <a:gd name="connsiteX0" fmla="*/ 0 w 1447800"/>
                    <a:gd name="connsiteY0" fmla="*/ 0 h 422788"/>
                    <a:gd name="connsiteX1" fmla="*/ 1447800 w 1447800"/>
                    <a:gd name="connsiteY1" fmla="*/ 0 h 422788"/>
                    <a:gd name="connsiteX2" fmla="*/ 1420905 w 1447800"/>
                    <a:gd name="connsiteY2" fmla="*/ 342107 h 422788"/>
                    <a:gd name="connsiteX3" fmla="*/ 53789 w 1447800"/>
                    <a:gd name="connsiteY3" fmla="*/ 422788 h 422788"/>
                    <a:gd name="connsiteX4" fmla="*/ 0 w 1447800"/>
                    <a:gd name="connsiteY4" fmla="*/ 0 h 422788"/>
                    <a:gd name="connsiteX0" fmla="*/ 0 w 1447800"/>
                    <a:gd name="connsiteY0" fmla="*/ 0 h 615112"/>
                    <a:gd name="connsiteX1" fmla="*/ 1447800 w 1447800"/>
                    <a:gd name="connsiteY1" fmla="*/ 0 h 615112"/>
                    <a:gd name="connsiteX2" fmla="*/ 1420905 w 1447800"/>
                    <a:gd name="connsiteY2" fmla="*/ 342107 h 615112"/>
                    <a:gd name="connsiteX3" fmla="*/ 53789 w 1447800"/>
                    <a:gd name="connsiteY3" fmla="*/ 422788 h 615112"/>
                    <a:gd name="connsiteX4" fmla="*/ 0 w 1447800"/>
                    <a:gd name="connsiteY4" fmla="*/ 0 h 615112"/>
                    <a:gd name="connsiteX0" fmla="*/ 0 w 1447800"/>
                    <a:gd name="connsiteY0" fmla="*/ 0 h 685888"/>
                    <a:gd name="connsiteX1" fmla="*/ 1447800 w 1447800"/>
                    <a:gd name="connsiteY1" fmla="*/ 0 h 685888"/>
                    <a:gd name="connsiteX2" fmla="*/ 1420905 w 1447800"/>
                    <a:gd name="connsiteY2" fmla="*/ 342107 h 685888"/>
                    <a:gd name="connsiteX3" fmla="*/ 53789 w 1447800"/>
                    <a:gd name="connsiteY3" fmla="*/ 422788 h 685888"/>
                    <a:gd name="connsiteX4" fmla="*/ 0 w 1447800"/>
                    <a:gd name="connsiteY4" fmla="*/ 0 h 685888"/>
                    <a:gd name="connsiteX0" fmla="*/ 0 w 1447800"/>
                    <a:gd name="connsiteY0" fmla="*/ 0 h 703246"/>
                    <a:gd name="connsiteX1" fmla="*/ 1447800 w 1447800"/>
                    <a:gd name="connsiteY1" fmla="*/ 0 h 703246"/>
                    <a:gd name="connsiteX2" fmla="*/ 1420905 w 1447800"/>
                    <a:gd name="connsiteY2" fmla="*/ 342107 h 703246"/>
                    <a:gd name="connsiteX3" fmla="*/ 53789 w 1447800"/>
                    <a:gd name="connsiteY3" fmla="*/ 422788 h 703246"/>
                    <a:gd name="connsiteX4" fmla="*/ 0 w 1447800"/>
                    <a:gd name="connsiteY4" fmla="*/ 0 h 703246"/>
                    <a:gd name="connsiteX0" fmla="*/ 0 w 1447800"/>
                    <a:gd name="connsiteY0" fmla="*/ 0 h 699377"/>
                    <a:gd name="connsiteX1" fmla="*/ 1447800 w 1447800"/>
                    <a:gd name="connsiteY1" fmla="*/ 0 h 699377"/>
                    <a:gd name="connsiteX2" fmla="*/ 1420905 w 1447800"/>
                    <a:gd name="connsiteY2" fmla="*/ 342107 h 699377"/>
                    <a:gd name="connsiteX3" fmla="*/ 53789 w 1447800"/>
                    <a:gd name="connsiteY3" fmla="*/ 422788 h 699377"/>
                    <a:gd name="connsiteX4" fmla="*/ 0 w 1447800"/>
                    <a:gd name="connsiteY4" fmla="*/ 0 h 699377"/>
                    <a:gd name="connsiteX0" fmla="*/ 0 w 1420905"/>
                    <a:gd name="connsiteY0" fmla="*/ 0 h 699377"/>
                    <a:gd name="connsiteX1" fmla="*/ 1373841 w 1420905"/>
                    <a:gd name="connsiteY1" fmla="*/ 26894 h 699377"/>
                    <a:gd name="connsiteX2" fmla="*/ 1420905 w 1420905"/>
                    <a:gd name="connsiteY2" fmla="*/ 342107 h 699377"/>
                    <a:gd name="connsiteX3" fmla="*/ 53789 w 1420905"/>
                    <a:gd name="connsiteY3" fmla="*/ 422788 h 699377"/>
                    <a:gd name="connsiteX4" fmla="*/ 0 w 1420905"/>
                    <a:gd name="connsiteY4" fmla="*/ 0 h 699377"/>
                    <a:gd name="connsiteX0" fmla="*/ 0 w 1420905"/>
                    <a:gd name="connsiteY0" fmla="*/ 0 h 699377"/>
                    <a:gd name="connsiteX1" fmla="*/ 1373841 w 1420905"/>
                    <a:gd name="connsiteY1" fmla="*/ 26894 h 699377"/>
                    <a:gd name="connsiteX2" fmla="*/ 1420905 w 1420905"/>
                    <a:gd name="connsiteY2" fmla="*/ 342107 h 699377"/>
                    <a:gd name="connsiteX3" fmla="*/ 53789 w 1420905"/>
                    <a:gd name="connsiteY3" fmla="*/ 422788 h 699377"/>
                    <a:gd name="connsiteX4" fmla="*/ 0 w 1420905"/>
                    <a:gd name="connsiteY4" fmla="*/ 0 h 699377"/>
                    <a:gd name="connsiteX0" fmla="*/ 295835 w 1367116"/>
                    <a:gd name="connsiteY0" fmla="*/ 53788 h 672483"/>
                    <a:gd name="connsiteX1" fmla="*/ 1320052 w 1367116"/>
                    <a:gd name="connsiteY1" fmla="*/ 0 h 672483"/>
                    <a:gd name="connsiteX2" fmla="*/ 1367116 w 1367116"/>
                    <a:gd name="connsiteY2" fmla="*/ 315213 h 672483"/>
                    <a:gd name="connsiteX3" fmla="*/ 0 w 1367116"/>
                    <a:gd name="connsiteY3" fmla="*/ 395894 h 672483"/>
                    <a:gd name="connsiteX4" fmla="*/ 295835 w 1367116"/>
                    <a:gd name="connsiteY4" fmla="*/ 53788 h 672483"/>
                    <a:gd name="connsiteX0" fmla="*/ 295835 w 1367116"/>
                    <a:gd name="connsiteY0" fmla="*/ 53788 h 672483"/>
                    <a:gd name="connsiteX1" fmla="*/ 1320052 w 1367116"/>
                    <a:gd name="connsiteY1" fmla="*/ 0 h 672483"/>
                    <a:gd name="connsiteX2" fmla="*/ 1367116 w 1367116"/>
                    <a:gd name="connsiteY2" fmla="*/ 315213 h 672483"/>
                    <a:gd name="connsiteX3" fmla="*/ 0 w 1367116"/>
                    <a:gd name="connsiteY3" fmla="*/ 395894 h 672483"/>
                    <a:gd name="connsiteX4" fmla="*/ 295835 w 1367116"/>
                    <a:gd name="connsiteY4" fmla="*/ 53788 h 672483"/>
                    <a:gd name="connsiteX0" fmla="*/ 295835 w 1367116"/>
                    <a:gd name="connsiteY0" fmla="*/ 53788 h 672483"/>
                    <a:gd name="connsiteX1" fmla="*/ 1320052 w 1367116"/>
                    <a:gd name="connsiteY1" fmla="*/ 0 h 672483"/>
                    <a:gd name="connsiteX2" fmla="*/ 1367116 w 1367116"/>
                    <a:gd name="connsiteY2" fmla="*/ 315213 h 672483"/>
                    <a:gd name="connsiteX3" fmla="*/ 0 w 1367116"/>
                    <a:gd name="connsiteY3" fmla="*/ 395894 h 672483"/>
                    <a:gd name="connsiteX4" fmla="*/ 295835 w 1367116"/>
                    <a:gd name="connsiteY4" fmla="*/ 53788 h 672483"/>
                    <a:gd name="connsiteX0" fmla="*/ 295835 w 1367116"/>
                    <a:gd name="connsiteY0" fmla="*/ 53788 h 672483"/>
                    <a:gd name="connsiteX1" fmla="*/ 1320052 w 1367116"/>
                    <a:gd name="connsiteY1" fmla="*/ 0 h 672483"/>
                    <a:gd name="connsiteX2" fmla="*/ 1367116 w 1367116"/>
                    <a:gd name="connsiteY2" fmla="*/ 315213 h 672483"/>
                    <a:gd name="connsiteX3" fmla="*/ 0 w 1367116"/>
                    <a:gd name="connsiteY3" fmla="*/ 395894 h 672483"/>
                    <a:gd name="connsiteX4" fmla="*/ 295835 w 1367116"/>
                    <a:gd name="connsiteY4" fmla="*/ 53788 h 672483"/>
                    <a:gd name="connsiteX0" fmla="*/ 295835 w 1369081"/>
                    <a:gd name="connsiteY0" fmla="*/ 597 h 619292"/>
                    <a:gd name="connsiteX1" fmla="*/ 1367116 w 1369081"/>
                    <a:gd name="connsiteY1" fmla="*/ 262022 h 619292"/>
                    <a:gd name="connsiteX2" fmla="*/ 0 w 1369081"/>
                    <a:gd name="connsiteY2" fmla="*/ 342703 h 619292"/>
                    <a:gd name="connsiteX3" fmla="*/ 295835 w 1369081"/>
                    <a:gd name="connsiteY3" fmla="*/ 597 h 619292"/>
                    <a:gd name="connsiteX0" fmla="*/ 295835 w 1368181"/>
                    <a:gd name="connsiteY0" fmla="*/ 95304 h 713999"/>
                    <a:gd name="connsiteX1" fmla="*/ 1367116 w 1368181"/>
                    <a:gd name="connsiteY1" fmla="*/ 356729 h 713999"/>
                    <a:gd name="connsiteX2" fmla="*/ 0 w 1368181"/>
                    <a:gd name="connsiteY2" fmla="*/ 437410 h 713999"/>
                    <a:gd name="connsiteX3" fmla="*/ 295835 w 1368181"/>
                    <a:gd name="connsiteY3" fmla="*/ 95304 h 713999"/>
                    <a:gd name="connsiteX0" fmla="*/ 295835 w 1368136"/>
                    <a:gd name="connsiteY0" fmla="*/ 112549 h 731244"/>
                    <a:gd name="connsiteX1" fmla="*/ 1367116 w 1368136"/>
                    <a:gd name="connsiteY1" fmla="*/ 373974 h 731244"/>
                    <a:gd name="connsiteX2" fmla="*/ 0 w 1368136"/>
                    <a:gd name="connsiteY2" fmla="*/ 454655 h 731244"/>
                    <a:gd name="connsiteX3" fmla="*/ 295835 w 1368136"/>
                    <a:gd name="connsiteY3" fmla="*/ 112549 h 731244"/>
                    <a:gd name="connsiteX0" fmla="*/ 295835 w 1368108"/>
                    <a:gd name="connsiteY0" fmla="*/ 117599 h 736294"/>
                    <a:gd name="connsiteX1" fmla="*/ 1367116 w 1368108"/>
                    <a:gd name="connsiteY1" fmla="*/ 379024 h 736294"/>
                    <a:gd name="connsiteX2" fmla="*/ 0 w 1368108"/>
                    <a:gd name="connsiteY2" fmla="*/ 459705 h 736294"/>
                    <a:gd name="connsiteX3" fmla="*/ 295835 w 1368108"/>
                    <a:gd name="connsiteY3" fmla="*/ 117599 h 736294"/>
                    <a:gd name="connsiteX0" fmla="*/ 0 w 1367116"/>
                    <a:gd name="connsiteY0" fmla="*/ 80681 h 357270"/>
                    <a:gd name="connsiteX1" fmla="*/ 1367116 w 1367116"/>
                    <a:gd name="connsiteY1" fmla="*/ 0 h 357270"/>
                    <a:gd name="connsiteX2" fmla="*/ 0 w 1367116"/>
                    <a:gd name="connsiteY2" fmla="*/ 80681 h 357270"/>
                    <a:gd name="connsiteX0" fmla="*/ 0 w 1367116"/>
                    <a:gd name="connsiteY0" fmla="*/ 284842 h 561431"/>
                    <a:gd name="connsiteX1" fmla="*/ 1367116 w 1367116"/>
                    <a:gd name="connsiteY1" fmla="*/ 204161 h 561431"/>
                    <a:gd name="connsiteX2" fmla="*/ 0 w 1367116"/>
                    <a:gd name="connsiteY2" fmla="*/ 284842 h 561431"/>
                    <a:gd name="connsiteX0" fmla="*/ 0 w 1393556"/>
                    <a:gd name="connsiteY0" fmla="*/ 464463 h 741052"/>
                    <a:gd name="connsiteX1" fmla="*/ 1367116 w 1393556"/>
                    <a:gd name="connsiteY1" fmla="*/ 383782 h 741052"/>
                    <a:gd name="connsiteX2" fmla="*/ 0 w 1393556"/>
                    <a:gd name="connsiteY2" fmla="*/ 464463 h 741052"/>
                    <a:gd name="connsiteX0" fmla="*/ 0 w 1389887"/>
                    <a:gd name="connsiteY0" fmla="*/ 459625 h 736214"/>
                    <a:gd name="connsiteX1" fmla="*/ 1367116 w 1389887"/>
                    <a:gd name="connsiteY1" fmla="*/ 378944 h 736214"/>
                    <a:gd name="connsiteX2" fmla="*/ 0 w 1389887"/>
                    <a:gd name="connsiteY2" fmla="*/ 459625 h 7362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89887" h="736214">
                      <a:moveTo>
                        <a:pt x="0" y="459625"/>
                      </a:moveTo>
                      <a:cubicBezTo>
                        <a:pt x="99358" y="-132045"/>
                        <a:pt x="1590487" y="-145492"/>
                        <a:pt x="1367116" y="378944"/>
                      </a:cubicBezTo>
                      <a:cubicBezTo>
                        <a:pt x="1126564" y="681502"/>
                        <a:pt x="563282" y="963891"/>
                        <a:pt x="0" y="459625"/>
                      </a:cubicBezTo>
                      <a:close/>
                    </a:path>
                  </a:pathLst>
                </a:custGeom>
                <a:gradFill>
                  <a:gsLst>
                    <a:gs pos="98000">
                      <a:schemeClr val="bg1">
                        <a:lumMod val="75000"/>
                        <a:alpha val="63000"/>
                      </a:schemeClr>
                    </a:gs>
                    <a:gs pos="0">
                      <a:schemeClr val="bg1">
                        <a:lumMod val="85000"/>
                        <a:alpha val="45000"/>
                      </a:schemeClr>
                    </a:gs>
                  </a:gsLst>
                  <a:lin ang="16200000" scaled="1"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136" name="Group 72"/>
          <p:cNvGrpSpPr/>
          <p:nvPr/>
        </p:nvGrpSpPr>
        <p:grpSpPr>
          <a:xfrm>
            <a:off x="2157148" y="2451098"/>
            <a:ext cx="2495307" cy="1231902"/>
            <a:chOff x="228600" y="2254639"/>
            <a:chExt cx="3242799" cy="1600928"/>
          </a:xfrm>
        </p:grpSpPr>
        <p:sp>
          <p:nvSpPr>
            <p:cNvPr id="137" name="Rectangle 73"/>
            <p:cNvSpPr/>
            <p:nvPr/>
          </p:nvSpPr>
          <p:spPr>
            <a:xfrm>
              <a:off x="1073725" y="2775638"/>
              <a:ext cx="2364973" cy="10799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buFont typeface="Arial" pitchFamily="34" charset="0"/>
                <a:buChar char="•"/>
              </a:pPr>
              <a:r>
                <a:rPr lang="en-US" sz="1200" b="0" i="1" smtClean="0"/>
                <a:t>Chú thích</a:t>
              </a:r>
              <a:endParaRPr lang="en-US" sz="1200" b="0" i="1" dirty="0" smtClean="0"/>
            </a:p>
            <a:p>
              <a:pPr marL="285750" indent="-285750">
                <a:buFont typeface="Arial" pitchFamily="34" charset="0"/>
                <a:buChar char="•"/>
              </a:pPr>
              <a:r>
                <a:rPr lang="en-US" sz="1200" b="0" i="1" smtClean="0"/>
                <a:t>Chú thích</a:t>
              </a:r>
            </a:p>
            <a:p>
              <a:pPr marL="285750" indent="-285750">
                <a:buFont typeface="Arial" pitchFamily="34" charset="0"/>
                <a:buChar char="•"/>
              </a:pPr>
              <a:r>
                <a:rPr lang="en-US" sz="1200" b="0" i="1" smtClean="0"/>
                <a:t>Chú thích</a:t>
              </a:r>
            </a:p>
            <a:p>
              <a:pPr marL="285750" indent="-285750">
                <a:buFont typeface="Arial" pitchFamily="34" charset="0"/>
                <a:buChar char="•"/>
              </a:pPr>
              <a:r>
                <a:rPr lang="en-US" sz="1200" b="0" i="1" smtClean="0"/>
                <a:t>Chú thích</a:t>
              </a:r>
            </a:p>
          </p:txBody>
        </p:sp>
        <p:grpSp>
          <p:nvGrpSpPr>
            <p:cNvPr id="138" name="Group 74"/>
            <p:cNvGrpSpPr/>
            <p:nvPr/>
          </p:nvGrpSpPr>
          <p:grpSpPr>
            <a:xfrm>
              <a:off x="228600" y="2258452"/>
              <a:ext cx="506040" cy="506040"/>
              <a:chOff x="381000" y="1843914"/>
              <a:chExt cx="506040" cy="506040"/>
            </a:xfrm>
          </p:grpSpPr>
          <p:sp>
            <p:nvSpPr>
              <p:cNvPr id="140" name="Oval 24"/>
              <p:cNvSpPr/>
              <p:nvPr/>
            </p:nvSpPr>
            <p:spPr>
              <a:xfrm>
                <a:off x="381000" y="1843914"/>
                <a:ext cx="506040" cy="506040"/>
              </a:xfrm>
              <a:prstGeom prst="roundRect">
                <a:avLst/>
              </a:prstGeom>
              <a:gradFill>
                <a:gsLst>
                  <a:gs pos="100000">
                    <a:srgbClr val="960000"/>
                  </a:gs>
                  <a:gs pos="0">
                    <a:srgbClr val="FF1515"/>
                  </a:gs>
                </a:gsLst>
                <a:path path="circle">
                  <a:fillToRect l="50000" t="50000" r="50000" b="50000"/>
                </a:path>
              </a:gradFill>
              <a:ln w="31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Oval 21"/>
              <p:cNvSpPr/>
              <p:nvPr/>
            </p:nvSpPr>
            <p:spPr>
              <a:xfrm>
                <a:off x="389781" y="1857474"/>
                <a:ext cx="488478" cy="269659"/>
              </a:xfrm>
              <a:prstGeom prst="roundRect">
                <a:avLst>
                  <a:gd name="adj" fmla="val 33080"/>
                </a:avLst>
              </a:prstGeom>
              <a:gradFill>
                <a:gsLst>
                  <a:gs pos="0">
                    <a:schemeClr val="bg1">
                      <a:lumMod val="95000"/>
                    </a:schemeClr>
                  </a:gs>
                  <a:gs pos="65000">
                    <a:schemeClr val="bg1">
                      <a:alpha val="3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9" name="TextBox 75"/>
            <p:cNvSpPr txBox="1"/>
            <p:nvPr/>
          </p:nvSpPr>
          <p:spPr>
            <a:xfrm>
              <a:off x="880599" y="2254639"/>
              <a:ext cx="2590800" cy="4799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smtClean="0">
                  <a:solidFill>
                    <a:srgbClr val="A50C07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</a:t>
              </a:r>
              <a:r>
                <a:rPr lang="en-US" b="1" i="1" smtClean="0">
                  <a:solidFill>
                    <a:srgbClr val="A50C07"/>
                  </a:solidFill>
                </a:rPr>
                <a:t>Tiêu đề phụ</a:t>
              </a:r>
              <a:endParaRPr lang="en-US" b="1" i="1" dirty="0" smtClean="0">
                <a:solidFill>
                  <a:srgbClr val="A50C07"/>
                </a:solidFill>
              </a:endParaRPr>
            </a:p>
          </p:txBody>
        </p:sp>
      </p:grpSp>
      <p:grpSp>
        <p:nvGrpSpPr>
          <p:cNvPr id="142" name="Nhóm 141"/>
          <p:cNvGrpSpPr/>
          <p:nvPr/>
        </p:nvGrpSpPr>
        <p:grpSpPr>
          <a:xfrm>
            <a:off x="2157148" y="4090171"/>
            <a:ext cx="2579952" cy="1299931"/>
            <a:chOff x="2157148" y="4090171"/>
            <a:chExt cx="2579952" cy="1299931"/>
          </a:xfrm>
        </p:grpSpPr>
        <p:grpSp>
          <p:nvGrpSpPr>
            <p:cNvPr id="143" name="Group 80"/>
            <p:cNvGrpSpPr/>
            <p:nvPr/>
          </p:nvGrpSpPr>
          <p:grpSpPr>
            <a:xfrm>
              <a:off x="2157148" y="4090171"/>
              <a:ext cx="389394" cy="389394"/>
              <a:chOff x="381000" y="961604"/>
              <a:chExt cx="506040" cy="506040"/>
            </a:xfrm>
          </p:grpSpPr>
          <p:sp>
            <p:nvSpPr>
              <p:cNvPr id="146" name="Oval 24"/>
              <p:cNvSpPr/>
              <p:nvPr/>
            </p:nvSpPr>
            <p:spPr>
              <a:xfrm>
                <a:off x="381000" y="961604"/>
                <a:ext cx="506040" cy="506040"/>
              </a:xfrm>
              <a:prstGeom prst="roundRect">
                <a:avLst/>
              </a:prstGeom>
              <a:gradFill flip="none" rotWithShape="1">
                <a:gsLst>
                  <a:gs pos="86000">
                    <a:schemeClr val="bg1">
                      <a:lumMod val="75000"/>
                    </a:schemeClr>
                  </a:gs>
                  <a:gs pos="81270">
                    <a:schemeClr val="bg1">
                      <a:lumMod val="65000"/>
                    </a:schemeClr>
                  </a:gs>
                  <a:gs pos="0">
                    <a:schemeClr val="bg1">
                      <a:lumMod val="8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 w="31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Oval 21"/>
              <p:cNvSpPr/>
              <p:nvPr/>
            </p:nvSpPr>
            <p:spPr>
              <a:xfrm>
                <a:off x="389781" y="975164"/>
                <a:ext cx="488478" cy="269659"/>
              </a:xfrm>
              <a:prstGeom prst="roundRect">
                <a:avLst>
                  <a:gd name="adj" fmla="val 33080"/>
                </a:avLst>
              </a:prstGeom>
              <a:gradFill>
                <a:gsLst>
                  <a:gs pos="0">
                    <a:schemeClr val="bg1">
                      <a:lumMod val="95000"/>
                    </a:schemeClr>
                  </a:gs>
                  <a:gs pos="65000">
                    <a:schemeClr val="bg1">
                      <a:alpha val="3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4" name="TextBox 81"/>
            <p:cNvSpPr txBox="1"/>
            <p:nvPr/>
          </p:nvSpPr>
          <p:spPr>
            <a:xfrm>
              <a:off x="2743501" y="4108463"/>
              <a:ext cx="19935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Tiêu đề phụ</a:t>
              </a:r>
              <a:endParaRPr lang="en-US" i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45" name="Rectangle 73"/>
            <p:cNvSpPr/>
            <p:nvPr/>
          </p:nvSpPr>
          <p:spPr>
            <a:xfrm>
              <a:off x="2804986" y="4559105"/>
              <a:ext cx="1819827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buFont typeface="Arial" pitchFamily="34" charset="0"/>
                <a:buChar char="•"/>
              </a:pPr>
              <a:r>
                <a:rPr lang="en-US" sz="1200" b="0" i="1" smtClean="0"/>
                <a:t>Chú thích</a:t>
              </a:r>
              <a:endParaRPr lang="en-US" sz="1200" b="0" i="1" dirty="0" smtClean="0"/>
            </a:p>
            <a:p>
              <a:pPr marL="285750" indent="-285750">
                <a:buFont typeface="Arial" pitchFamily="34" charset="0"/>
                <a:buChar char="•"/>
              </a:pPr>
              <a:r>
                <a:rPr lang="en-US" sz="1200" b="0" i="1" smtClean="0"/>
                <a:t>Chú thích</a:t>
              </a:r>
            </a:p>
            <a:p>
              <a:pPr marL="285750" indent="-285750">
                <a:buFont typeface="Arial" pitchFamily="34" charset="0"/>
                <a:buChar char="•"/>
              </a:pPr>
              <a:r>
                <a:rPr lang="en-US" sz="1200" b="0" i="1" smtClean="0"/>
                <a:t>Chú thích</a:t>
              </a:r>
            </a:p>
            <a:p>
              <a:pPr marL="285750" indent="-285750">
                <a:buFont typeface="Arial" pitchFamily="34" charset="0"/>
                <a:buChar char="•"/>
              </a:pPr>
              <a:r>
                <a:rPr lang="en-US" sz="1200" b="0" i="1" smtClean="0"/>
                <a:t>Chú thích</a:t>
              </a:r>
            </a:p>
          </p:txBody>
        </p:sp>
      </p:grpSp>
      <p:sp>
        <p:nvSpPr>
          <p:cNvPr id="80" name="Hộp_Văn_Bản 79"/>
          <p:cNvSpPr txBox="1"/>
          <p:nvPr/>
        </p:nvSpPr>
        <p:spPr>
          <a:xfrm>
            <a:off x="2019300" y="457200"/>
            <a:ext cx="16995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smtClean="0">
                <a:solidFill>
                  <a:srgbClr val="A50C07"/>
                </a:solidFill>
              </a:rPr>
              <a:t>TIÊU ĐỀ </a:t>
            </a:r>
            <a:endParaRPr lang="en-US" sz="2800" i="1">
              <a:solidFill>
                <a:srgbClr val="A50C0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6400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60"/>
          <p:cNvGrpSpPr/>
          <p:nvPr/>
        </p:nvGrpSpPr>
        <p:grpSpPr>
          <a:xfrm>
            <a:off x="4603480" y="1991485"/>
            <a:ext cx="4226019" cy="3531971"/>
            <a:chOff x="3855338" y="2371266"/>
            <a:chExt cx="4907662" cy="4101666"/>
          </a:xfrm>
        </p:grpSpPr>
        <p:grpSp>
          <p:nvGrpSpPr>
            <p:cNvPr id="5" name="Group 161"/>
            <p:cNvGrpSpPr/>
            <p:nvPr/>
          </p:nvGrpSpPr>
          <p:grpSpPr>
            <a:xfrm>
              <a:off x="3875520" y="2902525"/>
              <a:ext cx="4873223" cy="3570407"/>
              <a:chOff x="2101171" y="2098064"/>
              <a:chExt cx="4907662" cy="3489892"/>
            </a:xfrm>
            <a:solidFill>
              <a:srgbClr val="C7C7C7"/>
            </a:solidFill>
          </p:grpSpPr>
          <p:sp>
            <p:nvSpPr>
              <p:cNvPr id="67" name="Rectangle 4"/>
              <p:cNvSpPr/>
              <p:nvPr/>
            </p:nvSpPr>
            <p:spPr>
              <a:xfrm>
                <a:off x="3086187" y="2392964"/>
                <a:ext cx="2967050" cy="1271554"/>
              </a:xfrm>
              <a:custGeom>
                <a:avLst/>
                <a:gdLst>
                  <a:gd name="connsiteX0" fmla="*/ 0 w 2514600"/>
                  <a:gd name="connsiteY0" fmla="*/ 0 h 381000"/>
                  <a:gd name="connsiteX1" fmla="*/ 2514600 w 2514600"/>
                  <a:gd name="connsiteY1" fmla="*/ 0 h 381000"/>
                  <a:gd name="connsiteX2" fmla="*/ 2514600 w 2514600"/>
                  <a:gd name="connsiteY2" fmla="*/ 381000 h 381000"/>
                  <a:gd name="connsiteX3" fmla="*/ 0 w 2514600"/>
                  <a:gd name="connsiteY3" fmla="*/ 381000 h 381000"/>
                  <a:gd name="connsiteX4" fmla="*/ 0 w 2514600"/>
                  <a:gd name="connsiteY4" fmla="*/ 0 h 381000"/>
                  <a:gd name="connsiteX0" fmla="*/ 182880 w 2697480"/>
                  <a:gd name="connsiteY0" fmla="*/ 0 h 620151"/>
                  <a:gd name="connsiteX1" fmla="*/ 2697480 w 2697480"/>
                  <a:gd name="connsiteY1" fmla="*/ 0 h 620151"/>
                  <a:gd name="connsiteX2" fmla="*/ 2697480 w 2697480"/>
                  <a:gd name="connsiteY2" fmla="*/ 381000 h 620151"/>
                  <a:gd name="connsiteX3" fmla="*/ 0 w 2697480"/>
                  <a:gd name="connsiteY3" fmla="*/ 620151 h 620151"/>
                  <a:gd name="connsiteX4" fmla="*/ 182880 w 2697480"/>
                  <a:gd name="connsiteY4" fmla="*/ 0 h 620151"/>
                  <a:gd name="connsiteX0" fmla="*/ 182880 w 2922563"/>
                  <a:gd name="connsiteY0" fmla="*/ 0 h 620151"/>
                  <a:gd name="connsiteX1" fmla="*/ 2697480 w 2922563"/>
                  <a:gd name="connsiteY1" fmla="*/ 0 h 620151"/>
                  <a:gd name="connsiteX2" fmla="*/ 2922563 w 2922563"/>
                  <a:gd name="connsiteY2" fmla="*/ 409136 h 620151"/>
                  <a:gd name="connsiteX3" fmla="*/ 0 w 2922563"/>
                  <a:gd name="connsiteY3" fmla="*/ 620151 h 620151"/>
                  <a:gd name="connsiteX4" fmla="*/ 182880 w 2922563"/>
                  <a:gd name="connsiteY4" fmla="*/ 0 h 620151"/>
                  <a:gd name="connsiteX0" fmla="*/ 182880 w 2922563"/>
                  <a:gd name="connsiteY0" fmla="*/ 562708 h 1182859"/>
                  <a:gd name="connsiteX1" fmla="*/ 2219178 w 2922563"/>
                  <a:gd name="connsiteY1" fmla="*/ 0 h 1182859"/>
                  <a:gd name="connsiteX2" fmla="*/ 2922563 w 2922563"/>
                  <a:gd name="connsiteY2" fmla="*/ 971844 h 1182859"/>
                  <a:gd name="connsiteX3" fmla="*/ 0 w 2922563"/>
                  <a:gd name="connsiteY3" fmla="*/ 1182859 h 1182859"/>
                  <a:gd name="connsiteX4" fmla="*/ 182880 w 2922563"/>
                  <a:gd name="connsiteY4" fmla="*/ 562708 h 1182859"/>
                  <a:gd name="connsiteX0" fmla="*/ 0 w 2922563"/>
                  <a:gd name="connsiteY0" fmla="*/ 492370 h 1182859"/>
                  <a:gd name="connsiteX1" fmla="*/ 2219178 w 2922563"/>
                  <a:gd name="connsiteY1" fmla="*/ 0 h 1182859"/>
                  <a:gd name="connsiteX2" fmla="*/ 2922563 w 2922563"/>
                  <a:gd name="connsiteY2" fmla="*/ 971844 h 1182859"/>
                  <a:gd name="connsiteX3" fmla="*/ 0 w 2922563"/>
                  <a:gd name="connsiteY3" fmla="*/ 1182859 h 1182859"/>
                  <a:gd name="connsiteX4" fmla="*/ 0 w 2922563"/>
                  <a:gd name="connsiteY4" fmla="*/ 492370 h 1182859"/>
                  <a:gd name="connsiteX0" fmla="*/ 0 w 2922563"/>
                  <a:gd name="connsiteY0" fmla="*/ 492370 h 1182859"/>
                  <a:gd name="connsiteX1" fmla="*/ 2219178 w 2922563"/>
                  <a:gd name="connsiteY1" fmla="*/ 0 h 1182859"/>
                  <a:gd name="connsiteX2" fmla="*/ 2922563 w 2922563"/>
                  <a:gd name="connsiteY2" fmla="*/ 971844 h 1182859"/>
                  <a:gd name="connsiteX3" fmla="*/ 0 w 2922563"/>
                  <a:gd name="connsiteY3" fmla="*/ 1182859 h 1182859"/>
                  <a:gd name="connsiteX4" fmla="*/ 0 w 2922563"/>
                  <a:gd name="connsiteY4" fmla="*/ 492370 h 1182859"/>
                  <a:gd name="connsiteX0" fmla="*/ 42203 w 2964766"/>
                  <a:gd name="connsiteY0" fmla="*/ 492370 h 1154723"/>
                  <a:gd name="connsiteX1" fmla="*/ 2261381 w 2964766"/>
                  <a:gd name="connsiteY1" fmla="*/ 0 h 1154723"/>
                  <a:gd name="connsiteX2" fmla="*/ 2964766 w 2964766"/>
                  <a:gd name="connsiteY2" fmla="*/ 971844 h 1154723"/>
                  <a:gd name="connsiteX3" fmla="*/ 0 w 2964766"/>
                  <a:gd name="connsiteY3" fmla="*/ 1154723 h 1154723"/>
                  <a:gd name="connsiteX4" fmla="*/ 42203 w 2964766"/>
                  <a:gd name="connsiteY4" fmla="*/ 492370 h 1154723"/>
                  <a:gd name="connsiteX0" fmla="*/ 42203 w 2964766"/>
                  <a:gd name="connsiteY0" fmla="*/ 492370 h 1154723"/>
                  <a:gd name="connsiteX1" fmla="*/ 2261381 w 2964766"/>
                  <a:gd name="connsiteY1" fmla="*/ 0 h 1154723"/>
                  <a:gd name="connsiteX2" fmla="*/ 2964766 w 2964766"/>
                  <a:gd name="connsiteY2" fmla="*/ 971844 h 1154723"/>
                  <a:gd name="connsiteX3" fmla="*/ 0 w 2964766"/>
                  <a:gd name="connsiteY3" fmla="*/ 1154723 h 1154723"/>
                  <a:gd name="connsiteX4" fmla="*/ 42203 w 2964766"/>
                  <a:gd name="connsiteY4" fmla="*/ 492370 h 1154723"/>
                  <a:gd name="connsiteX0" fmla="*/ 42203 w 2964766"/>
                  <a:gd name="connsiteY0" fmla="*/ 492370 h 1154723"/>
                  <a:gd name="connsiteX1" fmla="*/ 2261381 w 2964766"/>
                  <a:gd name="connsiteY1" fmla="*/ 0 h 1154723"/>
                  <a:gd name="connsiteX2" fmla="*/ 2964766 w 2964766"/>
                  <a:gd name="connsiteY2" fmla="*/ 971844 h 1154723"/>
                  <a:gd name="connsiteX3" fmla="*/ 0 w 2964766"/>
                  <a:gd name="connsiteY3" fmla="*/ 1154723 h 1154723"/>
                  <a:gd name="connsiteX4" fmla="*/ 42203 w 2964766"/>
                  <a:gd name="connsiteY4" fmla="*/ 492370 h 1154723"/>
                  <a:gd name="connsiteX0" fmla="*/ 70339 w 2992902"/>
                  <a:gd name="connsiteY0" fmla="*/ 492370 h 1337603"/>
                  <a:gd name="connsiteX1" fmla="*/ 2289517 w 2992902"/>
                  <a:gd name="connsiteY1" fmla="*/ 0 h 1337603"/>
                  <a:gd name="connsiteX2" fmla="*/ 2992902 w 2992902"/>
                  <a:gd name="connsiteY2" fmla="*/ 971844 h 1337603"/>
                  <a:gd name="connsiteX3" fmla="*/ 0 w 2992902"/>
                  <a:gd name="connsiteY3" fmla="*/ 1337603 h 1337603"/>
                  <a:gd name="connsiteX4" fmla="*/ 70339 w 2992902"/>
                  <a:gd name="connsiteY4" fmla="*/ 492370 h 1337603"/>
                  <a:gd name="connsiteX0" fmla="*/ 70339 w 2992902"/>
                  <a:gd name="connsiteY0" fmla="*/ 492370 h 1337603"/>
                  <a:gd name="connsiteX1" fmla="*/ 2289517 w 2992902"/>
                  <a:gd name="connsiteY1" fmla="*/ 0 h 1337603"/>
                  <a:gd name="connsiteX2" fmla="*/ 2992902 w 2992902"/>
                  <a:gd name="connsiteY2" fmla="*/ 971844 h 1337603"/>
                  <a:gd name="connsiteX3" fmla="*/ 0 w 2992902"/>
                  <a:gd name="connsiteY3" fmla="*/ 1337603 h 1337603"/>
                  <a:gd name="connsiteX4" fmla="*/ 70339 w 2992902"/>
                  <a:gd name="connsiteY4" fmla="*/ 492370 h 1337603"/>
                  <a:gd name="connsiteX0" fmla="*/ 70339 w 3035105"/>
                  <a:gd name="connsiteY0" fmla="*/ 492370 h 1337603"/>
                  <a:gd name="connsiteX1" fmla="*/ 2289517 w 3035105"/>
                  <a:gd name="connsiteY1" fmla="*/ 0 h 1337603"/>
                  <a:gd name="connsiteX2" fmla="*/ 3035105 w 3035105"/>
                  <a:gd name="connsiteY2" fmla="*/ 1084386 h 1337603"/>
                  <a:gd name="connsiteX3" fmla="*/ 0 w 3035105"/>
                  <a:gd name="connsiteY3" fmla="*/ 1337603 h 1337603"/>
                  <a:gd name="connsiteX4" fmla="*/ 70339 w 3035105"/>
                  <a:gd name="connsiteY4" fmla="*/ 492370 h 1337603"/>
                  <a:gd name="connsiteX0" fmla="*/ 70339 w 3035105"/>
                  <a:gd name="connsiteY0" fmla="*/ 492370 h 1337603"/>
                  <a:gd name="connsiteX1" fmla="*/ 2289517 w 3035105"/>
                  <a:gd name="connsiteY1" fmla="*/ 0 h 1337603"/>
                  <a:gd name="connsiteX2" fmla="*/ 3035105 w 3035105"/>
                  <a:gd name="connsiteY2" fmla="*/ 1084386 h 1337603"/>
                  <a:gd name="connsiteX3" fmla="*/ 0 w 3035105"/>
                  <a:gd name="connsiteY3" fmla="*/ 1337603 h 1337603"/>
                  <a:gd name="connsiteX4" fmla="*/ 70339 w 3035105"/>
                  <a:gd name="connsiteY4" fmla="*/ 492370 h 1337603"/>
                  <a:gd name="connsiteX0" fmla="*/ 70339 w 3049172"/>
                  <a:gd name="connsiteY0" fmla="*/ 492370 h 1337603"/>
                  <a:gd name="connsiteX1" fmla="*/ 2289517 w 3049172"/>
                  <a:gd name="connsiteY1" fmla="*/ 0 h 1337603"/>
                  <a:gd name="connsiteX2" fmla="*/ 3049172 w 3049172"/>
                  <a:gd name="connsiteY2" fmla="*/ 1267266 h 1337603"/>
                  <a:gd name="connsiteX3" fmla="*/ 0 w 3049172"/>
                  <a:gd name="connsiteY3" fmla="*/ 1337603 h 1337603"/>
                  <a:gd name="connsiteX4" fmla="*/ 70339 w 3049172"/>
                  <a:gd name="connsiteY4" fmla="*/ 492370 h 1337603"/>
                  <a:gd name="connsiteX0" fmla="*/ 70339 w 3049172"/>
                  <a:gd name="connsiteY0" fmla="*/ 492370 h 1337603"/>
                  <a:gd name="connsiteX1" fmla="*/ 2289517 w 3049172"/>
                  <a:gd name="connsiteY1" fmla="*/ 0 h 1337603"/>
                  <a:gd name="connsiteX2" fmla="*/ 3049172 w 3049172"/>
                  <a:gd name="connsiteY2" fmla="*/ 1267266 h 1337603"/>
                  <a:gd name="connsiteX3" fmla="*/ 0 w 3049172"/>
                  <a:gd name="connsiteY3" fmla="*/ 1337603 h 1337603"/>
                  <a:gd name="connsiteX4" fmla="*/ 70339 w 3049172"/>
                  <a:gd name="connsiteY4" fmla="*/ 492370 h 1337603"/>
                  <a:gd name="connsiteX0" fmla="*/ 70339 w 3049172"/>
                  <a:gd name="connsiteY0" fmla="*/ 0 h 845233"/>
                  <a:gd name="connsiteX1" fmla="*/ 3049172 w 3049172"/>
                  <a:gd name="connsiteY1" fmla="*/ 774896 h 845233"/>
                  <a:gd name="connsiteX2" fmla="*/ 0 w 3049172"/>
                  <a:gd name="connsiteY2" fmla="*/ 845233 h 845233"/>
                  <a:gd name="connsiteX3" fmla="*/ 70339 w 3049172"/>
                  <a:gd name="connsiteY3" fmla="*/ 0 h 845233"/>
                  <a:gd name="connsiteX0" fmla="*/ 70339 w 3049172"/>
                  <a:gd name="connsiteY0" fmla="*/ 108119 h 953352"/>
                  <a:gd name="connsiteX1" fmla="*/ 3049172 w 3049172"/>
                  <a:gd name="connsiteY1" fmla="*/ 883015 h 953352"/>
                  <a:gd name="connsiteX2" fmla="*/ 0 w 3049172"/>
                  <a:gd name="connsiteY2" fmla="*/ 953352 h 953352"/>
                  <a:gd name="connsiteX3" fmla="*/ 70339 w 3049172"/>
                  <a:gd name="connsiteY3" fmla="*/ 108119 h 953352"/>
                  <a:gd name="connsiteX0" fmla="*/ 70339 w 3049172"/>
                  <a:gd name="connsiteY0" fmla="*/ 312802 h 1158035"/>
                  <a:gd name="connsiteX1" fmla="*/ 3049172 w 3049172"/>
                  <a:gd name="connsiteY1" fmla="*/ 1087698 h 1158035"/>
                  <a:gd name="connsiteX2" fmla="*/ 0 w 3049172"/>
                  <a:gd name="connsiteY2" fmla="*/ 1158035 h 1158035"/>
                  <a:gd name="connsiteX3" fmla="*/ 70339 w 3049172"/>
                  <a:gd name="connsiteY3" fmla="*/ 312802 h 1158035"/>
                  <a:gd name="connsiteX0" fmla="*/ 70339 w 3049172"/>
                  <a:gd name="connsiteY0" fmla="*/ 312802 h 1214306"/>
                  <a:gd name="connsiteX1" fmla="*/ 3049172 w 3049172"/>
                  <a:gd name="connsiteY1" fmla="*/ 1087698 h 1214306"/>
                  <a:gd name="connsiteX2" fmla="*/ 0 w 3049172"/>
                  <a:gd name="connsiteY2" fmla="*/ 1214306 h 1214306"/>
                  <a:gd name="connsiteX3" fmla="*/ 70339 w 3049172"/>
                  <a:gd name="connsiteY3" fmla="*/ 312802 h 1214306"/>
                  <a:gd name="connsiteX0" fmla="*/ 70339 w 3049172"/>
                  <a:gd name="connsiteY0" fmla="*/ 312802 h 1214306"/>
                  <a:gd name="connsiteX1" fmla="*/ 3049172 w 3049172"/>
                  <a:gd name="connsiteY1" fmla="*/ 1087698 h 1214306"/>
                  <a:gd name="connsiteX2" fmla="*/ 0 w 3049172"/>
                  <a:gd name="connsiteY2" fmla="*/ 1214306 h 1214306"/>
                  <a:gd name="connsiteX3" fmla="*/ 70339 w 3049172"/>
                  <a:gd name="connsiteY3" fmla="*/ 312802 h 1214306"/>
                  <a:gd name="connsiteX0" fmla="*/ 70339 w 3049172"/>
                  <a:gd name="connsiteY0" fmla="*/ 312802 h 1214306"/>
                  <a:gd name="connsiteX1" fmla="*/ 3049172 w 3049172"/>
                  <a:gd name="connsiteY1" fmla="*/ 1087698 h 1214306"/>
                  <a:gd name="connsiteX2" fmla="*/ 0 w 3049172"/>
                  <a:gd name="connsiteY2" fmla="*/ 1214306 h 1214306"/>
                  <a:gd name="connsiteX3" fmla="*/ 70339 w 3049172"/>
                  <a:gd name="connsiteY3" fmla="*/ 312802 h 1214306"/>
                  <a:gd name="connsiteX0" fmla="*/ 70339 w 3049172"/>
                  <a:gd name="connsiteY0" fmla="*/ 312802 h 1214306"/>
                  <a:gd name="connsiteX1" fmla="*/ 3049172 w 3049172"/>
                  <a:gd name="connsiteY1" fmla="*/ 1087698 h 1214306"/>
                  <a:gd name="connsiteX2" fmla="*/ 0 w 3049172"/>
                  <a:gd name="connsiteY2" fmla="*/ 1214306 h 1214306"/>
                  <a:gd name="connsiteX3" fmla="*/ 70339 w 3049172"/>
                  <a:gd name="connsiteY3" fmla="*/ 312802 h 1214306"/>
                  <a:gd name="connsiteX0" fmla="*/ 70339 w 3049172"/>
                  <a:gd name="connsiteY0" fmla="*/ 312802 h 1214306"/>
                  <a:gd name="connsiteX1" fmla="*/ 3049172 w 3049172"/>
                  <a:gd name="connsiteY1" fmla="*/ 1087698 h 1214306"/>
                  <a:gd name="connsiteX2" fmla="*/ 0 w 3049172"/>
                  <a:gd name="connsiteY2" fmla="*/ 1214306 h 1214306"/>
                  <a:gd name="connsiteX3" fmla="*/ 70339 w 3049172"/>
                  <a:gd name="connsiteY3" fmla="*/ 312802 h 1214306"/>
                  <a:gd name="connsiteX0" fmla="*/ 70339 w 3049172"/>
                  <a:gd name="connsiteY0" fmla="*/ 312802 h 1214306"/>
                  <a:gd name="connsiteX1" fmla="*/ 3049172 w 3049172"/>
                  <a:gd name="connsiteY1" fmla="*/ 1087698 h 1214306"/>
                  <a:gd name="connsiteX2" fmla="*/ 0 w 3049172"/>
                  <a:gd name="connsiteY2" fmla="*/ 1214306 h 1214306"/>
                  <a:gd name="connsiteX3" fmla="*/ 70339 w 3049172"/>
                  <a:gd name="connsiteY3" fmla="*/ 312802 h 1214306"/>
                  <a:gd name="connsiteX0" fmla="*/ 12384 w 2991217"/>
                  <a:gd name="connsiteY0" fmla="*/ 312802 h 1259382"/>
                  <a:gd name="connsiteX1" fmla="*/ 2991217 w 2991217"/>
                  <a:gd name="connsiteY1" fmla="*/ 1087698 h 1259382"/>
                  <a:gd name="connsiteX2" fmla="*/ 0 w 2991217"/>
                  <a:gd name="connsiteY2" fmla="*/ 1259382 h 1259382"/>
                  <a:gd name="connsiteX3" fmla="*/ 12384 w 2991217"/>
                  <a:gd name="connsiteY3" fmla="*/ 312802 h 1259382"/>
                  <a:gd name="connsiteX0" fmla="*/ 12384 w 2991217"/>
                  <a:gd name="connsiteY0" fmla="*/ 312802 h 1259382"/>
                  <a:gd name="connsiteX1" fmla="*/ 2991217 w 2991217"/>
                  <a:gd name="connsiteY1" fmla="*/ 1087698 h 1259382"/>
                  <a:gd name="connsiteX2" fmla="*/ 0 w 2991217"/>
                  <a:gd name="connsiteY2" fmla="*/ 1259382 h 1259382"/>
                  <a:gd name="connsiteX3" fmla="*/ 12384 w 2991217"/>
                  <a:gd name="connsiteY3" fmla="*/ 312802 h 1259382"/>
                  <a:gd name="connsiteX0" fmla="*/ 12384 w 2991217"/>
                  <a:gd name="connsiteY0" fmla="*/ 312802 h 1259382"/>
                  <a:gd name="connsiteX1" fmla="*/ 2991217 w 2991217"/>
                  <a:gd name="connsiteY1" fmla="*/ 1087698 h 1259382"/>
                  <a:gd name="connsiteX2" fmla="*/ 0 w 2991217"/>
                  <a:gd name="connsiteY2" fmla="*/ 1259382 h 1259382"/>
                  <a:gd name="connsiteX3" fmla="*/ 12384 w 2991217"/>
                  <a:gd name="connsiteY3" fmla="*/ 312802 h 1259382"/>
                  <a:gd name="connsiteX0" fmla="*/ 12384 w 2971899"/>
                  <a:gd name="connsiteY0" fmla="*/ 269630 h 1216210"/>
                  <a:gd name="connsiteX1" fmla="*/ 2971899 w 2971899"/>
                  <a:gd name="connsiteY1" fmla="*/ 1147557 h 1216210"/>
                  <a:gd name="connsiteX2" fmla="*/ 0 w 2971899"/>
                  <a:gd name="connsiteY2" fmla="*/ 1216210 h 1216210"/>
                  <a:gd name="connsiteX3" fmla="*/ 12384 w 2971899"/>
                  <a:gd name="connsiteY3" fmla="*/ 269630 h 1216210"/>
                  <a:gd name="connsiteX0" fmla="*/ 12384 w 2971899"/>
                  <a:gd name="connsiteY0" fmla="*/ 279898 h 1226478"/>
                  <a:gd name="connsiteX1" fmla="*/ 2971899 w 2971899"/>
                  <a:gd name="connsiteY1" fmla="*/ 1157825 h 1226478"/>
                  <a:gd name="connsiteX2" fmla="*/ 0 w 2971899"/>
                  <a:gd name="connsiteY2" fmla="*/ 1226478 h 1226478"/>
                  <a:gd name="connsiteX3" fmla="*/ 12384 w 2971899"/>
                  <a:gd name="connsiteY3" fmla="*/ 279898 h 1226478"/>
                  <a:gd name="connsiteX0" fmla="*/ 12384 w 2971899"/>
                  <a:gd name="connsiteY0" fmla="*/ 279898 h 1226478"/>
                  <a:gd name="connsiteX1" fmla="*/ 2971899 w 2971899"/>
                  <a:gd name="connsiteY1" fmla="*/ 1157825 h 1226478"/>
                  <a:gd name="connsiteX2" fmla="*/ 0 w 2971899"/>
                  <a:gd name="connsiteY2" fmla="*/ 1226478 h 1226478"/>
                  <a:gd name="connsiteX3" fmla="*/ 12384 w 2971899"/>
                  <a:gd name="connsiteY3" fmla="*/ 279898 h 1226478"/>
                  <a:gd name="connsiteX0" fmla="*/ 7535 w 2967050"/>
                  <a:gd name="connsiteY0" fmla="*/ 279898 h 1271554"/>
                  <a:gd name="connsiteX1" fmla="*/ 2967050 w 2967050"/>
                  <a:gd name="connsiteY1" fmla="*/ 1157825 h 1271554"/>
                  <a:gd name="connsiteX2" fmla="*/ 1591 w 2967050"/>
                  <a:gd name="connsiteY2" fmla="*/ 1271554 h 1271554"/>
                  <a:gd name="connsiteX3" fmla="*/ 7535 w 2967050"/>
                  <a:gd name="connsiteY3" fmla="*/ 279898 h 1271554"/>
                  <a:gd name="connsiteX0" fmla="*/ 7535 w 2967050"/>
                  <a:gd name="connsiteY0" fmla="*/ 279898 h 1271554"/>
                  <a:gd name="connsiteX1" fmla="*/ 2967050 w 2967050"/>
                  <a:gd name="connsiteY1" fmla="*/ 1157825 h 1271554"/>
                  <a:gd name="connsiteX2" fmla="*/ 1591 w 2967050"/>
                  <a:gd name="connsiteY2" fmla="*/ 1271554 h 1271554"/>
                  <a:gd name="connsiteX3" fmla="*/ 7535 w 2967050"/>
                  <a:gd name="connsiteY3" fmla="*/ 279898 h 12715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67050" h="1271554">
                    <a:moveTo>
                      <a:pt x="7535" y="279898"/>
                    </a:moveTo>
                    <a:cubicBezTo>
                      <a:pt x="761328" y="-10443"/>
                      <a:pt x="2701861" y="-440967"/>
                      <a:pt x="2967050" y="1157825"/>
                    </a:cubicBezTo>
                    <a:cubicBezTo>
                      <a:pt x="2529219" y="173975"/>
                      <a:pt x="261794" y="239560"/>
                      <a:pt x="1591" y="1271554"/>
                    </a:cubicBezTo>
                    <a:cubicBezTo>
                      <a:pt x="25037" y="971053"/>
                      <a:pt x="-15911" y="580399"/>
                      <a:pt x="7535" y="279898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"/>
              <p:cNvSpPr/>
              <p:nvPr/>
            </p:nvSpPr>
            <p:spPr>
              <a:xfrm>
                <a:off x="2107031" y="2384476"/>
                <a:ext cx="4901802" cy="3203480"/>
              </a:xfrm>
              <a:custGeom>
                <a:avLst/>
                <a:gdLst/>
                <a:ahLst/>
                <a:cxnLst/>
                <a:rect l="l" t="t" r="r" b="b"/>
                <a:pathLst>
                  <a:path w="4901802" h="3203480">
                    <a:moveTo>
                      <a:pt x="2450901" y="1702"/>
                    </a:moveTo>
                    <a:cubicBezTo>
                      <a:pt x="1506064" y="1702"/>
                      <a:pt x="740122" y="468589"/>
                      <a:pt x="740122" y="1044524"/>
                    </a:cubicBezTo>
                    <a:cubicBezTo>
                      <a:pt x="740122" y="1620459"/>
                      <a:pt x="1506064" y="2087346"/>
                      <a:pt x="2450901" y="2087346"/>
                    </a:cubicBezTo>
                    <a:cubicBezTo>
                      <a:pt x="3395738" y="2087346"/>
                      <a:pt x="4161680" y="1620459"/>
                      <a:pt x="4161680" y="1044524"/>
                    </a:cubicBezTo>
                    <a:cubicBezTo>
                      <a:pt x="4161680" y="468589"/>
                      <a:pt x="3395738" y="1702"/>
                      <a:pt x="2450901" y="1702"/>
                    </a:cubicBezTo>
                    <a:close/>
                    <a:moveTo>
                      <a:pt x="2450901" y="0"/>
                    </a:moveTo>
                    <a:cubicBezTo>
                      <a:pt x="3804496" y="0"/>
                      <a:pt x="4901802" y="717123"/>
                      <a:pt x="4901802" y="1601740"/>
                    </a:cubicBezTo>
                    <a:cubicBezTo>
                      <a:pt x="4901802" y="2486357"/>
                      <a:pt x="3804496" y="3203480"/>
                      <a:pt x="2450901" y="3203480"/>
                    </a:cubicBezTo>
                    <a:cubicBezTo>
                      <a:pt x="1097306" y="3203480"/>
                      <a:pt x="0" y="2486357"/>
                      <a:pt x="0" y="1601740"/>
                    </a:cubicBezTo>
                    <a:cubicBezTo>
                      <a:pt x="0" y="717123"/>
                      <a:pt x="1097306" y="0"/>
                      <a:pt x="2450901" y="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Oval 3"/>
              <p:cNvSpPr/>
              <p:nvPr/>
            </p:nvSpPr>
            <p:spPr>
              <a:xfrm>
                <a:off x="2101171" y="2098064"/>
                <a:ext cx="4901802" cy="3203480"/>
              </a:xfrm>
              <a:custGeom>
                <a:avLst/>
                <a:gdLst/>
                <a:ahLst/>
                <a:cxnLst/>
                <a:rect l="l" t="t" r="r" b="b"/>
                <a:pathLst>
                  <a:path w="4901802" h="3203480">
                    <a:moveTo>
                      <a:pt x="2456761" y="459119"/>
                    </a:moveTo>
                    <a:cubicBezTo>
                      <a:pt x="1666861" y="459119"/>
                      <a:pt x="1026521" y="849445"/>
                      <a:pt x="1026521" y="1330936"/>
                    </a:cubicBezTo>
                    <a:cubicBezTo>
                      <a:pt x="1026521" y="1812427"/>
                      <a:pt x="1666861" y="2202753"/>
                      <a:pt x="2456761" y="2202753"/>
                    </a:cubicBezTo>
                    <a:cubicBezTo>
                      <a:pt x="3246661" y="2202753"/>
                      <a:pt x="3887001" y="1812427"/>
                      <a:pt x="3887001" y="1330936"/>
                    </a:cubicBezTo>
                    <a:cubicBezTo>
                      <a:pt x="3887001" y="849445"/>
                      <a:pt x="3246661" y="459119"/>
                      <a:pt x="2456761" y="459119"/>
                    </a:cubicBezTo>
                    <a:close/>
                    <a:moveTo>
                      <a:pt x="2450901" y="0"/>
                    </a:moveTo>
                    <a:cubicBezTo>
                      <a:pt x="3804496" y="0"/>
                      <a:pt x="4901802" y="717123"/>
                      <a:pt x="4901802" y="1601740"/>
                    </a:cubicBezTo>
                    <a:cubicBezTo>
                      <a:pt x="4901802" y="2486357"/>
                      <a:pt x="3804496" y="3203480"/>
                      <a:pt x="2450901" y="3203480"/>
                    </a:cubicBezTo>
                    <a:cubicBezTo>
                      <a:pt x="1097306" y="3203480"/>
                      <a:pt x="0" y="2486357"/>
                      <a:pt x="0" y="1601740"/>
                    </a:cubicBezTo>
                    <a:cubicBezTo>
                      <a:pt x="0" y="717123"/>
                      <a:pt x="1097306" y="0"/>
                      <a:pt x="2450901" y="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" name="Group 162"/>
            <p:cNvGrpSpPr/>
            <p:nvPr/>
          </p:nvGrpSpPr>
          <p:grpSpPr>
            <a:xfrm>
              <a:off x="3855338" y="2371266"/>
              <a:ext cx="4907662" cy="3953334"/>
              <a:chOff x="2101171" y="1634622"/>
              <a:chExt cx="4907662" cy="3953334"/>
            </a:xfrm>
          </p:grpSpPr>
          <p:grpSp>
            <p:nvGrpSpPr>
              <p:cNvPr id="7" name="Group 163"/>
              <p:cNvGrpSpPr/>
              <p:nvPr/>
            </p:nvGrpSpPr>
            <p:grpSpPr>
              <a:xfrm>
                <a:off x="2101171" y="2098064"/>
                <a:ext cx="4907662" cy="3489892"/>
                <a:chOff x="2101171" y="2098064"/>
                <a:chExt cx="4907662" cy="3489892"/>
              </a:xfrm>
            </p:grpSpPr>
            <p:sp>
              <p:nvSpPr>
                <p:cNvPr id="64" name="Rectangle 4"/>
                <p:cNvSpPr/>
                <p:nvPr/>
              </p:nvSpPr>
              <p:spPr>
                <a:xfrm>
                  <a:off x="3086187" y="2392964"/>
                  <a:ext cx="2967050" cy="1271554"/>
                </a:xfrm>
                <a:custGeom>
                  <a:avLst/>
                  <a:gdLst>
                    <a:gd name="connsiteX0" fmla="*/ 0 w 2514600"/>
                    <a:gd name="connsiteY0" fmla="*/ 0 h 381000"/>
                    <a:gd name="connsiteX1" fmla="*/ 2514600 w 2514600"/>
                    <a:gd name="connsiteY1" fmla="*/ 0 h 381000"/>
                    <a:gd name="connsiteX2" fmla="*/ 2514600 w 2514600"/>
                    <a:gd name="connsiteY2" fmla="*/ 381000 h 381000"/>
                    <a:gd name="connsiteX3" fmla="*/ 0 w 2514600"/>
                    <a:gd name="connsiteY3" fmla="*/ 381000 h 381000"/>
                    <a:gd name="connsiteX4" fmla="*/ 0 w 2514600"/>
                    <a:gd name="connsiteY4" fmla="*/ 0 h 381000"/>
                    <a:gd name="connsiteX0" fmla="*/ 182880 w 2697480"/>
                    <a:gd name="connsiteY0" fmla="*/ 0 h 620151"/>
                    <a:gd name="connsiteX1" fmla="*/ 2697480 w 2697480"/>
                    <a:gd name="connsiteY1" fmla="*/ 0 h 620151"/>
                    <a:gd name="connsiteX2" fmla="*/ 2697480 w 2697480"/>
                    <a:gd name="connsiteY2" fmla="*/ 381000 h 620151"/>
                    <a:gd name="connsiteX3" fmla="*/ 0 w 2697480"/>
                    <a:gd name="connsiteY3" fmla="*/ 620151 h 620151"/>
                    <a:gd name="connsiteX4" fmla="*/ 182880 w 2697480"/>
                    <a:gd name="connsiteY4" fmla="*/ 0 h 620151"/>
                    <a:gd name="connsiteX0" fmla="*/ 182880 w 2922563"/>
                    <a:gd name="connsiteY0" fmla="*/ 0 h 620151"/>
                    <a:gd name="connsiteX1" fmla="*/ 2697480 w 2922563"/>
                    <a:gd name="connsiteY1" fmla="*/ 0 h 620151"/>
                    <a:gd name="connsiteX2" fmla="*/ 2922563 w 2922563"/>
                    <a:gd name="connsiteY2" fmla="*/ 409136 h 620151"/>
                    <a:gd name="connsiteX3" fmla="*/ 0 w 2922563"/>
                    <a:gd name="connsiteY3" fmla="*/ 620151 h 620151"/>
                    <a:gd name="connsiteX4" fmla="*/ 182880 w 2922563"/>
                    <a:gd name="connsiteY4" fmla="*/ 0 h 620151"/>
                    <a:gd name="connsiteX0" fmla="*/ 182880 w 2922563"/>
                    <a:gd name="connsiteY0" fmla="*/ 562708 h 1182859"/>
                    <a:gd name="connsiteX1" fmla="*/ 2219178 w 2922563"/>
                    <a:gd name="connsiteY1" fmla="*/ 0 h 1182859"/>
                    <a:gd name="connsiteX2" fmla="*/ 2922563 w 2922563"/>
                    <a:gd name="connsiteY2" fmla="*/ 971844 h 1182859"/>
                    <a:gd name="connsiteX3" fmla="*/ 0 w 2922563"/>
                    <a:gd name="connsiteY3" fmla="*/ 1182859 h 1182859"/>
                    <a:gd name="connsiteX4" fmla="*/ 182880 w 2922563"/>
                    <a:gd name="connsiteY4" fmla="*/ 562708 h 1182859"/>
                    <a:gd name="connsiteX0" fmla="*/ 0 w 2922563"/>
                    <a:gd name="connsiteY0" fmla="*/ 492370 h 1182859"/>
                    <a:gd name="connsiteX1" fmla="*/ 2219178 w 2922563"/>
                    <a:gd name="connsiteY1" fmla="*/ 0 h 1182859"/>
                    <a:gd name="connsiteX2" fmla="*/ 2922563 w 2922563"/>
                    <a:gd name="connsiteY2" fmla="*/ 971844 h 1182859"/>
                    <a:gd name="connsiteX3" fmla="*/ 0 w 2922563"/>
                    <a:gd name="connsiteY3" fmla="*/ 1182859 h 1182859"/>
                    <a:gd name="connsiteX4" fmla="*/ 0 w 2922563"/>
                    <a:gd name="connsiteY4" fmla="*/ 492370 h 1182859"/>
                    <a:gd name="connsiteX0" fmla="*/ 0 w 2922563"/>
                    <a:gd name="connsiteY0" fmla="*/ 492370 h 1182859"/>
                    <a:gd name="connsiteX1" fmla="*/ 2219178 w 2922563"/>
                    <a:gd name="connsiteY1" fmla="*/ 0 h 1182859"/>
                    <a:gd name="connsiteX2" fmla="*/ 2922563 w 2922563"/>
                    <a:gd name="connsiteY2" fmla="*/ 971844 h 1182859"/>
                    <a:gd name="connsiteX3" fmla="*/ 0 w 2922563"/>
                    <a:gd name="connsiteY3" fmla="*/ 1182859 h 1182859"/>
                    <a:gd name="connsiteX4" fmla="*/ 0 w 2922563"/>
                    <a:gd name="connsiteY4" fmla="*/ 492370 h 1182859"/>
                    <a:gd name="connsiteX0" fmla="*/ 42203 w 2964766"/>
                    <a:gd name="connsiteY0" fmla="*/ 492370 h 1154723"/>
                    <a:gd name="connsiteX1" fmla="*/ 2261381 w 2964766"/>
                    <a:gd name="connsiteY1" fmla="*/ 0 h 1154723"/>
                    <a:gd name="connsiteX2" fmla="*/ 2964766 w 2964766"/>
                    <a:gd name="connsiteY2" fmla="*/ 971844 h 1154723"/>
                    <a:gd name="connsiteX3" fmla="*/ 0 w 2964766"/>
                    <a:gd name="connsiteY3" fmla="*/ 1154723 h 1154723"/>
                    <a:gd name="connsiteX4" fmla="*/ 42203 w 2964766"/>
                    <a:gd name="connsiteY4" fmla="*/ 492370 h 1154723"/>
                    <a:gd name="connsiteX0" fmla="*/ 42203 w 2964766"/>
                    <a:gd name="connsiteY0" fmla="*/ 492370 h 1154723"/>
                    <a:gd name="connsiteX1" fmla="*/ 2261381 w 2964766"/>
                    <a:gd name="connsiteY1" fmla="*/ 0 h 1154723"/>
                    <a:gd name="connsiteX2" fmla="*/ 2964766 w 2964766"/>
                    <a:gd name="connsiteY2" fmla="*/ 971844 h 1154723"/>
                    <a:gd name="connsiteX3" fmla="*/ 0 w 2964766"/>
                    <a:gd name="connsiteY3" fmla="*/ 1154723 h 1154723"/>
                    <a:gd name="connsiteX4" fmla="*/ 42203 w 2964766"/>
                    <a:gd name="connsiteY4" fmla="*/ 492370 h 1154723"/>
                    <a:gd name="connsiteX0" fmla="*/ 42203 w 2964766"/>
                    <a:gd name="connsiteY0" fmla="*/ 492370 h 1154723"/>
                    <a:gd name="connsiteX1" fmla="*/ 2261381 w 2964766"/>
                    <a:gd name="connsiteY1" fmla="*/ 0 h 1154723"/>
                    <a:gd name="connsiteX2" fmla="*/ 2964766 w 2964766"/>
                    <a:gd name="connsiteY2" fmla="*/ 971844 h 1154723"/>
                    <a:gd name="connsiteX3" fmla="*/ 0 w 2964766"/>
                    <a:gd name="connsiteY3" fmla="*/ 1154723 h 1154723"/>
                    <a:gd name="connsiteX4" fmla="*/ 42203 w 2964766"/>
                    <a:gd name="connsiteY4" fmla="*/ 492370 h 1154723"/>
                    <a:gd name="connsiteX0" fmla="*/ 70339 w 2992902"/>
                    <a:gd name="connsiteY0" fmla="*/ 492370 h 1337603"/>
                    <a:gd name="connsiteX1" fmla="*/ 2289517 w 2992902"/>
                    <a:gd name="connsiteY1" fmla="*/ 0 h 1337603"/>
                    <a:gd name="connsiteX2" fmla="*/ 2992902 w 2992902"/>
                    <a:gd name="connsiteY2" fmla="*/ 971844 h 1337603"/>
                    <a:gd name="connsiteX3" fmla="*/ 0 w 2992902"/>
                    <a:gd name="connsiteY3" fmla="*/ 1337603 h 1337603"/>
                    <a:gd name="connsiteX4" fmla="*/ 70339 w 2992902"/>
                    <a:gd name="connsiteY4" fmla="*/ 492370 h 1337603"/>
                    <a:gd name="connsiteX0" fmla="*/ 70339 w 2992902"/>
                    <a:gd name="connsiteY0" fmla="*/ 492370 h 1337603"/>
                    <a:gd name="connsiteX1" fmla="*/ 2289517 w 2992902"/>
                    <a:gd name="connsiteY1" fmla="*/ 0 h 1337603"/>
                    <a:gd name="connsiteX2" fmla="*/ 2992902 w 2992902"/>
                    <a:gd name="connsiteY2" fmla="*/ 971844 h 1337603"/>
                    <a:gd name="connsiteX3" fmla="*/ 0 w 2992902"/>
                    <a:gd name="connsiteY3" fmla="*/ 1337603 h 1337603"/>
                    <a:gd name="connsiteX4" fmla="*/ 70339 w 2992902"/>
                    <a:gd name="connsiteY4" fmla="*/ 492370 h 1337603"/>
                    <a:gd name="connsiteX0" fmla="*/ 70339 w 3035105"/>
                    <a:gd name="connsiteY0" fmla="*/ 492370 h 1337603"/>
                    <a:gd name="connsiteX1" fmla="*/ 2289517 w 3035105"/>
                    <a:gd name="connsiteY1" fmla="*/ 0 h 1337603"/>
                    <a:gd name="connsiteX2" fmla="*/ 3035105 w 3035105"/>
                    <a:gd name="connsiteY2" fmla="*/ 1084386 h 1337603"/>
                    <a:gd name="connsiteX3" fmla="*/ 0 w 3035105"/>
                    <a:gd name="connsiteY3" fmla="*/ 1337603 h 1337603"/>
                    <a:gd name="connsiteX4" fmla="*/ 70339 w 3035105"/>
                    <a:gd name="connsiteY4" fmla="*/ 492370 h 1337603"/>
                    <a:gd name="connsiteX0" fmla="*/ 70339 w 3035105"/>
                    <a:gd name="connsiteY0" fmla="*/ 492370 h 1337603"/>
                    <a:gd name="connsiteX1" fmla="*/ 2289517 w 3035105"/>
                    <a:gd name="connsiteY1" fmla="*/ 0 h 1337603"/>
                    <a:gd name="connsiteX2" fmla="*/ 3035105 w 3035105"/>
                    <a:gd name="connsiteY2" fmla="*/ 1084386 h 1337603"/>
                    <a:gd name="connsiteX3" fmla="*/ 0 w 3035105"/>
                    <a:gd name="connsiteY3" fmla="*/ 1337603 h 1337603"/>
                    <a:gd name="connsiteX4" fmla="*/ 70339 w 3035105"/>
                    <a:gd name="connsiteY4" fmla="*/ 492370 h 1337603"/>
                    <a:gd name="connsiteX0" fmla="*/ 70339 w 3049172"/>
                    <a:gd name="connsiteY0" fmla="*/ 492370 h 1337603"/>
                    <a:gd name="connsiteX1" fmla="*/ 2289517 w 3049172"/>
                    <a:gd name="connsiteY1" fmla="*/ 0 h 1337603"/>
                    <a:gd name="connsiteX2" fmla="*/ 3049172 w 3049172"/>
                    <a:gd name="connsiteY2" fmla="*/ 1267266 h 1337603"/>
                    <a:gd name="connsiteX3" fmla="*/ 0 w 3049172"/>
                    <a:gd name="connsiteY3" fmla="*/ 1337603 h 1337603"/>
                    <a:gd name="connsiteX4" fmla="*/ 70339 w 3049172"/>
                    <a:gd name="connsiteY4" fmla="*/ 492370 h 1337603"/>
                    <a:gd name="connsiteX0" fmla="*/ 70339 w 3049172"/>
                    <a:gd name="connsiteY0" fmla="*/ 492370 h 1337603"/>
                    <a:gd name="connsiteX1" fmla="*/ 2289517 w 3049172"/>
                    <a:gd name="connsiteY1" fmla="*/ 0 h 1337603"/>
                    <a:gd name="connsiteX2" fmla="*/ 3049172 w 3049172"/>
                    <a:gd name="connsiteY2" fmla="*/ 1267266 h 1337603"/>
                    <a:gd name="connsiteX3" fmla="*/ 0 w 3049172"/>
                    <a:gd name="connsiteY3" fmla="*/ 1337603 h 1337603"/>
                    <a:gd name="connsiteX4" fmla="*/ 70339 w 3049172"/>
                    <a:gd name="connsiteY4" fmla="*/ 492370 h 1337603"/>
                    <a:gd name="connsiteX0" fmla="*/ 70339 w 3049172"/>
                    <a:gd name="connsiteY0" fmla="*/ 0 h 845233"/>
                    <a:gd name="connsiteX1" fmla="*/ 3049172 w 3049172"/>
                    <a:gd name="connsiteY1" fmla="*/ 774896 h 845233"/>
                    <a:gd name="connsiteX2" fmla="*/ 0 w 3049172"/>
                    <a:gd name="connsiteY2" fmla="*/ 845233 h 845233"/>
                    <a:gd name="connsiteX3" fmla="*/ 70339 w 3049172"/>
                    <a:gd name="connsiteY3" fmla="*/ 0 h 845233"/>
                    <a:gd name="connsiteX0" fmla="*/ 70339 w 3049172"/>
                    <a:gd name="connsiteY0" fmla="*/ 108119 h 953352"/>
                    <a:gd name="connsiteX1" fmla="*/ 3049172 w 3049172"/>
                    <a:gd name="connsiteY1" fmla="*/ 883015 h 953352"/>
                    <a:gd name="connsiteX2" fmla="*/ 0 w 3049172"/>
                    <a:gd name="connsiteY2" fmla="*/ 953352 h 953352"/>
                    <a:gd name="connsiteX3" fmla="*/ 70339 w 3049172"/>
                    <a:gd name="connsiteY3" fmla="*/ 108119 h 953352"/>
                    <a:gd name="connsiteX0" fmla="*/ 70339 w 3049172"/>
                    <a:gd name="connsiteY0" fmla="*/ 312802 h 1158035"/>
                    <a:gd name="connsiteX1" fmla="*/ 3049172 w 3049172"/>
                    <a:gd name="connsiteY1" fmla="*/ 1087698 h 1158035"/>
                    <a:gd name="connsiteX2" fmla="*/ 0 w 3049172"/>
                    <a:gd name="connsiteY2" fmla="*/ 1158035 h 1158035"/>
                    <a:gd name="connsiteX3" fmla="*/ 70339 w 3049172"/>
                    <a:gd name="connsiteY3" fmla="*/ 312802 h 1158035"/>
                    <a:gd name="connsiteX0" fmla="*/ 70339 w 3049172"/>
                    <a:gd name="connsiteY0" fmla="*/ 312802 h 1214306"/>
                    <a:gd name="connsiteX1" fmla="*/ 3049172 w 3049172"/>
                    <a:gd name="connsiteY1" fmla="*/ 1087698 h 1214306"/>
                    <a:gd name="connsiteX2" fmla="*/ 0 w 3049172"/>
                    <a:gd name="connsiteY2" fmla="*/ 1214306 h 1214306"/>
                    <a:gd name="connsiteX3" fmla="*/ 70339 w 3049172"/>
                    <a:gd name="connsiteY3" fmla="*/ 312802 h 1214306"/>
                    <a:gd name="connsiteX0" fmla="*/ 70339 w 3049172"/>
                    <a:gd name="connsiteY0" fmla="*/ 312802 h 1214306"/>
                    <a:gd name="connsiteX1" fmla="*/ 3049172 w 3049172"/>
                    <a:gd name="connsiteY1" fmla="*/ 1087698 h 1214306"/>
                    <a:gd name="connsiteX2" fmla="*/ 0 w 3049172"/>
                    <a:gd name="connsiteY2" fmla="*/ 1214306 h 1214306"/>
                    <a:gd name="connsiteX3" fmla="*/ 70339 w 3049172"/>
                    <a:gd name="connsiteY3" fmla="*/ 312802 h 1214306"/>
                    <a:gd name="connsiteX0" fmla="*/ 70339 w 3049172"/>
                    <a:gd name="connsiteY0" fmla="*/ 312802 h 1214306"/>
                    <a:gd name="connsiteX1" fmla="*/ 3049172 w 3049172"/>
                    <a:gd name="connsiteY1" fmla="*/ 1087698 h 1214306"/>
                    <a:gd name="connsiteX2" fmla="*/ 0 w 3049172"/>
                    <a:gd name="connsiteY2" fmla="*/ 1214306 h 1214306"/>
                    <a:gd name="connsiteX3" fmla="*/ 70339 w 3049172"/>
                    <a:gd name="connsiteY3" fmla="*/ 312802 h 1214306"/>
                    <a:gd name="connsiteX0" fmla="*/ 70339 w 3049172"/>
                    <a:gd name="connsiteY0" fmla="*/ 312802 h 1214306"/>
                    <a:gd name="connsiteX1" fmla="*/ 3049172 w 3049172"/>
                    <a:gd name="connsiteY1" fmla="*/ 1087698 h 1214306"/>
                    <a:gd name="connsiteX2" fmla="*/ 0 w 3049172"/>
                    <a:gd name="connsiteY2" fmla="*/ 1214306 h 1214306"/>
                    <a:gd name="connsiteX3" fmla="*/ 70339 w 3049172"/>
                    <a:gd name="connsiteY3" fmla="*/ 312802 h 1214306"/>
                    <a:gd name="connsiteX0" fmla="*/ 70339 w 3049172"/>
                    <a:gd name="connsiteY0" fmla="*/ 312802 h 1214306"/>
                    <a:gd name="connsiteX1" fmla="*/ 3049172 w 3049172"/>
                    <a:gd name="connsiteY1" fmla="*/ 1087698 h 1214306"/>
                    <a:gd name="connsiteX2" fmla="*/ 0 w 3049172"/>
                    <a:gd name="connsiteY2" fmla="*/ 1214306 h 1214306"/>
                    <a:gd name="connsiteX3" fmla="*/ 70339 w 3049172"/>
                    <a:gd name="connsiteY3" fmla="*/ 312802 h 1214306"/>
                    <a:gd name="connsiteX0" fmla="*/ 70339 w 3049172"/>
                    <a:gd name="connsiteY0" fmla="*/ 312802 h 1214306"/>
                    <a:gd name="connsiteX1" fmla="*/ 3049172 w 3049172"/>
                    <a:gd name="connsiteY1" fmla="*/ 1087698 h 1214306"/>
                    <a:gd name="connsiteX2" fmla="*/ 0 w 3049172"/>
                    <a:gd name="connsiteY2" fmla="*/ 1214306 h 1214306"/>
                    <a:gd name="connsiteX3" fmla="*/ 70339 w 3049172"/>
                    <a:gd name="connsiteY3" fmla="*/ 312802 h 1214306"/>
                    <a:gd name="connsiteX0" fmla="*/ 12384 w 2991217"/>
                    <a:gd name="connsiteY0" fmla="*/ 312802 h 1259382"/>
                    <a:gd name="connsiteX1" fmla="*/ 2991217 w 2991217"/>
                    <a:gd name="connsiteY1" fmla="*/ 1087698 h 1259382"/>
                    <a:gd name="connsiteX2" fmla="*/ 0 w 2991217"/>
                    <a:gd name="connsiteY2" fmla="*/ 1259382 h 1259382"/>
                    <a:gd name="connsiteX3" fmla="*/ 12384 w 2991217"/>
                    <a:gd name="connsiteY3" fmla="*/ 312802 h 1259382"/>
                    <a:gd name="connsiteX0" fmla="*/ 12384 w 2991217"/>
                    <a:gd name="connsiteY0" fmla="*/ 312802 h 1259382"/>
                    <a:gd name="connsiteX1" fmla="*/ 2991217 w 2991217"/>
                    <a:gd name="connsiteY1" fmla="*/ 1087698 h 1259382"/>
                    <a:gd name="connsiteX2" fmla="*/ 0 w 2991217"/>
                    <a:gd name="connsiteY2" fmla="*/ 1259382 h 1259382"/>
                    <a:gd name="connsiteX3" fmla="*/ 12384 w 2991217"/>
                    <a:gd name="connsiteY3" fmla="*/ 312802 h 1259382"/>
                    <a:gd name="connsiteX0" fmla="*/ 12384 w 2991217"/>
                    <a:gd name="connsiteY0" fmla="*/ 312802 h 1259382"/>
                    <a:gd name="connsiteX1" fmla="*/ 2991217 w 2991217"/>
                    <a:gd name="connsiteY1" fmla="*/ 1087698 h 1259382"/>
                    <a:gd name="connsiteX2" fmla="*/ 0 w 2991217"/>
                    <a:gd name="connsiteY2" fmla="*/ 1259382 h 1259382"/>
                    <a:gd name="connsiteX3" fmla="*/ 12384 w 2991217"/>
                    <a:gd name="connsiteY3" fmla="*/ 312802 h 1259382"/>
                    <a:gd name="connsiteX0" fmla="*/ 12384 w 2971899"/>
                    <a:gd name="connsiteY0" fmla="*/ 269630 h 1216210"/>
                    <a:gd name="connsiteX1" fmla="*/ 2971899 w 2971899"/>
                    <a:gd name="connsiteY1" fmla="*/ 1147557 h 1216210"/>
                    <a:gd name="connsiteX2" fmla="*/ 0 w 2971899"/>
                    <a:gd name="connsiteY2" fmla="*/ 1216210 h 1216210"/>
                    <a:gd name="connsiteX3" fmla="*/ 12384 w 2971899"/>
                    <a:gd name="connsiteY3" fmla="*/ 269630 h 1216210"/>
                    <a:gd name="connsiteX0" fmla="*/ 12384 w 2971899"/>
                    <a:gd name="connsiteY0" fmla="*/ 279898 h 1226478"/>
                    <a:gd name="connsiteX1" fmla="*/ 2971899 w 2971899"/>
                    <a:gd name="connsiteY1" fmla="*/ 1157825 h 1226478"/>
                    <a:gd name="connsiteX2" fmla="*/ 0 w 2971899"/>
                    <a:gd name="connsiteY2" fmla="*/ 1226478 h 1226478"/>
                    <a:gd name="connsiteX3" fmla="*/ 12384 w 2971899"/>
                    <a:gd name="connsiteY3" fmla="*/ 279898 h 1226478"/>
                    <a:gd name="connsiteX0" fmla="*/ 12384 w 2971899"/>
                    <a:gd name="connsiteY0" fmla="*/ 279898 h 1226478"/>
                    <a:gd name="connsiteX1" fmla="*/ 2971899 w 2971899"/>
                    <a:gd name="connsiteY1" fmla="*/ 1157825 h 1226478"/>
                    <a:gd name="connsiteX2" fmla="*/ 0 w 2971899"/>
                    <a:gd name="connsiteY2" fmla="*/ 1226478 h 1226478"/>
                    <a:gd name="connsiteX3" fmla="*/ 12384 w 2971899"/>
                    <a:gd name="connsiteY3" fmla="*/ 279898 h 1226478"/>
                    <a:gd name="connsiteX0" fmla="*/ 7535 w 2967050"/>
                    <a:gd name="connsiteY0" fmla="*/ 279898 h 1271554"/>
                    <a:gd name="connsiteX1" fmla="*/ 2967050 w 2967050"/>
                    <a:gd name="connsiteY1" fmla="*/ 1157825 h 1271554"/>
                    <a:gd name="connsiteX2" fmla="*/ 1591 w 2967050"/>
                    <a:gd name="connsiteY2" fmla="*/ 1271554 h 1271554"/>
                    <a:gd name="connsiteX3" fmla="*/ 7535 w 2967050"/>
                    <a:gd name="connsiteY3" fmla="*/ 279898 h 1271554"/>
                    <a:gd name="connsiteX0" fmla="*/ 7535 w 2967050"/>
                    <a:gd name="connsiteY0" fmla="*/ 279898 h 1271554"/>
                    <a:gd name="connsiteX1" fmla="*/ 2967050 w 2967050"/>
                    <a:gd name="connsiteY1" fmla="*/ 1157825 h 1271554"/>
                    <a:gd name="connsiteX2" fmla="*/ 1591 w 2967050"/>
                    <a:gd name="connsiteY2" fmla="*/ 1271554 h 1271554"/>
                    <a:gd name="connsiteX3" fmla="*/ 7535 w 2967050"/>
                    <a:gd name="connsiteY3" fmla="*/ 279898 h 12715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967050" h="1271554">
                      <a:moveTo>
                        <a:pt x="7535" y="279898"/>
                      </a:moveTo>
                      <a:cubicBezTo>
                        <a:pt x="761328" y="-10443"/>
                        <a:pt x="2701861" y="-440967"/>
                        <a:pt x="2967050" y="1157825"/>
                      </a:cubicBezTo>
                      <a:cubicBezTo>
                        <a:pt x="2529219" y="173975"/>
                        <a:pt x="261794" y="239560"/>
                        <a:pt x="1591" y="1271554"/>
                      </a:cubicBezTo>
                      <a:cubicBezTo>
                        <a:pt x="25037" y="971053"/>
                        <a:pt x="-15911" y="580399"/>
                        <a:pt x="7535" y="279898"/>
                      </a:cubicBez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" name="Oval 6"/>
                <p:cNvSpPr/>
                <p:nvPr/>
              </p:nvSpPr>
              <p:spPr>
                <a:xfrm>
                  <a:off x="2107031" y="2384476"/>
                  <a:ext cx="4901802" cy="3203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01802" h="3203480">
                      <a:moveTo>
                        <a:pt x="2450901" y="1702"/>
                      </a:moveTo>
                      <a:cubicBezTo>
                        <a:pt x="1506064" y="1702"/>
                        <a:pt x="740122" y="468589"/>
                        <a:pt x="740122" y="1044524"/>
                      </a:cubicBezTo>
                      <a:cubicBezTo>
                        <a:pt x="740122" y="1620459"/>
                        <a:pt x="1506064" y="2087346"/>
                        <a:pt x="2450901" y="2087346"/>
                      </a:cubicBezTo>
                      <a:cubicBezTo>
                        <a:pt x="3395738" y="2087346"/>
                        <a:pt x="4161680" y="1620459"/>
                        <a:pt x="4161680" y="1044524"/>
                      </a:cubicBezTo>
                      <a:cubicBezTo>
                        <a:pt x="4161680" y="468589"/>
                        <a:pt x="3395738" y="1702"/>
                        <a:pt x="2450901" y="1702"/>
                      </a:cubicBezTo>
                      <a:close/>
                      <a:moveTo>
                        <a:pt x="2450901" y="0"/>
                      </a:moveTo>
                      <a:cubicBezTo>
                        <a:pt x="3804496" y="0"/>
                        <a:pt x="4901802" y="717123"/>
                        <a:pt x="4901802" y="1601740"/>
                      </a:cubicBezTo>
                      <a:cubicBezTo>
                        <a:pt x="4901802" y="2486357"/>
                        <a:pt x="3804496" y="3203480"/>
                        <a:pt x="2450901" y="3203480"/>
                      </a:cubicBezTo>
                      <a:cubicBezTo>
                        <a:pt x="1097306" y="3203480"/>
                        <a:pt x="0" y="2486357"/>
                        <a:pt x="0" y="1601740"/>
                      </a:cubicBezTo>
                      <a:cubicBezTo>
                        <a:pt x="0" y="717123"/>
                        <a:pt x="1097306" y="0"/>
                        <a:pt x="2450901" y="0"/>
                      </a:cubicBezTo>
                      <a:close/>
                    </a:path>
                  </a:pathLst>
                </a:custGeom>
                <a:gradFill>
                  <a:gsLst>
                    <a:gs pos="2000">
                      <a:schemeClr val="tx1">
                        <a:lumMod val="95000"/>
                        <a:lumOff val="5000"/>
                      </a:schemeClr>
                    </a:gs>
                    <a:gs pos="99000">
                      <a:schemeClr val="bg1">
                        <a:lumMod val="65000"/>
                      </a:schemeClr>
                    </a:gs>
                  </a:gsLst>
                  <a:lin ang="16200000" scaled="1"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" name="Oval 3"/>
                <p:cNvSpPr/>
                <p:nvPr/>
              </p:nvSpPr>
              <p:spPr>
                <a:xfrm>
                  <a:off x="2101171" y="2098064"/>
                  <a:ext cx="4901802" cy="3203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01802" h="3203480">
                      <a:moveTo>
                        <a:pt x="2456761" y="459119"/>
                      </a:moveTo>
                      <a:cubicBezTo>
                        <a:pt x="1666861" y="459119"/>
                        <a:pt x="1026521" y="849445"/>
                        <a:pt x="1026521" y="1330936"/>
                      </a:cubicBezTo>
                      <a:cubicBezTo>
                        <a:pt x="1026521" y="1812427"/>
                        <a:pt x="1666861" y="2202753"/>
                        <a:pt x="2456761" y="2202753"/>
                      </a:cubicBezTo>
                      <a:cubicBezTo>
                        <a:pt x="3246661" y="2202753"/>
                        <a:pt x="3887001" y="1812427"/>
                        <a:pt x="3887001" y="1330936"/>
                      </a:cubicBezTo>
                      <a:cubicBezTo>
                        <a:pt x="3887001" y="849445"/>
                        <a:pt x="3246661" y="459119"/>
                        <a:pt x="2456761" y="459119"/>
                      </a:cubicBezTo>
                      <a:close/>
                      <a:moveTo>
                        <a:pt x="2450901" y="0"/>
                      </a:moveTo>
                      <a:cubicBezTo>
                        <a:pt x="3804496" y="0"/>
                        <a:pt x="4901802" y="717123"/>
                        <a:pt x="4901802" y="1601740"/>
                      </a:cubicBezTo>
                      <a:cubicBezTo>
                        <a:pt x="4901802" y="2486357"/>
                        <a:pt x="3804496" y="3203480"/>
                        <a:pt x="2450901" y="3203480"/>
                      </a:cubicBezTo>
                      <a:cubicBezTo>
                        <a:pt x="1097306" y="3203480"/>
                        <a:pt x="0" y="2486357"/>
                        <a:pt x="0" y="1601740"/>
                      </a:cubicBezTo>
                      <a:cubicBezTo>
                        <a:pt x="0" y="717123"/>
                        <a:pt x="1097306" y="0"/>
                        <a:pt x="2450901" y="0"/>
                      </a:cubicBezTo>
                      <a:close/>
                    </a:path>
                  </a:pathLst>
                </a:custGeom>
                <a:gradFill>
                  <a:gsLst>
                    <a:gs pos="100000">
                      <a:schemeClr val="tx1">
                        <a:lumMod val="85000"/>
                        <a:lumOff val="15000"/>
                      </a:schemeClr>
                    </a:gs>
                    <a:gs pos="0">
                      <a:schemeClr val="bg1">
                        <a:lumMod val="50000"/>
                      </a:schemeClr>
                    </a:gs>
                  </a:gsLst>
                  <a:path path="circle">
                    <a:fillToRect l="50000" t="50000" r="50000" b="50000"/>
                  </a:path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" name="Group 164"/>
              <p:cNvGrpSpPr/>
              <p:nvPr/>
            </p:nvGrpSpPr>
            <p:grpSpPr>
              <a:xfrm>
                <a:off x="2314136" y="2501651"/>
                <a:ext cx="927295" cy="885145"/>
                <a:chOff x="2209800" y="1981200"/>
                <a:chExt cx="1676400" cy="1600200"/>
              </a:xfrm>
              <a:effectLst/>
            </p:grpSpPr>
            <p:sp>
              <p:nvSpPr>
                <p:cNvPr id="58" name="Oval 214"/>
                <p:cNvSpPr/>
                <p:nvPr/>
              </p:nvSpPr>
              <p:spPr>
                <a:xfrm>
                  <a:off x="2209800" y="1981200"/>
                  <a:ext cx="1676400" cy="1600200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" name="Oval 215"/>
                <p:cNvSpPr/>
                <p:nvPr/>
              </p:nvSpPr>
              <p:spPr>
                <a:xfrm>
                  <a:off x="2278141" y="2057400"/>
                  <a:ext cx="1447800" cy="1295400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" name="Rectangle 13"/>
                <p:cNvSpPr/>
                <p:nvPr/>
              </p:nvSpPr>
              <p:spPr>
                <a:xfrm rot="964047">
                  <a:off x="2321350" y="2239322"/>
                  <a:ext cx="399134" cy="931555"/>
                </a:xfrm>
                <a:custGeom>
                  <a:avLst/>
                  <a:gdLst>
                    <a:gd name="connsiteX0" fmla="*/ 0 w 304800"/>
                    <a:gd name="connsiteY0" fmla="*/ 0 h 914400"/>
                    <a:gd name="connsiteX1" fmla="*/ 304800 w 304800"/>
                    <a:gd name="connsiteY1" fmla="*/ 0 h 914400"/>
                    <a:gd name="connsiteX2" fmla="*/ 304800 w 304800"/>
                    <a:gd name="connsiteY2" fmla="*/ 914400 h 914400"/>
                    <a:gd name="connsiteX3" fmla="*/ 0 w 304800"/>
                    <a:gd name="connsiteY3" fmla="*/ 914400 h 914400"/>
                    <a:gd name="connsiteX4" fmla="*/ 0 w 304800"/>
                    <a:gd name="connsiteY4" fmla="*/ 0 h 914400"/>
                    <a:gd name="connsiteX0" fmla="*/ 0 w 304800"/>
                    <a:gd name="connsiteY0" fmla="*/ 0 h 914400"/>
                    <a:gd name="connsiteX1" fmla="*/ 275640 w 304800"/>
                    <a:gd name="connsiteY1" fmla="*/ 63448 h 914400"/>
                    <a:gd name="connsiteX2" fmla="*/ 304800 w 304800"/>
                    <a:gd name="connsiteY2" fmla="*/ 914400 h 914400"/>
                    <a:gd name="connsiteX3" fmla="*/ 0 w 304800"/>
                    <a:gd name="connsiteY3" fmla="*/ 914400 h 914400"/>
                    <a:gd name="connsiteX4" fmla="*/ 0 w 304800"/>
                    <a:gd name="connsiteY4" fmla="*/ 0 h 914400"/>
                    <a:gd name="connsiteX0" fmla="*/ 130458 w 304800"/>
                    <a:gd name="connsiteY0" fmla="*/ 0 h 993569"/>
                    <a:gd name="connsiteX1" fmla="*/ 275640 w 304800"/>
                    <a:gd name="connsiteY1" fmla="*/ 142617 h 993569"/>
                    <a:gd name="connsiteX2" fmla="*/ 304800 w 304800"/>
                    <a:gd name="connsiteY2" fmla="*/ 993569 h 993569"/>
                    <a:gd name="connsiteX3" fmla="*/ 0 w 304800"/>
                    <a:gd name="connsiteY3" fmla="*/ 993569 h 993569"/>
                    <a:gd name="connsiteX4" fmla="*/ 130458 w 304800"/>
                    <a:gd name="connsiteY4" fmla="*/ 0 h 993569"/>
                    <a:gd name="connsiteX0" fmla="*/ 130458 w 304800"/>
                    <a:gd name="connsiteY0" fmla="*/ 0 h 993569"/>
                    <a:gd name="connsiteX1" fmla="*/ 275640 w 304800"/>
                    <a:gd name="connsiteY1" fmla="*/ 142617 h 993569"/>
                    <a:gd name="connsiteX2" fmla="*/ 304800 w 304800"/>
                    <a:gd name="connsiteY2" fmla="*/ 993569 h 993569"/>
                    <a:gd name="connsiteX3" fmla="*/ 0 w 304800"/>
                    <a:gd name="connsiteY3" fmla="*/ 993569 h 993569"/>
                    <a:gd name="connsiteX4" fmla="*/ 130458 w 304800"/>
                    <a:gd name="connsiteY4" fmla="*/ 0 h 993569"/>
                    <a:gd name="connsiteX0" fmla="*/ 38563 w 212905"/>
                    <a:gd name="connsiteY0" fmla="*/ 0 h 993569"/>
                    <a:gd name="connsiteX1" fmla="*/ 183745 w 212905"/>
                    <a:gd name="connsiteY1" fmla="*/ 142617 h 993569"/>
                    <a:gd name="connsiteX2" fmla="*/ 212905 w 212905"/>
                    <a:gd name="connsiteY2" fmla="*/ 993569 h 993569"/>
                    <a:gd name="connsiteX3" fmla="*/ 0 w 212905"/>
                    <a:gd name="connsiteY3" fmla="*/ 986778 h 993569"/>
                    <a:gd name="connsiteX4" fmla="*/ 38563 w 212905"/>
                    <a:gd name="connsiteY4" fmla="*/ 0 h 993569"/>
                    <a:gd name="connsiteX0" fmla="*/ 38563 w 333019"/>
                    <a:gd name="connsiteY0" fmla="*/ 0 h 986778"/>
                    <a:gd name="connsiteX1" fmla="*/ 183745 w 333019"/>
                    <a:gd name="connsiteY1" fmla="*/ 142617 h 986778"/>
                    <a:gd name="connsiteX2" fmla="*/ 333019 w 333019"/>
                    <a:gd name="connsiteY2" fmla="*/ 747202 h 986778"/>
                    <a:gd name="connsiteX3" fmla="*/ 0 w 333019"/>
                    <a:gd name="connsiteY3" fmla="*/ 986778 h 986778"/>
                    <a:gd name="connsiteX4" fmla="*/ 38563 w 333019"/>
                    <a:gd name="connsiteY4" fmla="*/ 0 h 986778"/>
                    <a:gd name="connsiteX0" fmla="*/ 0 w 294456"/>
                    <a:gd name="connsiteY0" fmla="*/ 0 h 931555"/>
                    <a:gd name="connsiteX1" fmla="*/ 145182 w 294456"/>
                    <a:gd name="connsiteY1" fmla="*/ 142617 h 931555"/>
                    <a:gd name="connsiteX2" fmla="*/ 294456 w 294456"/>
                    <a:gd name="connsiteY2" fmla="*/ 747202 h 931555"/>
                    <a:gd name="connsiteX3" fmla="*/ 166485 w 294456"/>
                    <a:gd name="connsiteY3" fmla="*/ 931555 h 931555"/>
                    <a:gd name="connsiteX4" fmla="*/ 0 w 294456"/>
                    <a:gd name="connsiteY4" fmla="*/ 0 h 931555"/>
                    <a:gd name="connsiteX0" fmla="*/ 24471 w 318927"/>
                    <a:gd name="connsiteY0" fmla="*/ 0 h 931555"/>
                    <a:gd name="connsiteX1" fmla="*/ 169653 w 318927"/>
                    <a:gd name="connsiteY1" fmla="*/ 142617 h 931555"/>
                    <a:gd name="connsiteX2" fmla="*/ 318927 w 318927"/>
                    <a:gd name="connsiteY2" fmla="*/ 747202 h 931555"/>
                    <a:gd name="connsiteX3" fmla="*/ 190956 w 318927"/>
                    <a:gd name="connsiteY3" fmla="*/ 931555 h 931555"/>
                    <a:gd name="connsiteX4" fmla="*/ 24471 w 318927"/>
                    <a:gd name="connsiteY4" fmla="*/ 0 h 931555"/>
                    <a:gd name="connsiteX0" fmla="*/ 104678 w 399134"/>
                    <a:gd name="connsiteY0" fmla="*/ 0 h 931555"/>
                    <a:gd name="connsiteX1" fmla="*/ 249860 w 399134"/>
                    <a:gd name="connsiteY1" fmla="*/ 142617 h 931555"/>
                    <a:gd name="connsiteX2" fmla="*/ 399134 w 399134"/>
                    <a:gd name="connsiteY2" fmla="*/ 747202 h 931555"/>
                    <a:gd name="connsiteX3" fmla="*/ 271163 w 399134"/>
                    <a:gd name="connsiteY3" fmla="*/ 931555 h 931555"/>
                    <a:gd name="connsiteX4" fmla="*/ 104678 w 399134"/>
                    <a:gd name="connsiteY4" fmla="*/ 0 h 931555"/>
                    <a:gd name="connsiteX0" fmla="*/ 104678 w 399134"/>
                    <a:gd name="connsiteY0" fmla="*/ 0 h 931555"/>
                    <a:gd name="connsiteX1" fmla="*/ 249860 w 399134"/>
                    <a:gd name="connsiteY1" fmla="*/ 142617 h 931555"/>
                    <a:gd name="connsiteX2" fmla="*/ 399134 w 399134"/>
                    <a:gd name="connsiteY2" fmla="*/ 747202 h 931555"/>
                    <a:gd name="connsiteX3" fmla="*/ 271163 w 399134"/>
                    <a:gd name="connsiteY3" fmla="*/ 931555 h 931555"/>
                    <a:gd name="connsiteX4" fmla="*/ 104678 w 399134"/>
                    <a:gd name="connsiteY4" fmla="*/ 0 h 931555"/>
                    <a:gd name="connsiteX0" fmla="*/ 104678 w 399134"/>
                    <a:gd name="connsiteY0" fmla="*/ 0 h 931555"/>
                    <a:gd name="connsiteX1" fmla="*/ 249860 w 399134"/>
                    <a:gd name="connsiteY1" fmla="*/ 142617 h 931555"/>
                    <a:gd name="connsiteX2" fmla="*/ 399134 w 399134"/>
                    <a:gd name="connsiteY2" fmla="*/ 747202 h 931555"/>
                    <a:gd name="connsiteX3" fmla="*/ 271163 w 399134"/>
                    <a:gd name="connsiteY3" fmla="*/ 931555 h 931555"/>
                    <a:gd name="connsiteX4" fmla="*/ 104678 w 399134"/>
                    <a:gd name="connsiteY4" fmla="*/ 0 h 9315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99134" h="931555">
                      <a:moveTo>
                        <a:pt x="104678" y="0"/>
                      </a:moveTo>
                      <a:cubicBezTo>
                        <a:pt x="153860" y="87916"/>
                        <a:pt x="201466" y="95078"/>
                        <a:pt x="249860" y="142617"/>
                      </a:cubicBezTo>
                      <a:cubicBezTo>
                        <a:pt x="171373" y="408695"/>
                        <a:pt x="276601" y="593317"/>
                        <a:pt x="399134" y="747202"/>
                      </a:cubicBezTo>
                      <a:lnTo>
                        <a:pt x="271163" y="931555"/>
                      </a:lnTo>
                      <a:cubicBezTo>
                        <a:pt x="-68472" y="613676"/>
                        <a:pt x="-45977" y="266656"/>
                        <a:pt x="104678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" name="Rectangle 14"/>
                <p:cNvSpPr/>
                <p:nvPr/>
              </p:nvSpPr>
              <p:spPr>
                <a:xfrm>
                  <a:off x="2841601" y="2469922"/>
                  <a:ext cx="369407" cy="289112"/>
                </a:xfrm>
                <a:custGeom>
                  <a:avLst/>
                  <a:gdLst>
                    <a:gd name="connsiteX0" fmla="*/ 0 w 342513"/>
                    <a:gd name="connsiteY0" fmla="*/ 0 h 228600"/>
                    <a:gd name="connsiteX1" fmla="*/ 342513 w 342513"/>
                    <a:gd name="connsiteY1" fmla="*/ 0 h 228600"/>
                    <a:gd name="connsiteX2" fmla="*/ 342513 w 342513"/>
                    <a:gd name="connsiteY2" fmla="*/ 228600 h 228600"/>
                    <a:gd name="connsiteX3" fmla="*/ 0 w 342513"/>
                    <a:gd name="connsiteY3" fmla="*/ 228600 h 228600"/>
                    <a:gd name="connsiteX4" fmla="*/ 0 w 342513"/>
                    <a:gd name="connsiteY4" fmla="*/ 0 h 228600"/>
                    <a:gd name="connsiteX0" fmla="*/ 26894 w 369407"/>
                    <a:gd name="connsiteY0" fmla="*/ 0 h 242047"/>
                    <a:gd name="connsiteX1" fmla="*/ 369407 w 369407"/>
                    <a:gd name="connsiteY1" fmla="*/ 0 h 242047"/>
                    <a:gd name="connsiteX2" fmla="*/ 369407 w 369407"/>
                    <a:gd name="connsiteY2" fmla="*/ 228600 h 242047"/>
                    <a:gd name="connsiteX3" fmla="*/ 0 w 369407"/>
                    <a:gd name="connsiteY3" fmla="*/ 242047 h 242047"/>
                    <a:gd name="connsiteX4" fmla="*/ 26894 w 369407"/>
                    <a:gd name="connsiteY4" fmla="*/ 0 h 242047"/>
                    <a:gd name="connsiteX0" fmla="*/ 26894 w 369407"/>
                    <a:gd name="connsiteY0" fmla="*/ 0 h 255494"/>
                    <a:gd name="connsiteX1" fmla="*/ 369407 w 369407"/>
                    <a:gd name="connsiteY1" fmla="*/ 0 h 255494"/>
                    <a:gd name="connsiteX2" fmla="*/ 342513 w 369407"/>
                    <a:gd name="connsiteY2" fmla="*/ 255494 h 255494"/>
                    <a:gd name="connsiteX3" fmla="*/ 0 w 369407"/>
                    <a:gd name="connsiteY3" fmla="*/ 242047 h 255494"/>
                    <a:gd name="connsiteX4" fmla="*/ 26894 w 369407"/>
                    <a:gd name="connsiteY4" fmla="*/ 0 h 255494"/>
                    <a:gd name="connsiteX0" fmla="*/ 26894 w 369407"/>
                    <a:gd name="connsiteY0" fmla="*/ 0 h 255494"/>
                    <a:gd name="connsiteX1" fmla="*/ 369407 w 369407"/>
                    <a:gd name="connsiteY1" fmla="*/ 67235 h 255494"/>
                    <a:gd name="connsiteX2" fmla="*/ 342513 w 369407"/>
                    <a:gd name="connsiteY2" fmla="*/ 255494 h 255494"/>
                    <a:gd name="connsiteX3" fmla="*/ 0 w 369407"/>
                    <a:gd name="connsiteY3" fmla="*/ 242047 h 255494"/>
                    <a:gd name="connsiteX4" fmla="*/ 26894 w 369407"/>
                    <a:gd name="connsiteY4" fmla="*/ 0 h 255494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69407" h="289112">
                      <a:moveTo>
                        <a:pt x="26894" y="0"/>
                      </a:moveTo>
                      <a:cubicBezTo>
                        <a:pt x="154512" y="13448"/>
                        <a:pt x="255236" y="47064"/>
                        <a:pt x="369407" y="100853"/>
                      </a:cubicBezTo>
                      <a:lnTo>
                        <a:pt x="342513" y="289112"/>
                      </a:lnTo>
                      <a:cubicBezTo>
                        <a:pt x="208171" y="257735"/>
                        <a:pt x="107448" y="259977"/>
                        <a:pt x="0" y="275665"/>
                      </a:cubicBezTo>
                      <a:lnTo>
                        <a:pt x="26894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98000">
                      <a:schemeClr val="bg1">
                        <a:lumMod val="95000"/>
                      </a:schemeClr>
                    </a:gs>
                    <a:gs pos="26000">
                      <a:schemeClr val="bg1">
                        <a:lumMod val="85000"/>
                      </a:schemeClr>
                    </a:gs>
                  </a:gsLst>
                  <a:lin ang="16200000" scaled="1"/>
                  <a:tileRect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" name="Rectangle 15"/>
                <p:cNvSpPr/>
                <p:nvPr/>
              </p:nvSpPr>
              <p:spPr>
                <a:xfrm rot="278579">
                  <a:off x="3484994" y="2613083"/>
                  <a:ext cx="172571" cy="325764"/>
                </a:xfrm>
                <a:custGeom>
                  <a:avLst/>
                  <a:gdLst>
                    <a:gd name="connsiteX0" fmla="*/ 0 w 152400"/>
                    <a:gd name="connsiteY0" fmla="*/ 0 h 312317"/>
                    <a:gd name="connsiteX1" fmla="*/ 152400 w 152400"/>
                    <a:gd name="connsiteY1" fmla="*/ 0 h 312317"/>
                    <a:gd name="connsiteX2" fmla="*/ 152400 w 152400"/>
                    <a:gd name="connsiteY2" fmla="*/ 312317 h 312317"/>
                    <a:gd name="connsiteX3" fmla="*/ 0 w 152400"/>
                    <a:gd name="connsiteY3" fmla="*/ 312317 h 312317"/>
                    <a:gd name="connsiteX4" fmla="*/ 0 w 152400"/>
                    <a:gd name="connsiteY4" fmla="*/ 0 h 312317"/>
                    <a:gd name="connsiteX0" fmla="*/ 0 w 152400"/>
                    <a:gd name="connsiteY0" fmla="*/ 0 h 312317"/>
                    <a:gd name="connsiteX1" fmla="*/ 125506 w 152400"/>
                    <a:gd name="connsiteY1" fmla="*/ 0 h 312317"/>
                    <a:gd name="connsiteX2" fmla="*/ 152400 w 152400"/>
                    <a:gd name="connsiteY2" fmla="*/ 312317 h 312317"/>
                    <a:gd name="connsiteX3" fmla="*/ 0 w 152400"/>
                    <a:gd name="connsiteY3" fmla="*/ 312317 h 312317"/>
                    <a:gd name="connsiteX4" fmla="*/ 0 w 152400"/>
                    <a:gd name="connsiteY4" fmla="*/ 0 h 312317"/>
                    <a:gd name="connsiteX0" fmla="*/ 0 w 152400"/>
                    <a:gd name="connsiteY0" fmla="*/ 20171 h 312317"/>
                    <a:gd name="connsiteX1" fmla="*/ 125506 w 152400"/>
                    <a:gd name="connsiteY1" fmla="*/ 0 h 312317"/>
                    <a:gd name="connsiteX2" fmla="*/ 152400 w 152400"/>
                    <a:gd name="connsiteY2" fmla="*/ 312317 h 312317"/>
                    <a:gd name="connsiteX3" fmla="*/ 0 w 152400"/>
                    <a:gd name="connsiteY3" fmla="*/ 312317 h 312317"/>
                    <a:gd name="connsiteX4" fmla="*/ 0 w 152400"/>
                    <a:gd name="connsiteY4" fmla="*/ 20171 h 312317"/>
                    <a:gd name="connsiteX0" fmla="*/ 0 w 152400"/>
                    <a:gd name="connsiteY0" fmla="*/ 47065 h 339211"/>
                    <a:gd name="connsiteX1" fmla="*/ 112059 w 152400"/>
                    <a:gd name="connsiteY1" fmla="*/ 0 h 339211"/>
                    <a:gd name="connsiteX2" fmla="*/ 152400 w 152400"/>
                    <a:gd name="connsiteY2" fmla="*/ 339211 h 339211"/>
                    <a:gd name="connsiteX3" fmla="*/ 0 w 152400"/>
                    <a:gd name="connsiteY3" fmla="*/ 339211 h 339211"/>
                    <a:gd name="connsiteX4" fmla="*/ 0 w 152400"/>
                    <a:gd name="connsiteY4" fmla="*/ 47065 h 339211"/>
                    <a:gd name="connsiteX0" fmla="*/ 0 w 172571"/>
                    <a:gd name="connsiteY0" fmla="*/ 47065 h 339211"/>
                    <a:gd name="connsiteX1" fmla="*/ 112059 w 172571"/>
                    <a:gd name="connsiteY1" fmla="*/ 0 h 339211"/>
                    <a:gd name="connsiteX2" fmla="*/ 172571 w 172571"/>
                    <a:gd name="connsiteY2" fmla="*/ 325764 h 339211"/>
                    <a:gd name="connsiteX3" fmla="*/ 0 w 172571"/>
                    <a:gd name="connsiteY3" fmla="*/ 339211 h 339211"/>
                    <a:gd name="connsiteX4" fmla="*/ 0 w 172571"/>
                    <a:gd name="connsiteY4" fmla="*/ 47065 h 339211"/>
                    <a:gd name="connsiteX0" fmla="*/ 0 w 172571"/>
                    <a:gd name="connsiteY0" fmla="*/ 47065 h 339211"/>
                    <a:gd name="connsiteX1" fmla="*/ 112059 w 172571"/>
                    <a:gd name="connsiteY1" fmla="*/ 0 h 339211"/>
                    <a:gd name="connsiteX2" fmla="*/ 172571 w 172571"/>
                    <a:gd name="connsiteY2" fmla="*/ 325764 h 339211"/>
                    <a:gd name="connsiteX3" fmla="*/ 0 w 172571"/>
                    <a:gd name="connsiteY3" fmla="*/ 339211 h 339211"/>
                    <a:gd name="connsiteX4" fmla="*/ 0 w 172571"/>
                    <a:gd name="connsiteY4" fmla="*/ 47065 h 339211"/>
                    <a:gd name="connsiteX0" fmla="*/ 0 w 172571"/>
                    <a:gd name="connsiteY0" fmla="*/ 47065 h 339211"/>
                    <a:gd name="connsiteX1" fmla="*/ 112059 w 172571"/>
                    <a:gd name="connsiteY1" fmla="*/ 0 h 339211"/>
                    <a:gd name="connsiteX2" fmla="*/ 172571 w 172571"/>
                    <a:gd name="connsiteY2" fmla="*/ 325764 h 339211"/>
                    <a:gd name="connsiteX3" fmla="*/ 0 w 172571"/>
                    <a:gd name="connsiteY3" fmla="*/ 339211 h 339211"/>
                    <a:gd name="connsiteX4" fmla="*/ 0 w 172571"/>
                    <a:gd name="connsiteY4" fmla="*/ 47065 h 339211"/>
                    <a:gd name="connsiteX0" fmla="*/ 0 w 172571"/>
                    <a:gd name="connsiteY0" fmla="*/ 47065 h 339211"/>
                    <a:gd name="connsiteX1" fmla="*/ 112059 w 172571"/>
                    <a:gd name="connsiteY1" fmla="*/ 0 h 339211"/>
                    <a:gd name="connsiteX2" fmla="*/ 172571 w 172571"/>
                    <a:gd name="connsiteY2" fmla="*/ 325764 h 339211"/>
                    <a:gd name="connsiteX3" fmla="*/ 0 w 172571"/>
                    <a:gd name="connsiteY3" fmla="*/ 339211 h 339211"/>
                    <a:gd name="connsiteX4" fmla="*/ 0 w 172571"/>
                    <a:gd name="connsiteY4" fmla="*/ 47065 h 339211"/>
                    <a:gd name="connsiteX0" fmla="*/ 0 w 172571"/>
                    <a:gd name="connsiteY0" fmla="*/ 47065 h 325764"/>
                    <a:gd name="connsiteX1" fmla="*/ 112059 w 172571"/>
                    <a:gd name="connsiteY1" fmla="*/ 0 h 325764"/>
                    <a:gd name="connsiteX2" fmla="*/ 172571 w 172571"/>
                    <a:gd name="connsiteY2" fmla="*/ 325764 h 325764"/>
                    <a:gd name="connsiteX3" fmla="*/ 20170 w 172571"/>
                    <a:gd name="connsiteY3" fmla="*/ 325764 h 325764"/>
                    <a:gd name="connsiteX4" fmla="*/ 0 w 172571"/>
                    <a:gd name="connsiteY4" fmla="*/ 47065 h 325764"/>
                    <a:gd name="connsiteX0" fmla="*/ 0 w 172571"/>
                    <a:gd name="connsiteY0" fmla="*/ 47065 h 325764"/>
                    <a:gd name="connsiteX1" fmla="*/ 112059 w 172571"/>
                    <a:gd name="connsiteY1" fmla="*/ 0 h 325764"/>
                    <a:gd name="connsiteX2" fmla="*/ 172571 w 172571"/>
                    <a:gd name="connsiteY2" fmla="*/ 325764 h 325764"/>
                    <a:gd name="connsiteX3" fmla="*/ 20170 w 172571"/>
                    <a:gd name="connsiteY3" fmla="*/ 325764 h 325764"/>
                    <a:gd name="connsiteX4" fmla="*/ 0 w 172571"/>
                    <a:gd name="connsiteY4" fmla="*/ 47065 h 3257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2571" h="325764">
                      <a:moveTo>
                        <a:pt x="0" y="47065"/>
                      </a:moveTo>
                      <a:lnTo>
                        <a:pt x="112059" y="0"/>
                      </a:lnTo>
                      <a:cubicBezTo>
                        <a:pt x="152401" y="108588"/>
                        <a:pt x="172571" y="203729"/>
                        <a:pt x="172571" y="325764"/>
                      </a:cubicBezTo>
                      <a:lnTo>
                        <a:pt x="20170" y="325764"/>
                      </a:lnTo>
                      <a:cubicBezTo>
                        <a:pt x="47064" y="228382"/>
                        <a:pt x="26894" y="151170"/>
                        <a:pt x="0" y="47065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" name="Rectangle 17"/>
                <p:cNvSpPr/>
                <p:nvPr/>
              </p:nvSpPr>
              <p:spPr>
                <a:xfrm rot="277179">
                  <a:off x="2353057" y="2807879"/>
                  <a:ext cx="1389887" cy="736214"/>
                </a:xfrm>
                <a:custGeom>
                  <a:avLst/>
                  <a:gdLst>
                    <a:gd name="connsiteX0" fmla="*/ 0 w 1447800"/>
                    <a:gd name="connsiteY0" fmla="*/ 0 h 678283"/>
                    <a:gd name="connsiteX1" fmla="*/ 1447800 w 1447800"/>
                    <a:gd name="connsiteY1" fmla="*/ 0 h 678283"/>
                    <a:gd name="connsiteX2" fmla="*/ 1447800 w 1447800"/>
                    <a:gd name="connsiteY2" fmla="*/ 678283 h 678283"/>
                    <a:gd name="connsiteX3" fmla="*/ 0 w 1447800"/>
                    <a:gd name="connsiteY3" fmla="*/ 678283 h 678283"/>
                    <a:gd name="connsiteX4" fmla="*/ 0 w 1447800"/>
                    <a:gd name="connsiteY4" fmla="*/ 0 h 678283"/>
                    <a:gd name="connsiteX0" fmla="*/ 0 w 1447800"/>
                    <a:gd name="connsiteY0" fmla="*/ 0 h 678283"/>
                    <a:gd name="connsiteX1" fmla="*/ 1447800 w 1447800"/>
                    <a:gd name="connsiteY1" fmla="*/ 0 h 678283"/>
                    <a:gd name="connsiteX2" fmla="*/ 1447800 w 1447800"/>
                    <a:gd name="connsiteY2" fmla="*/ 678283 h 678283"/>
                    <a:gd name="connsiteX3" fmla="*/ 53789 w 1447800"/>
                    <a:gd name="connsiteY3" fmla="*/ 389171 h 678283"/>
                    <a:gd name="connsiteX4" fmla="*/ 0 w 1447800"/>
                    <a:gd name="connsiteY4" fmla="*/ 0 h 678283"/>
                    <a:gd name="connsiteX0" fmla="*/ 0 w 1447800"/>
                    <a:gd name="connsiteY0" fmla="*/ 0 h 389171"/>
                    <a:gd name="connsiteX1" fmla="*/ 1447800 w 1447800"/>
                    <a:gd name="connsiteY1" fmla="*/ 0 h 389171"/>
                    <a:gd name="connsiteX2" fmla="*/ 1420905 w 1447800"/>
                    <a:gd name="connsiteY2" fmla="*/ 342107 h 389171"/>
                    <a:gd name="connsiteX3" fmla="*/ 53789 w 1447800"/>
                    <a:gd name="connsiteY3" fmla="*/ 389171 h 389171"/>
                    <a:gd name="connsiteX4" fmla="*/ 0 w 1447800"/>
                    <a:gd name="connsiteY4" fmla="*/ 0 h 389171"/>
                    <a:gd name="connsiteX0" fmla="*/ 0 w 1447800"/>
                    <a:gd name="connsiteY0" fmla="*/ 0 h 422788"/>
                    <a:gd name="connsiteX1" fmla="*/ 1447800 w 1447800"/>
                    <a:gd name="connsiteY1" fmla="*/ 0 h 422788"/>
                    <a:gd name="connsiteX2" fmla="*/ 1420905 w 1447800"/>
                    <a:gd name="connsiteY2" fmla="*/ 342107 h 422788"/>
                    <a:gd name="connsiteX3" fmla="*/ 53789 w 1447800"/>
                    <a:gd name="connsiteY3" fmla="*/ 422788 h 422788"/>
                    <a:gd name="connsiteX4" fmla="*/ 0 w 1447800"/>
                    <a:gd name="connsiteY4" fmla="*/ 0 h 422788"/>
                    <a:gd name="connsiteX0" fmla="*/ 0 w 1447800"/>
                    <a:gd name="connsiteY0" fmla="*/ 0 h 615112"/>
                    <a:gd name="connsiteX1" fmla="*/ 1447800 w 1447800"/>
                    <a:gd name="connsiteY1" fmla="*/ 0 h 615112"/>
                    <a:gd name="connsiteX2" fmla="*/ 1420905 w 1447800"/>
                    <a:gd name="connsiteY2" fmla="*/ 342107 h 615112"/>
                    <a:gd name="connsiteX3" fmla="*/ 53789 w 1447800"/>
                    <a:gd name="connsiteY3" fmla="*/ 422788 h 615112"/>
                    <a:gd name="connsiteX4" fmla="*/ 0 w 1447800"/>
                    <a:gd name="connsiteY4" fmla="*/ 0 h 615112"/>
                    <a:gd name="connsiteX0" fmla="*/ 0 w 1447800"/>
                    <a:gd name="connsiteY0" fmla="*/ 0 h 685888"/>
                    <a:gd name="connsiteX1" fmla="*/ 1447800 w 1447800"/>
                    <a:gd name="connsiteY1" fmla="*/ 0 h 685888"/>
                    <a:gd name="connsiteX2" fmla="*/ 1420905 w 1447800"/>
                    <a:gd name="connsiteY2" fmla="*/ 342107 h 685888"/>
                    <a:gd name="connsiteX3" fmla="*/ 53789 w 1447800"/>
                    <a:gd name="connsiteY3" fmla="*/ 422788 h 685888"/>
                    <a:gd name="connsiteX4" fmla="*/ 0 w 1447800"/>
                    <a:gd name="connsiteY4" fmla="*/ 0 h 685888"/>
                    <a:gd name="connsiteX0" fmla="*/ 0 w 1447800"/>
                    <a:gd name="connsiteY0" fmla="*/ 0 h 703246"/>
                    <a:gd name="connsiteX1" fmla="*/ 1447800 w 1447800"/>
                    <a:gd name="connsiteY1" fmla="*/ 0 h 703246"/>
                    <a:gd name="connsiteX2" fmla="*/ 1420905 w 1447800"/>
                    <a:gd name="connsiteY2" fmla="*/ 342107 h 703246"/>
                    <a:gd name="connsiteX3" fmla="*/ 53789 w 1447800"/>
                    <a:gd name="connsiteY3" fmla="*/ 422788 h 703246"/>
                    <a:gd name="connsiteX4" fmla="*/ 0 w 1447800"/>
                    <a:gd name="connsiteY4" fmla="*/ 0 h 703246"/>
                    <a:gd name="connsiteX0" fmla="*/ 0 w 1447800"/>
                    <a:gd name="connsiteY0" fmla="*/ 0 h 699377"/>
                    <a:gd name="connsiteX1" fmla="*/ 1447800 w 1447800"/>
                    <a:gd name="connsiteY1" fmla="*/ 0 h 699377"/>
                    <a:gd name="connsiteX2" fmla="*/ 1420905 w 1447800"/>
                    <a:gd name="connsiteY2" fmla="*/ 342107 h 699377"/>
                    <a:gd name="connsiteX3" fmla="*/ 53789 w 1447800"/>
                    <a:gd name="connsiteY3" fmla="*/ 422788 h 699377"/>
                    <a:gd name="connsiteX4" fmla="*/ 0 w 1447800"/>
                    <a:gd name="connsiteY4" fmla="*/ 0 h 699377"/>
                    <a:gd name="connsiteX0" fmla="*/ 0 w 1420905"/>
                    <a:gd name="connsiteY0" fmla="*/ 0 h 699377"/>
                    <a:gd name="connsiteX1" fmla="*/ 1373841 w 1420905"/>
                    <a:gd name="connsiteY1" fmla="*/ 26894 h 699377"/>
                    <a:gd name="connsiteX2" fmla="*/ 1420905 w 1420905"/>
                    <a:gd name="connsiteY2" fmla="*/ 342107 h 699377"/>
                    <a:gd name="connsiteX3" fmla="*/ 53789 w 1420905"/>
                    <a:gd name="connsiteY3" fmla="*/ 422788 h 699377"/>
                    <a:gd name="connsiteX4" fmla="*/ 0 w 1420905"/>
                    <a:gd name="connsiteY4" fmla="*/ 0 h 699377"/>
                    <a:gd name="connsiteX0" fmla="*/ 0 w 1420905"/>
                    <a:gd name="connsiteY0" fmla="*/ 0 h 699377"/>
                    <a:gd name="connsiteX1" fmla="*/ 1373841 w 1420905"/>
                    <a:gd name="connsiteY1" fmla="*/ 26894 h 699377"/>
                    <a:gd name="connsiteX2" fmla="*/ 1420905 w 1420905"/>
                    <a:gd name="connsiteY2" fmla="*/ 342107 h 699377"/>
                    <a:gd name="connsiteX3" fmla="*/ 53789 w 1420905"/>
                    <a:gd name="connsiteY3" fmla="*/ 422788 h 699377"/>
                    <a:gd name="connsiteX4" fmla="*/ 0 w 1420905"/>
                    <a:gd name="connsiteY4" fmla="*/ 0 h 699377"/>
                    <a:gd name="connsiteX0" fmla="*/ 295835 w 1367116"/>
                    <a:gd name="connsiteY0" fmla="*/ 53788 h 672483"/>
                    <a:gd name="connsiteX1" fmla="*/ 1320052 w 1367116"/>
                    <a:gd name="connsiteY1" fmla="*/ 0 h 672483"/>
                    <a:gd name="connsiteX2" fmla="*/ 1367116 w 1367116"/>
                    <a:gd name="connsiteY2" fmla="*/ 315213 h 672483"/>
                    <a:gd name="connsiteX3" fmla="*/ 0 w 1367116"/>
                    <a:gd name="connsiteY3" fmla="*/ 395894 h 672483"/>
                    <a:gd name="connsiteX4" fmla="*/ 295835 w 1367116"/>
                    <a:gd name="connsiteY4" fmla="*/ 53788 h 672483"/>
                    <a:gd name="connsiteX0" fmla="*/ 295835 w 1367116"/>
                    <a:gd name="connsiteY0" fmla="*/ 53788 h 672483"/>
                    <a:gd name="connsiteX1" fmla="*/ 1320052 w 1367116"/>
                    <a:gd name="connsiteY1" fmla="*/ 0 h 672483"/>
                    <a:gd name="connsiteX2" fmla="*/ 1367116 w 1367116"/>
                    <a:gd name="connsiteY2" fmla="*/ 315213 h 672483"/>
                    <a:gd name="connsiteX3" fmla="*/ 0 w 1367116"/>
                    <a:gd name="connsiteY3" fmla="*/ 395894 h 672483"/>
                    <a:gd name="connsiteX4" fmla="*/ 295835 w 1367116"/>
                    <a:gd name="connsiteY4" fmla="*/ 53788 h 672483"/>
                    <a:gd name="connsiteX0" fmla="*/ 295835 w 1367116"/>
                    <a:gd name="connsiteY0" fmla="*/ 53788 h 672483"/>
                    <a:gd name="connsiteX1" fmla="*/ 1320052 w 1367116"/>
                    <a:gd name="connsiteY1" fmla="*/ 0 h 672483"/>
                    <a:gd name="connsiteX2" fmla="*/ 1367116 w 1367116"/>
                    <a:gd name="connsiteY2" fmla="*/ 315213 h 672483"/>
                    <a:gd name="connsiteX3" fmla="*/ 0 w 1367116"/>
                    <a:gd name="connsiteY3" fmla="*/ 395894 h 672483"/>
                    <a:gd name="connsiteX4" fmla="*/ 295835 w 1367116"/>
                    <a:gd name="connsiteY4" fmla="*/ 53788 h 672483"/>
                    <a:gd name="connsiteX0" fmla="*/ 295835 w 1367116"/>
                    <a:gd name="connsiteY0" fmla="*/ 53788 h 672483"/>
                    <a:gd name="connsiteX1" fmla="*/ 1320052 w 1367116"/>
                    <a:gd name="connsiteY1" fmla="*/ 0 h 672483"/>
                    <a:gd name="connsiteX2" fmla="*/ 1367116 w 1367116"/>
                    <a:gd name="connsiteY2" fmla="*/ 315213 h 672483"/>
                    <a:gd name="connsiteX3" fmla="*/ 0 w 1367116"/>
                    <a:gd name="connsiteY3" fmla="*/ 395894 h 672483"/>
                    <a:gd name="connsiteX4" fmla="*/ 295835 w 1367116"/>
                    <a:gd name="connsiteY4" fmla="*/ 53788 h 672483"/>
                    <a:gd name="connsiteX0" fmla="*/ 295835 w 1369081"/>
                    <a:gd name="connsiteY0" fmla="*/ 597 h 619292"/>
                    <a:gd name="connsiteX1" fmla="*/ 1367116 w 1369081"/>
                    <a:gd name="connsiteY1" fmla="*/ 262022 h 619292"/>
                    <a:gd name="connsiteX2" fmla="*/ 0 w 1369081"/>
                    <a:gd name="connsiteY2" fmla="*/ 342703 h 619292"/>
                    <a:gd name="connsiteX3" fmla="*/ 295835 w 1369081"/>
                    <a:gd name="connsiteY3" fmla="*/ 597 h 619292"/>
                    <a:gd name="connsiteX0" fmla="*/ 295835 w 1368181"/>
                    <a:gd name="connsiteY0" fmla="*/ 95304 h 713999"/>
                    <a:gd name="connsiteX1" fmla="*/ 1367116 w 1368181"/>
                    <a:gd name="connsiteY1" fmla="*/ 356729 h 713999"/>
                    <a:gd name="connsiteX2" fmla="*/ 0 w 1368181"/>
                    <a:gd name="connsiteY2" fmla="*/ 437410 h 713999"/>
                    <a:gd name="connsiteX3" fmla="*/ 295835 w 1368181"/>
                    <a:gd name="connsiteY3" fmla="*/ 95304 h 713999"/>
                    <a:gd name="connsiteX0" fmla="*/ 295835 w 1368136"/>
                    <a:gd name="connsiteY0" fmla="*/ 112549 h 731244"/>
                    <a:gd name="connsiteX1" fmla="*/ 1367116 w 1368136"/>
                    <a:gd name="connsiteY1" fmla="*/ 373974 h 731244"/>
                    <a:gd name="connsiteX2" fmla="*/ 0 w 1368136"/>
                    <a:gd name="connsiteY2" fmla="*/ 454655 h 731244"/>
                    <a:gd name="connsiteX3" fmla="*/ 295835 w 1368136"/>
                    <a:gd name="connsiteY3" fmla="*/ 112549 h 731244"/>
                    <a:gd name="connsiteX0" fmla="*/ 295835 w 1368108"/>
                    <a:gd name="connsiteY0" fmla="*/ 117599 h 736294"/>
                    <a:gd name="connsiteX1" fmla="*/ 1367116 w 1368108"/>
                    <a:gd name="connsiteY1" fmla="*/ 379024 h 736294"/>
                    <a:gd name="connsiteX2" fmla="*/ 0 w 1368108"/>
                    <a:gd name="connsiteY2" fmla="*/ 459705 h 736294"/>
                    <a:gd name="connsiteX3" fmla="*/ 295835 w 1368108"/>
                    <a:gd name="connsiteY3" fmla="*/ 117599 h 736294"/>
                    <a:gd name="connsiteX0" fmla="*/ 0 w 1367116"/>
                    <a:gd name="connsiteY0" fmla="*/ 80681 h 357270"/>
                    <a:gd name="connsiteX1" fmla="*/ 1367116 w 1367116"/>
                    <a:gd name="connsiteY1" fmla="*/ 0 h 357270"/>
                    <a:gd name="connsiteX2" fmla="*/ 0 w 1367116"/>
                    <a:gd name="connsiteY2" fmla="*/ 80681 h 357270"/>
                    <a:gd name="connsiteX0" fmla="*/ 0 w 1367116"/>
                    <a:gd name="connsiteY0" fmla="*/ 284842 h 561431"/>
                    <a:gd name="connsiteX1" fmla="*/ 1367116 w 1367116"/>
                    <a:gd name="connsiteY1" fmla="*/ 204161 h 561431"/>
                    <a:gd name="connsiteX2" fmla="*/ 0 w 1367116"/>
                    <a:gd name="connsiteY2" fmla="*/ 284842 h 561431"/>
                    <a:gd name="connsiteX0" fmla="*/ 0 w 1393556"/>
                    <a:gd name="connsiteY0" fmla="*/ 464463 h 741052"/>
                    <a:gd name="connsiteX1" fmla="*/ 1367116 w 1393556"/>
                    <a:gd name="connsiteY1" fmla="*/ 383782 h 741052"/>
                    <a:gd name="connsiteX2" fmla="*/ 0 w 1393556"/>
                    <a:gd name="connsiteY2" fmla="*/ 464463 h 741052"/>
                    <a:gd name="connsiteX0" fmla="*/ 0 w 1389887"/>
                    <a:gd name="connsiteY0" fmla="*/ 459625 h 736214"/>
                    <a:gd name="connsiteX1" fmla="*/ 1367116 w 1389887"/>
                    <a:gd name="connsiteY1" fmla="*/ 378944 h 736214"/>
                    <a:gd name="connsiteX2" fmla="*/ 0 w 1389887"/>
                    <a:gd name="connsiteY2" fmla="*/ 459625 h 7362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89887" h="736214">
                      <a:moveTo>
                        <a:pt x="0" y="459625"/>
                      </a:moveTo>
                      <a:cubicBezTo>
                        <a:pt x="99358" y="-132045"/>
                        <a:pt x="1590487" y="-145492"/>
                        <a:pt x="1367116" y="378944"/>
                      </a:cubicBezTo>
                      <a:cubicBezTo>
                        <a:pt x="1126564" y="681502"/>
                        <a:pt x="563282" y="963891"/>
                        <a:pt x="0" y="459625"/>
                      </a:cubicBezTo>
                      <a:close/>
                    </a:path>
                  </a:pathLst>
                </a:custGeom>
                <a:gradFill>
                  <a:gsLst>
                    <a:gs pos="98000">
                      <a:schemeClr val="bg1">
                        <a:lumMod val="75000"/>
                        <a:alpha val="63000"/>
                      </a:schemeClr>
                    </a:gs>
                    <a:gs pos="0">
                      <a:schemeClr val="bg1">
                        <a:lumMod val="85000"/>
                        <a:alpha val="45000"/>
                      </a:schemeClr>
                    </a:gs>
                  </a:gsLst>
                  <a:lin ang="16200000" scaled="1"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" name="Group 165"/>
              <p:cNvGrpSpPr/>
              <p:nvPr/>
            </p:nvGrpSpPr>
            <p:grpSpPr>
              <a:xfrm>
                <a:off x="3417280" y="1634622"/>
                <a:ext cx="990600" cy="945573"/>
                <a:chOff x="6705600" y="2957378"/>
                <a:chExt cx="1676400" cy="1600200"/>
              </a:xfrm>
              <a:effectLst/>
            </p:grpSpPr>
            <p:sp>
              <p:nvSpPr>
                <p:cNvPr id="52" name="Oval 208"/>
                <p:cNvSpPr/>
                <p:nvPr/>
              </p:nvSpPr>
              <p:spPr>
                <a:xfrm>
                  <a:off x="6705600" y="2957378"/>
                  <a:ext cx="1676400" cy="1600200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Oval 209"/>
                <p:cNvSpPr/>
                <p:nvPr/>
              </p:nvSpPr>
              <p:spPr>
                <a:xfrm>
                  <a:off x="6773941" y="3033578"/>
                  <a:ext cx="1447800" cy="1295400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" name="Rectangle 13"/>
                <p:cNvSpPr/>
                <p:nvPr/>
              </p:nvSpPr>
              <p:spPr>
                <a:xfrm rot="964047">
                  <a:off x="6817150" y="3215500"/>
                  <a:ext cx="399134" cy="931555"/>
                </a:xfrm>
                <a:custGeom>
                  <a:avLst/>
                  <a:gdLst>
                    <a:gd name="connsiteX0" fmla="*/ 0 w 304800"/>
                    <a:gd name="connsiteY0" fmla="*/ 0 h 914400"/>
                    <a:gd name="connsiteX1" fmla="*/ 304800 w 304800"/>
                    <a:gd name="connsiteY1" fmla="*/ 0 h 914400"/>
                    <a:gd name="connsiteX2" fmla="*/ 304800 w 304800"/>
                    <a:gd name="connsiteY2" fmla="*/ 914400 h 914400"/>
                    <a:gd name="connsiteX3" fmla="*/ 0 w 304800"/>
                    <a:gd name="connsiteY3" fmla="*/ 914400 h 914400"/>
                    <a:gd name="connsiteX4" fmla="*/ 0 w 304800"/>
                    <a:gd name="connsiteY4" fmla="*/ 0 h 914400"/>
                    <a:gd name="connsiteX0" fmla="*/ 0 w 304800"/>
                    <a:gd name="connsiteY0" fmla="*/ 0 h 914400"/>
                    <a:gd name="connsiteX1" fmla="*/ 275640 w 304800"/>
                    <a:gd name="connsiteY1" fmla="*/ 63448 h 914400"/>
                    <a:gd name="connsiteX2" fmla="*/ 304800 w 304800"/>
                    <a:gd name="connsiteY2" fmla="*/ 914400 h 914400"/>
                    <a:gd name="connsiteX3" fmla="*/ 0 w 304800"/>
                    <a:gd name="connsiteY3" fmla="*/ 914400 h 914400"/>
                    <a:gd name="connsiteX4" fmla="*/ 0 w 304800"/>
                    <a:gd name="connsiteY4" fmla="*/ 0 h 914400"/>
                    <a:gd name="connsiteX0" fmla="*/ 130458 w 304800"/>
                    <a:gd name="connsiteY0" fmla="*/ 0 h 993569"/>
                    <a:gd name="connsiteX1" fmla="*/ 275640 w 304800"/>
                    <a:gd name="connsiteY1" fmla="*/ 142617 h 993569"/>
                    <a:gd name="connsiteX2" fmla="*/ 304800 w 304800"/>
                    <a:gd name="connsiteY2" fmla="*/ 993569 h 993569"/>
                    <a:gd name="connsiteX3" fmla="*/ 0 w 304800"/>
                    <a:gd name="connsiteY3" fmla="*/ 993569 h 993569"/>
                    <a:gd name="connsiteX4" fmla="*/ 130458 w 304800"/>
                    <a:gd name="connsiteY4" fmla="*/ 0 h 993569"/>
                    <a:gd name="connsiteX0" fmla="*/ 130458 w 304800"/>
                    <a:gd name="connsiteY0" fmla="*/ 0 h 993569"/>
                    <a:gd name="connsiteX1" fmla="*/ 275640 w 304800"/>
                    <a:gd name="connsiteY1" fmla="*/ 142617 h 993569"/>
                    <a:gd name="connsiteX2" fmla="*/ 304800 w 304800"/>
                    <a:gd name="connsiteY2" fmla="*/ 993569 h 993569"/>
                    <a:gd name="connsiteX3" fmla="*/ 0 w 304800"/>
                    <a:gd name="connsiteY3" fmla="*/ 993569 h 993569"/>
                    <a:gd name="connsiteX4" fmla="*/ 130458 w 304800"/>
                    <a:gd name="connsiteY4" fmla="*/ 0 h 993569"/>
                    <a:gd name="connsiteX0" fmla="*/ 38563 w 212905"/>
                    <a:gd name="connsiteY0" fmla="*/ 0 h 993569"/>
                    <a:gd name="connsiteX1" fmla="*/ 183745 w 212905"/>
                    <a:gd name="connsiteY1" fmla="*/ 142617 h 993569"/>
                    <a:gd name="connsiteX2" fmla="*/ 212905 w 212905"/>
                    <a:gd name="connsiteY2" fmla="*/ 993569 h 993569"/>
                    <a:gd name="connsiteX3" fmla="*/ 0 w 212905"/>
                    <a:gd name="connsiteY3" fmla="*/ 986778 h 993569"/>
                    <a:gd name="connsiteX4" fmla="*/ 38563 w 212905"/>
                    <a:gd name="connsiteY4" fmla="*/ 0 h 993569"/>
                    <a:gd name="connsiteX0" fmla="*/ 38563 w 333019"/>
                    <a:gd name="connsiteY0" fmla="*/ 0 h 986778"/>
                    <a:gd name="connsiteX1" fmla="*/ 183745 w 333019"/>
                    <a:gd name="connsiteY1" fmla="*/ 142617 h 986778"/>
                    <a:gd name="connsiteX2" fmla="*/ 333019 w 333019"/>
                    <a:gd name="connsiteY2" fmla="*/ 747202 h 986778"/>
                    <a:gd name="connsiteX3" fmla="*/ 0 w 333019"/>
                    <a:gd name="connsiteY3" fmla="*/ 986778 h 986778"/>
                    <a:gd name="connsiteX4" fmla="*/ 38563 w 333019"/>
                    <a:gd name="connsiteY4" fmla="*/ 0 h 986778"/>
                    <a:gd name="connsiteX0" fmla="*/ 0 w 294456"/>
                    <a:gd name="connsiteY0" fmla="*/ 0 h 931555"/>
                    <a:gd name="connsiteX1" fmla="*/ 145182 w 294456"/>
                    <a:gd name="connsiteY1" fmla="*/ 142617 h 931555"/>
                    <a:gd name="connsiteX2" fmla="*/ 294456 w 294456"/>
                    <a:gd name="connsiteY2" fmla="*/ 747202 h 931555"/>
                    <a:gd name="connsiteX3" fmla="*/ 166485 w 294456"/>
                    <a:gd name="connsiteY3" fmla="*/ 931555 h 931555"/>
                    <a:gd name="connsiteX4" fmla="*/ 0 w 294456"/>
                    <a:gd name="connsiteY4" fmla="*/ 0 h 931555"/>
                    <a:gd name="connsiteX0" fmla="*/ 24471 w 318927"/>
                    <a:gd name="connsiteY0" fmla="*/ 0 h 931555"/>
                    <a:gd name="connsiteX1" fmla="*/ 169653 w 318927"/>
                    <a:gd name="connsiteY1" fmla="*/ 142617 h 931555"/>
                    <a:gd name="connsiteX2" fmla="*/ 318927 w 318927"/>
                    <a:gd name="connsiteY2" fmla="*/ 747202 h 931555"/>
                    <a:gd name="connsiteX3" fmla="*/ 190956 w 318927"/>
                    <a:gd name="connsiteY3" fmla="*/ 931555 h 931555"/>
                    <a:gd name="connsiteX4" fmla="*/ 24471 w 318927"/>
                    <a:gd name="connsiteY4" fmla="*/ 0 h 931555"/>
                    <a:gd name="connsiteX0" fmla="*/ 104678 w 399134"/>
                    <a:gd name="connsiteY0" fmla="*/ 0 h 931555"/>
                    <a:gd name="connsiteX1" fmla="*/ 249860 w 399134"/>
                    <a:gd name="connsiteY1" fmla="*/ 142617 h 931555"/>
                    <a:gd name="connsiteX2" fmla="*/ 399134 w 399134"/>
                    <a:gd name="connsiteY2" fmla="*/ 747202 h 931555"/>
                    <a:gd name="connsiteX3" fmla="*/ 271163 w 399134"/>
                    <a:gd name="connsiteY3" fmla="*/ 931555 h 931555"/>
                    <a:gd name="connsiteX4" fmla="*/ 104678 w 399134"/>
                    <a:gd name="connsiteY4" fmla="*/ 0 h 931555"/>
                    <a:gd name="connsiteX0" fmla="*/ 104678 w 399134"/>
                    <a:gd name="connsiteY0" fmla="*/ 0 h 931555"/>
                    <a:gd name="connsiteX1" fmla="*/ 249860 w 399134"/>
                    <a:gd name="connsiteY1" fmla="*/ 142617 h 931555"/>
                    <a:gd name="connsiteX2" fmla="*/ 399134 w 399134"/>
                    <a:gd name="connsiteY2" fmla="*/ 747202 h 931555"/>
                    <a:gd name="connsiteX3" fmla="*/ 271163 w 399134"/>
                    <a:gd name="connsiteY3" fmla="*/ 931555 h 931555"/>
                    <a:gd name="connsiteX4" fmla="*/ 104678 w 399134"/>
                    <a:gd name="connsiteY4" fmla="*/ 0 h 931555"/>
                    <a:gd name="connsiteX0" fmla="*/ 104678 w 399134"/>
                    <a:gd name="connsiteY0" fmla="*/ 0 h 931555"/>
                    <a:gd name="connsiteX1" fmla="*/ 249860 w 399134"/>
                    <a:gd name="connsiteY1" fmla="*/ 142617 h 931555"/>
                    <a:gd name="connsiteX2" fmla="*/ 399134 w 399134"/>
                    <a:gd name="connsiteY2" fmla="*/ 747202 h 931555"/>
                    <a:gd name="connsiteX3" fmla="*/ 271163 w 399134"/>
                    <a:gd name="connsiteY3" fmla="*/ 931555 h 931555"/>
                    <a:gd name="connsiteX4" fmla="*/ 104678 w 399134"/>
                    <a:gd name="connsiteY4" fmla="*/ 0 h 9315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99134" h="931555">
                      <a:moveTo>
                        <a:pt x="104678" y="0"/>
                      </a:moveTo>
                      <a:cubicBezTo>
                        <a:pt x="153860" y="87916"/>
                        <a:pt x="201466" y="95078"/>
                        <a:pt x="249860" y="142617"/>
                      </a:cubicBezTo>
                      <a:cubicBezTo>
                        <a:pt x="171373" y="408695"/>
                        <a:pt x="276601" y="593317"/>
                        <a:pt x="399134" y="747202"/>
                      </a:cubicBezTo>
                      <a:lnTo>
                        <a:pt x="271163" y="931555"/>
                      </a:lnTo>
                      <a:cubicBezTo>
                        <a:pt x="-68472" y="613676"/>
                        <a:pt x="-45977" y="266656"/>
                        <a:pt x="104678" y="0"/>
                      </a:cubicBezTo>
                      <a:close/>
                    </a:path>
                  </a:pathLst>
                </a:custGeom>
                <a:solidFill>
                  <a:schemeClr val="bg1">
                    <a:alpha val="88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Rectangle 14"/>
                <p:cNvSpPr/>
                <p:nvPr/>
              </p:nvSpPr>
              <p:spPr>
                <a:xfrm>
                  <a:off x="7337401" y="3446100"/>
                  <a:ext cx="369407" cy="289112"/>
                </a:xfrm>
                <a:custGeom>
                  <a:avLst/>
                  <a:gdLst>
                    <a:gd name="connsiteX0" fmla="*/ 0 w 342513"/>
                    <a:gd name="connsiteY0" fmla="*/ 0 h 228600"/>
                    <a:gd name="connsiteX1" fmla="*/ 342513 w 342513"/>
                    <a:gd name="connsiteY1" fmla="*/ 0 h 228600"/>
                    <a:gd name="connsiteX2" fmla="*/ 342513 w 342513"/>
                    <a:gd name="connsiteY2" fmla="*/ 228600 h 228600"/>
                    <a:gd name="connsiteX3" fmla="*/ 0 w 342513"/>
                    <a:gd name="connsiteY3" fmla="*/ 228600 h 228600"/>
                    <a:gd name="connsiteX4" fmla="*/ 0 w 342513"/>
                    <a:gd name="connsiteY4" fmla="*/ 0 h 228600"/>
                    <a:gd name="connsiteX0" fmla="*/ 26894 w 369407"/>
                    <a:gd name="connsiteY0" fmla="*/ 0 h 242047"/>
                    <a:gd name="connsiteX1" fmla="*/ 369407 w 369407"/>
                    <a:gd name="connsiteY1" fmla="*/ 0 h 242047"/>
                    <a:gd name="connsiteX2" fmla="*/ 369407 w 369407"/>
                    <a:gd name="connsiteY2" fmla="*/ 228600 h 242047"/>
                    <a:gd name="connsiteX3" fmla="*/ 0 w 369407"/>
                    <a:gd name="connsiteY3" fmla="*/ 242047 h 242047"/>
                    <a:gd name="connsiteX4" fmla="*/ 26894 w 369407"/>
                    <a:gd name="connsiteY4" fmla="*/ 0 h 242047"/>
                    <a:gd name="connsiteX0" fmla="*/ 26894 w 369407"/>
                    <a:gd name="connsiteY0" fmla="*/ 0 h 255494"/>
                    <a:gd name="connsiteX1" fmla="*/ 369407 w 369407"/>
                    <a:gd name="connsiteY1" fmla="*/ 0 h 255494"/>
                    <a:gd name="connsiteX2" fmla="*/ 342513 w 369407"/>
                    <a:gd name="connsiteY2" fmla="*/ 255494 h 255494"/>
                    <a:gd name="connsiteX3" fmla="*/ 0 w 369407"/>
                    <a:gd name="connsiteY3" fmla="*/ 242047 h 255494"/>
                    <a:gd name="connsiteX4" fmla="*/ 26894 w 369407"/>
                    <a:gd name="connsiteY4" fmla="*/ 0 h 255494"/>
                    <a:gd name="connsiteX0" fmla="*/ 26894 w 369407"/>
                    <a:gd name="connsiteY0" fmla="*/ 0 h 255494"/>
                    <a:gd name="connsiteX1" fmla="*/ 369407 w 369407"/>
                    <a:gd name="connsiteY1" fmla="*/ 67235 h 255494"/>
                    <a:gd name="connsiteX2" fmla="*/ 342513 w 369407"/>
                    <a:gd name="connsiteY2" fmla="*/ 255494 h 255494"/>
                    <a:gd name="connsiteX3" fmla="*/ 0 w 369407"/>
                    <a:gd name="connsiteY3" fmla="*/ 242047 h 255494"/>
                    <a:gd name="connsiteX4" fmla="*/ 26894 w 369407"/>
                    <a:gd name="connsiteY4" fmla="*/ 0 h 255494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69407" h="289112">
                      <a:moveTo>
                        <a:pt x="26894" y="0"/>
                      </a:moveTo>
                      <a:cubicBezTo>
                        <a:pt x="154512" y="13448"/>
                        <a:pt x="255236" y="47064"/>
                        <a:pt x="369407" y="100853"/>
                      </a:cubicBezTo>
                      <a:lnTo>
                        <a:pt x="342513" y="289112"/>
                      </a:lnTo>
                      <a:cubicBezTo>
                        <a:pt x="208171" y="257735"/>
                        <a:pt x="107448" y="259977"/>
                        <a:pt x="0" y="275665"/>
                      </a:cubicBezTo>
                      <a:lnTo>
                        <a:pt x="26894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Rectangle 15"/>
                <p:cNvSpPr/>
                <p:nvPr/>
              </p:nvSpPr>
              <p:spPr>
                <a:xfrm rot="278579">
                  <a:off x="7980794" y="3589261"/>
                  <a:ext cx="172571" cy="325764"/>
                </a:xfrm>
                <a:custGeom>
                  <a:avLst/>
                  <a:gdLst>
                    <a:gd name="connsiteX0" fmla="*/ 0 w 152400"/>
                    <a:gd name="connsiteY0" fmla="*/ 0 h 312317"/>
                    <a:gd name="connsiteX1" fmla="*/ 152400 w 152400"/>
                    <a:gd name="connsiteY1" fmla="*/ 0 h 312317"/>
                    <a:gd name="connsiteX2" fmla="*/ 152400 w 152400"/>
                    <a:gd name="connsiteY2" fmla="*/ 312317 h 312317"/>
                    <a:gd name="connsiteX3" fmla="*/ 0 w 152400"/>
                    <a:gd name="connsiteY3" fmla="*/ 312317 h 312317"/>
                    <a:gd name="connsiteX4" fmla="*/ 0 w 152400"/>
                    <a:gd name="connsiteY4" fmla="*/ 0 h 312317"/>
                    <a:gd name="connsiteX0" fmla="*/ 0 w 152400"/>
                    <a:gd name="connsiteY0" fmla="*/ 0 h 312317"/>
                    <a:gd name="connsiteX1" fmla="*/ 125506 w 152400"/>
                    <a:gd name="connsiteY1" fmla="*/ 0 h 312317"/>
                    <a:gd name="connsiteX2" fmla="*/ 152400 w 152400"/>
                    <a:gd name="connsiteY2" fmla="*/ 312317 h 312317"/>
                    <a:gd name="connsiteX3" fmla="*/ 0 w 152400"/>
                    <a:gd name="connsiteY3" fmla="*/ 312317 h 312317"/>
                    <a:gd name="connsiteX4" fmla="*/ 0 w 152400"/>
                    <a:gd name="connsiteY4" fmla="*/ 0 h 312317"/>
                    <a:gd name="connsiteX0" fmla="*/ 0 w 152400"/>
                    <a:gd name="connsiteY0" fmla="*/ 20171 h 312317"/>
                    <a:gd name="connsiteX1" fmla="*/ 125506 w 152400"/>
                    <a:gd name="connsiteY1" fmla="*/ 0 h 312317"/>
                    <a:gd name="connsiteX2" fmla="*/ 152400 w 152400"/>
                    <a:gd name="connsiteY2" fmla="*/ 312317 h 312317"/>
                    <a:gd name="connsiteX3" fmla="*/ 0 w 152400"/>
                    <a:gd name="connsiteY3" fmla="*/ 312317 h 312317"/>
                    <a:gd name="connsiteX4" fmla="*/ 0 w 152400"/>
                    <a:gd name="connsiteY4" fmla="*/ 20171 h 312317"/>
                    <a:gd name="connsiteX0" fmla="*/ 0 w 152400"/>
                    <a:gd name="connsiteY0" fmla="*/ 47065 h 339211"/>
                    <a:gd name="connsiteX1" fmla="*/ 112059 w 152400"/>
                    <a:gd name="connsiteY1" fmla="*/ 0 h 339211"/>
                    <a:gd name="connsiteX2" fmla="*/ 152400 w 152400"/>
                    <a:gd name="connsiteY2" fmla="*/ 339211 h 339211"/>
                    <a:gd name="connsiteX3" fmla="*/ 0 w 152400"/>
                    <a:gd name="connsiteY3" fmla="*/ 339211 h 339211"/>
                    <a:gd name="connsiteX4" fmla="*/ 0 w 152400"/>
                    <a:gd name="connsiteY4" fmla="*/ 47065 h 339211"/>
                    <a:gd name="connsiteX0" fmla="*/ 0 w 172571"/>
                    <a:gd name="connsiteY0" fmla="*/ 47065 h 339211"/>
                    <a:gd name="connsiteX1" fmla="*/ 112059 w 172571"/>
                    <a:gd name="connsiteY1" fmla="*/ 0 h 339211"/>
                    <a:gd name="connsiteX2" fmla="*/ 172571 w 172571"/>
                    <a:gd name="connsiteY2" fmla="*/ 325764 h 339211"/>
                    <a:gd name="connsiteX3" fmla="*/ 0 w 172571"/>
                    <a:gd name="connsiteY3" fmla="*/ 339211 h 339211"/>
                    <a:gd name="connsiteX4" fmla="*/ 0 w 172571"/>
                    <a:gd name="connsiteY4" fmla="*/ 47065 h 339211"/>
                    <a:gd name="connsiteX0" fmla="*/ 0 w 172571"/>
                    <a:gd name="connsiteY0" fmla="*/ 47065 h 339211"/>
                    <a:gd name="connsiteX1" fmla="*/ 112059 w 172571"/>
                    <a:gd name="connsiteY1" fmla="*/ 0 h 339211"/>
                    <a:gd name="connsiteX2" fmla="*/ 172571 w 172571"/>
                    <a:gd name="connsiteY2" fmla="*/ 325764 h 339211"/>
                    <a:gd name="connsiteX3" fmla="*/ 0 w 172571"/>
                    <a:gd name="connsiteY3" fmla="*/ 339211 h 339211"/>
                    <a:gd name="connsiteX4" fmla="*/ 0 w 172571"/>
                    <a:gd name="connsiteY4" fmla="*/ 47065 h 339211"/>
                    <a:gd name="connsiteX0" fmla="*/ 0 w 172571"/>
                    <a:gd name="connsiteY0" fmla="*/ 47065 h 339211"/>
                    <a:gd name="connsiteX1" fmla="*/ 112059 w 172571"/>
                    <a:gd name="connsiteY1" fmla="*/ 0 h 339211"/>
                    <a:gd name="connsiteX2" fmla="*/ 172571 w 172571"/>
                    <a:gd name="connsiteY2" fmla="*/ 325764 h 339211"/>
                    <a:gd name="connsiteX3" fmla="*/ 0 w 172571"/>
                    <a:gd name="connsiteY3" fmla="*/ 339211 h 339211"/>
                    <a:gd name="connsiteX4" fmla="*/ 0 w 172571"/>
                    <a:gd name="connsiteY4" fmla="*/ 47065 h 339211"/>
                    <a:gd name="connsiteX0" fmla="*/ 0 w 172571"/>
                    <a:gd name="connsiteY0" fmla="*/ 47065 h 339211"/>
                    <a:gd name="connsiteX1" fmla="*/ 112059 w 172571"/>
                    <a:gd name="connsiteY1" fmla="*/ 0 h 339211"/>
                    <a:gd name="connsiteX2" fmla="*/ 172571 w 172571"/>
                    <a:gd name="connsiteY2" fmla="*/ 325764 h 339211"/>
                    <a:gd name="connsiteX3" fmla="*/ 0 w 172571"/>
                    <a:gd name="connsiteY3" fmla="*/ 339211 h 339211"/>
                    <a:gd name="connsiteX4" fmla="*/ 0 w 172571"/>
                    <a:gd name="connsiteY4" fmla="*/ 47065 h 339211"/>
                    <a:gd name="connsiteX0" fmla="*/ 0 w 172571"/>
                    <a:gd name="connsiteY0" fmla="*/ 47065 h 325764"/>
                    <a:gd name="connsiteX1" fmla="*/ 112059 w 172571"/>
                    <a:gd name="connsiteY1" fmla="*/ 0 h 325764"/>
                    <a:gd name="connsiteX2" fmla="*/ 172571 w 172571"/>
                    <a:gd name="connsiteY2" fmla="*/ 325764 h 325764"/>
                    <a:gd name="connsiteX3" fmla="*/ 20170 w 172571"/>
                    <a:gd name="connsiteY3" fmla="*/ 325764 h 325764"/>
                    <a:gd name="connsiteX4" fmla="*/ 0 w 172571"/>
                    <a:gd name="connsiteY4" fmla="*/ 47065 h 325764"/>
                    <a:gd name="connsiteX0" fmla="*/ 0 w 172571"/>
                    <a:gd name="connsiteY0" fmla="*/ 47065 h 325764"/>
                    <a:gd name="connsiteX1" fmla="*/ 112059 w 172571"/>
                    <a:gd name="connsiteY1" fmla="*/ 0 h 325764"/>
                    <a:gd name="connsiteX2" fmla="*/ 172571 w 172571"/>
                    <a:gd name="connsiteY2" fmla="*/ 325764 h 325764"/>
                    <a:gd name="connsiteX3" fmla="*/ 20170 w 172571"/>
                    <a:gd name="connsiteY3" fmla="*/ 325764 h 325764"/>
                    <a:gd name="connsiteX4" fmla="*/ 0 w 172571"/>
                    <a:gd name="connsiteY4" fmla="*/ 47065 h 3257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2571" h="325764">
                      <a:moveTo>
                        <a:pt x="0" y="47065"/>
                      </a:moveTo>
                      <a:lnTo>
                        <a:pt x="112059" y="0"/>
                      </a:lnTo>
                      <a:cubicBezTo>
                        <a:pt x="152401" y="108588"/>
                        <a:pt x="172571" y="203729"/>
                        <a:pt x="172571" y="325764"/>
                      </a:cubicBezTo>
                      <a:lnTo>
                        <a:pt x="20170" y="325764"/>
                      </a:lnTo>
                      <a:cubicBezTo>
                        <a:pt x="47064" y="228382"/>
                        <a:pt x="26894" y="151170"/>
                        <a:pt x="0" y="47065"/>
                      </a:cubicBezTo>
                      <a:close/>
                    </a:path>
                  </a:pathLst>
                </a:custGeom>
                <a:solidFill>
                  <a:schemeClr val="bg1">
                    <a:alpha val="95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" name="Rectangle 17"/>
                <p:cNvSpPr/>
                <p:nvPr/>
              </p:nvSpPr>
              <p:spPr>
                <a:xfrm rot="277179">
                  <a:off x="6848857" y="3784057"/>
                  <a:ext cx="1389887" cy="736214"/>
                </a:xfrm>
                <a:custGeom>
                  <a:avLst/>
                  <a:gdLst>
                    <a:gd name="connsiteX0" fmla="*/ 0 w 1447800"/>
                    <a:gd name="connsiteY0" fmla="*/ 0 h 678283"/>
                    <a:gd name="connsiteX1" fmla="*/ 1447800 w 1447800"/>
                    <a:gd name="connsiteY1" fmla="*/ 0 h 678283"/>
                    <a:gd name="connsiteX2" fmla="*/ 1447800 w 1447800"/>
                    <a:gd name="connsiteY2" fmla="*/ 678283 h 678283"/>
                    <a:gd name="connsiteX3" fmla="*/ 0 w 1447800"/>
                    <a:gd name="connsiteY3" fmla="*/ 678283 h 678283"/>
                    <a:gd name="connsiteX4" fmla="*/ 0 w 1447800"/>
                    <a:gd name="connsiteY4" fmla="*/ 0 h 678283"/>
                    <a:gd name="connsiteX0" fmla="*/ 0 w 1447800"/>
                    <a:gd name="connsiteY0" fmla="*/ 0 h 678283"/>
                    <a:gd name="connsiteX1" fmla="*/ 1447800 w 1447800"/>
                    <a:gd name="connsiteY1" fmla="*/ 0 h 678283"/>
                    <a:gd name="connsiteX2" fmla="*/ 1447800 w 1447800"/>
                    <a:gd name="connsiteY2" fmla="*/ 678283 h 678283"/>
                    <a:gd name="connsiteX3" fmla="*/ 53789 w 1447800"/>
                    <a:gd name="connsiteY3" fmla="*/ 389171 h 678283"/>
                    <a:gd name="connsiteX4" fmla="*/ 0 w 1447800"/>
                    <a:gd name="connsiteY4" fmla="*/ 0 h 678283"/>
                    <a:gd name="connsiteX0" fmla="*/ 0 w 1447800"/>
                    <a:gd name="connsiteY0" fmla="*/ 0 h 389171"/>
                    <a:gd name="connsiteX1" fmla="*/ 1447800 w 1447800"/>
                    <a:gd name="connsiteY1" fmla="*/ 0 h 389171"/>
                    <a:gd name="connsiteX2" fmla="*/ 1420905 w 1447800"/>
                    <a:gd name="connsiteY2" fmla="*/ 342107 h 389171"/>
                    <a:gd name="connsiteX3" fmla="*/ 53789 w 1447800"/>
                    <a:gd name="connsiteY3" fmla="*/ 389171 h 389171"/>
                    <a:gd name="connsiteX4" fmla="*/ 0 w 1447800"/>
                    <a:gd name="connsiteY4" fmla="*/ 0 h 389171"/>
                    <a:gd name="connsiteX0" fmla="*/ 0 w 1447800"/>
                    <a:gd name="connsiteY0" fmla="*/ 0 h 422788"/>
                    <a:gd name="connsiteX1" fmla="*/ 1447800 w 1447800"/>
                    <a:gd name="connsiteY1" fmla="*/ 0 h 422788"/>
                    <a:gd name="connsiteX2" fmla="*/ 1420905 w 1447800"/>
                    <a:gd name="connsiteY2" fmla="*/ 342107 h 422788"/>
                    <a:gd name="connsiteX3" fmla="*/ 53789 w 1447800"/>
                    <a:gd name="connsiteY3" fmla="*/ 422788 h 422788"/>
                    <a:gd name="connsiteX4" fmla="*/ 0 w 1447800"/>
                    <a:gd name="connsiteY4" fmla="*/ 0 h 422788"/>
                    <a:gd name="connsiteX0" fmla="*/ 0 w 1447800"/>
                    <a:gd name="connsiteY0" fmla="*/ 0 h 615112"/>
                    <a:gd name="connsiteX1" fmla="*/ 1447800 w 1447800"/>
                    <a:gd name="connsiteY1" fmla="*/ 0 h 615112"/>
                    <a:gd name="connsiteX2" fmla="*/ 1420905 w 1447800"/>
                    <a:gd name="connsiteY2" fmla="*/ 342107 h 615112"/>
                    <a:gd name="connsiteX3" fmla="*/ 53789 w 1447800"/>
                    <a:gd name="connsiteY3" fmla="*/ 422788 h 615112"/>
                    <a:gd name="connsiteX4" fmla="*/ 0 w 1447800"/>
                    <a:gd name="connsiteY4" fmla="*/ 0 h 615112"/>
                    <a:gd name="connsiteX0" fmla="*/ 0 w 1447800"/>
                    <a:gd name="connsiteY0" fmla="*/ 0 h 685888"/>
                    <a:gd name="connsiteX1" fmla="*/ 1447800 w 1447800"/>
                    <a:gd name="connsiteY1" fmla="*/ 0 h 685888"/>
                    <a:gd name="connsiteX2" fmla="*/ 1420905 w 1447800"/>
                    <a:gd name="connsiteY2" fmla="*/ 342107 h 685888"/>
                    <a:gd name="connsiteX3" fmla="*/ 53789 w 1447800"/>
                    <a:gd name="connsiteY3" fmla="*/ 422788 h 685888"/>
                    <a:gd name="connsiteX4" fmla="*/ 0 w 1447800"/>
                    <a:gd name="connsiteY4" fmla="*/ 0 h 685888"/>
                    <a:gd name="connsiteX0" fmla="*/ 0 w 1447800"/>
                    <a:gd name="connsiteY0" fmla="*/ 0 h 703246"/>
                    <a:gd name="connsiteX1" fmla="*/ 1447800 w 1447800"/>
                    <a:gd name="connsiteY1" fmla="*/ 0 h 703246"/>
                    <a:gd name="connsiteX2" fmla="*/ 1420905 w 1447800"/>
                    <a:gd name="connsiteY2" fmla="*/ 342107 h 703246"/>
                    <a:gd name="connsiteX3" fmla="*/ 53789 w 1447800"/>
                    <a:gd name="connsiteY3" fmla="*/ 422788 h 703246"/>
                    <a:gd name="connsiteX4" fmla="*/ 0 w 1447800"/>
                    <a:gd name="connsiteY4" fmla="*/ 0 h 703246"/>
                    <a:gd name="connsiteX0" fmla="*/ 0 w 1447800"/>
                    <a:gd name="connsiteY0" fmla="*/ 0 h 699377"/>
                    <a:gd name="connsiteX1" fmla="*/ 1447800 w 1447800"/>
                    <a:gd name="connsiteY1" fmla="*/ 0 h 699377"/>
                    <a:gd name="connsiteX2" fmla="*/ 1420905 w 1447800"/>
                    <a:gd name="connsiteY2" fmla="*/ 342107 h 699377"/>
                    <a:gd name="connsiteX3" fmla="*/ 53789 w 1447800"/>
                    <a:gd name="connsiteY3" fmla="*/ 422788 h 699377"/>
                    <a:gd name="connsiteX4" fmla="*/ 0 w 1447800"/>
                    <a:gd name="connsiteY4" fmla="*/ 0 h 699377"/>
                    <a:gd name="connsiteX0" fmla="*/ 0 w 1420905"/>
                    <a:gd name="connsiteY0" fmla="*/ 0 h 699377"/>
                    <a:gd name="connsiteX1" fmla="*/ 1373841 w 1420905"/>
                    <a:gd name="connsiteY1" fmla="*/ 26894 h 699377"/>
                    <a:gd name="connsiteX2" fmla="*/ 1420905 w 1420905"/>
                    <a:gd name="connsiteY2" fmla="*/ 342107 h 699377"/>
                    <a:gd name="connsiteX3" fmla="*/ 53789 w 1420905"/>
                    <a:gd name="connsiteY3" fmla="*/ 422788 h 699377"/>
                    <a:gd name="connsiteX4" fmla="*/ 0 w 1420905"/>
                    <a:gd name="connsiteY4" fmla="*/ 0 h 699377"/>
                    <a:gd name="connsiteX0" fmla="*/ 0 w 1420905"/>
                    <a:gd name="connsiteY0" fmla="*/ 0 h 699377"/>
                    <a:gd name="connsiteX1" fmla="*/ 1373841 w 1420905"/>
                    <a:gd name="connsiteY1" fmla="*/ 26894 h 699377"/>
                    <a:gd name="connsiteX2" fmla="*/ 1420905 w 1420905"/>
                    <a:gd name="connsiteY2" fmla="*/ 342107 h 699377"/>
                    <a:gd name="connsiteX3" fmla="*/ 53789 w 1420905"/>
                    <a:gd name="connsiteY3" fmla="*/ 422788 h 699377"/>
                    <a:gd name="connsiteX4" fmla="*/ 0 w 1420905"/>
                    <a:gd name="connsiteY4" fmla="*/ 0 h 699377"/>
                    <a:gd name="connsiteX0" fmla="*/ 295835 w 1367116"/>
                    <a:gd name="connsiteY0" fmla="*/ 53788 h 672483"/>
                    <a:gd name="connsiteX1" fmla="*/ 1320052 w 1367116"/>
                    <a:gd name="connsiteY1" fmla="*/ 0 h 672483"/>
                    <a:gd name="connsiteX2" fmla="*/ 1367116 w 1367116"/>
                    <a:gd name="connsiteY2" fmla="*/ 315213 h 672483"/>
                    <a:gd name="connsiteX3" fmla="*/ 0 w 1367116"/>
                    <a:gd name="connsiteY3" fmla="*/ 395894 h 672483"/>
                    <a:gd name="connsiteX4" fmla="*/ 295835 w 1367116"/>
                    <a:gd name="connsiteY4" fmla="*/ 53788 h 672483"/>
                    <a:gd name="connsiteX0" fmla="*/ 295835 w 1367116"/>
                    <a:gd name="connsiteY0" fmla="*/ 53788 h 672483"/>
                    <a:gd name="connsiteX1" fmla="*/ 1320052 w 1367116"/>
                    <a:gd name="connsiteY1" fmla="*/ 0 h 672483"/>
                    <a:gd name="connsiteX2" fmla="*/ 1367116 w 1367116"/>
                    <a:gd name="connsiteY2" fmla="*/ 315213 h 672483"/>
                    <a:gd name="connsiteX3" fmla="*/ 0 w 1367116"/>
                    <a:gd name="connsiteY3" fmla="*/ 395894 h 672483"/>
                    <a:gd name="connsiteX4" fmla="*/ 295835 w 1367116"/>
                    <a:gd name="connsiteY4" fmla="*/ 53788 h 672483"/>
                    <a:gd name="connsiteX0" fmla="*/ 295835 w 1367116"/>
                    <a:gd name="connsiteY0" fmla="*/ 53788 h 672483"/>
                    <a:gd name="connsiteX1" fmla="*/ 1320052 w 1367116"/>
                    <a:gd name="connsiteY1" fmla="*/ 0 h 672483"/>
                    <a:gd name="connsiteX2" fmla="*/ 1367116 w 1367116"/>
                    <a:gd name="connsiteY2" fmla="*/ 315213 h 672483"/>
                    <a:gd name="connsiteX3" fmla="*/ 0 w 1367116"/>
                    <a:gd name="connsiteY3" fmla="*/ 395894 h 672483"/>
                    <a:gd name="connsiteX4" fmla="*/ 295835 w 1367116"/>
                    <a:gd name="connsiteY4" fmla="*/ 53788 h 672483"/>
                    <a:gd name="connsiteX0" fmla="*/ 295835 w 1367116"/>
                    <a:gd name="connsiteY0" fmla="*/ 53788 h 672483"/>
                    <a:gd name="connsiteX1" fmla="*/ 1320052 w 1367116"/>
                    <a:gd name="connsiteY1" fmla="*/ 0 h 672483"/>
                    <a:gd name="connsiteX2" fmla="*/ 1367116 w 1367116"/>
                    <a:gd name="connsiteY2" fmla="*/ 315213 h 672483"/>
                    <a:gd name="connsiteX3" fmla="*/ 0 w 1367116"/>
                    <a:gd name="connsiteY3" fmla="*/ 395894 h 672483"/>
                    <a:gd name="connsiteX4" fmla="*/ 295835 w 1367116"/>
                    <a:gd name="connsiteY4" fmla="*/ 53788 h 672483"/>
                    <a:gd name="connsiteX0" fmla="*/ 295835 w 1369081"/>
                    <a:gd name="connsiteY0" fmla="*/ 597 h 619292"/>
                    <a:gd name="connsiteX1" fmla="*/ 1367116 w 1369081"/>
                    <a:gd name="connsiteY1" fmla="*/ 262022 h 619292"/>
                    <a:gd name="connsiteX2" fmla="*/ 0 w 1369081"/>
                    <a:gd name="connsiteY2" fmla="*/ 342703 h 619292"/>
                    <a:gd name="connsiteX3" fmla="*/ 295835 w 1369081"/>
                    <a:gd name="connsiteY3" fmla="*/ 597 h 619292"/>
                    <a:gd name="connsiteX0" fmla="*/ 295835 w 1368181"/>
                    <a:gd name="connsiteY0" fmla="*/ 95304 h 713999"/>
                    <a:gd name="connsiteX1" fmla="*/ 1367116 w 1368181"/>
                    <a:gd name="connsiteY1" fmla="*/ 356729 h 713999"/>
                    <a:gd name="connsiteX2" fmla="*/ 0 w 1368181"/>
                    <a:gd name="connsiteY2" fmla="*/ 437410 h 713999"/>
                    <a:gd name="connsiteX3" fmla="*/ 295835 w 1368181"/>
                    <a:gd name="connsiteY3" fmla="*/ 95304 h 713999"/>
                    <a:gd name="connsiteX0" fmla="*/ 295835 w 1368136"/>
                    <a:gd name="connsiteY0" fmla="*/ 112549 h 731244"/>
                    <a:gd name="connsiteX1" fmla="*/ 1367116 w 1368136"/>
                    <a:gd name="connsiteY1" fmla="*/ 373974 h 731244"/>
                    <a:gd name="connsiteX2" fmla="*/ 0 w 1368136"/>
                    <a:gd name="connsiteY2" fmla="*/ 454655 h 731244"/>
                    <a:gd name="connsiteX3" fmla="*/ 295835 w 1368136"/>
                    <a:gd name="connsiteY3" fmla="*/ 112549 h 731244"/>
                    <a:gd name="connsiteX0" fmla="*/ 295835 w 1368108"/>
                    <a:gd name="connsiteY0" fmla="*/ 117599 h 736294"/>
                    <a:gd name="connsiteX1" fmla="*/ 1367116 w 1368108"/>
                    <a:gd name="connsiteY1" fmla="*/ 379024 h 736294"/>
                    <a:gd name="connsiteX2" fmla="*/ 0 w 1368108"/>
                    <a:gd name="connsiteY2" fmla="*/ 459705 h 736294"/>
                    <a:gd name="connsiteX3" fmla="*/ 295835 w 1368108"/>
                    <a:gd name="connsiteY3" fmla="*/ 117599 h 736294"/>
                    <a:gd name="connsiteX0" fmla="*/ 0 w 1367116"/>
                    <a:gd name="connsiteY0" fmla="*/ 80681 h 357270"/>
                    <a:gd name="connsiteX1" fmla="*/ 1367116 w 1367116"/>
                    <a:gd name="connsiteY1" fmla="*/ 0 h 357270"/>
                    <a:gd name="connsiteX2" fmla="*/ 0 w 1367116"/>
                    <a:gd name="connsiteY2" fmla="*/ 80681 h 357270"/>
                    <a:gd name="connsiteX0" fmla="*/ 0 w 1367116"/>
                    <a:gd name="connsiteY0" fmla="*/ 284842 h 561431"/>
                    <a:gd name="connsiteX1" fmla="*/ 1367116 w 1367116"/>
                    <a:gd name="connsiteY1" fmla="*/ 204161 h 561431"/>
                    <a:gd name="connsiteX2" fmla="*/ 0 w 1367116"/>
                    <a:gd name="connsiteY2" fmla="*/ 284842 h 561431"/>
                    <a:gd name="connsiteX0" fmla="*/ 0 w 1393556"/>
                    <a:gd name="connsiteY0" fmla="*/ 464463 h 741052"/>
                    <a:gd name="connsiteX1" fmla="*/ 1367116 w 1393556"/>
                    <a:gd name="connsiteY1" fmla="*/ 383782 h 741052"/>
                    <a:gd name="connsiteX2" fmla="*/ 0 w 1393556"/>
                    <a:gd name="connsiteY2" fmla="*/ 464463 h 741052"/>
                    <a:gd name="connsiteX0" fmla="*/ 0 w 1389887"/>
                    <a:gd name="connsiteY0" fmla="*/ 459625 h 736214"/>
                    <a:gd name="connsiteX1" fmla="*/ 1367116 w 1389887"/>
                    <a:gd name="connsiteY1" fmla="*/ 378944 h 736214"/>
                    <a:gd name="connsiteX2" fmla="*/ 0 w 1389887"/>
                    <a:gd name="connsiteY2" fmla="*/ 459625 h 7362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89887" h="736214">
                      <a:moveTo>
                        <a:pt x="0" y="459625"/>
                      </a:moveTo>
                      <a:cubicBezTo>
                        <a:pt x="99358" y="-132045"/>
                        <a:pt x="1590487" y="-145492"/>
                        <a:pt x="1367116" y="378944"/>
                      </a:cubicBezTo>
                      <a:cubicBezTo>
                        <a:pt x="1126564" y="681502"/>
                        <a:pt x="563282" y="963891"/>
                        <a:pt x="0" y="459625"/>
                      </a:cubicBezTo>
                      <a:close/>
                    </a:path>
                  </a:pathLst>
                </a:custGeom>
                <a:gradFill>
                  <a:gsLst>
                    <a:gs pos="98000">
                      <a:schemeClr val="bg1">
                        <a:lumMod val="75000"/>
                        <a:alpha val="63000"/>
                      </a:schemeClr>
                    </a:gs>
                    <a:gs pos="0">
                      <a:schemeClr val="bg1">
                        <a:lumMod val="85000"/>
                        <a:alpha val="45000"/>
                      </a:schemeClr>
                    </a:gs>
                  </a:gsLst>
                  <a:lin ang="16200000" scaled="1"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" name="Group 166"/>
              <p:cNvGrpSpPr/>
              <p:nvPr/>
            </p:nvGrpSpPr>
            <p:grpSpPr>
              <a:xfrm>
                <a:off x="2390336" y="3659942"/>
                <a:ext cx="901505" cy="860527"/>
                <a:chOff x="2209800" y="1981200"/>
                <a:chExt cx="1676400" cy="1600200"/>
              </a:xfrm>
              <a:effectLst/>
            </p:grpSpPr>
            <p:sp>
              <p:nvSpPr>
                <p:cNvPr id="46" name="Oval 202"/>
                <p:cNvSpPr/>
                <p:nvPr/>
              </p:nvSpPr>
              <p:spPr>
                <a:xfrm>
                  <a:off x="2209800" y="1981200"/>
                  <a:ext cx="1676400" cy="1600200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Oval 203"/>
                <p:cNvSpPr/>
                <p:nvPr/>
              </p:nvSpPr>
              <p:spPr>
                <a:xfrm>
                  <a:off x="2278141" y="2057400"/>
                  <a:ext cx="1447800" cy="1295400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" name="Rectangle 13"/>
                <p:cNvSpPr/>
                <p:nvPr/>
              </p:nvSpPr>
              <p:spPr>
                <a:xfrm rot="964047">
                  <a:off x="2321350" y="2239322"/>
                  <a:ext cx="399134" cy="931555"/>
                </a:xfrm>
                <a:custGeom>
                  <a:avLst/>
                  <a:gdLst>
                    <a:gd name="connsiteX0" fmla="*/ 0 w 304800"/>
                    <a:gd name="connsiteY0" fmla="*/ 0 h 914400"/>
                    <a:gd name="connsiteX1" fmla="*/ 304800 w 304800"/>
                    <a:gd name="connsiteY1" fmla="*/ 0 h 914400"/>
                    <a:gd name="connsiteX2" fmla="*/ 304800 w 304800"/>
                    <a:gd name="connsiteY2" fmla="*/ 914400 h 914400"/>
                    <a:gd name="connsiteX3" fmla="*/ 0 w 304800"/>
                    <a:gd name="connsiteY3" fmla="*/ 914400 h 914400"/>
                    <a:gd name="connsiteX4" fmla="*/ 0 w 304800"/>
                    <a:gd name="connsiteY4" fmla="*/ 0 h 914400"/>
                    <a:gd name="connsiteX0" fmla="*/ 0 w 304800"/>
                    <a:gd name="connsiteY0" fmla="*/ 0 h 914400"/>
                    <a:gd name="connsiteX1" fmla="*/ 275640 w 304800"/>
                    <a:gd name="connsiteY1" fmla="*/ 63448 h 914400"/>
                    <a:gd name="connsiteX2" fmla="*/ 304800 w 304800"/>
                    <a:gd name="connsiteY2" fmla="*/ 914400 h 914400"/>
                    <a:gd name="connsiteX3" fmla="*/ 0 w 304800"/>
                    <a:gd name="connsiteY3" fmla="*/ 914400 h 914400"/>
                    <a:gd name="connsiteX4" fmla="*/ 0 w 304800"/>
                    <a:gd name="connsiteY4" fmla="*/ 0 h 914400"/>
                    <a:gd name="connsiteX0" fmla="*/ 130458 w 304800"/>
                    <a:gd name="connsiteY0" fmla="*/ 0 h 993569"/>
                    <a:gd name="connsiteX1" fmla="*/ 275640 w 304800"/>
                    <a:gd name="connsiteY1" fmla="*/ 142617 h 993569"/>
                    <a:gd name="connsiteX2" fmla="*/ 304800 w 304800"/>
                    <a:gd name="connsiteY2" fmla="*/ 993569 h 993569"/>
                    <a:gd name="connsiteX3" fmla="*/ 0 w 304800"/>
                    <a:gd name="connsiteY3" fmla="*/ 993569 h 993569"/>
                    <a:gd name="connsiteX4" fmla="*/ 130458 w 304800"/>
                    <a:gd name="connsiteY4" fmla="*/ 0 h 993569"/>
                    <a:gd name="connsiteX0" fmla="*/ 130458 w 304800"/>
                    <a:gd name="connsiteY0" fmla="*/ 0 h 993569"/>
                    <a:gd name="connsiteX1" fmla="*/ 275640 w 304800"/>
                    <a:gd name="connsiteY1" fmla="*/ 142617 h 993569"/>
                    <a:gd name="connsiteX2" fmla="*/ 304800 w 304800"/>
                    <a:gd name="connsiteY2" fmla="*/ 993569 h 993569"/>
                    <a:gd name="connsiteX3" fmla="*/ 0 w 304800"/>
                    <a:gd name="connsiteY3" fmla="*/ 993569 h 993569"/>
                    <a:gd name="connsiteX4" fmla="*/ 130458 w 304800"/>
                    <a:gd name="connsiteY4" fmla="*/ 0 h 993569"/>
                    <a:gd name="connsiteX0" fmla="*/ 38563 w 212905"/>
                    <a:gd name="connsiteY0" fmla="*/ 0 h 993569"/>
                    <a:gd name="connsiteX1" fmla="*/ 183745 w 212905"/>
                    <a:gd name="connsiteY1" fmla="*/ 142617 h 993569"/>
                    <a:gd name="connsiteX2" fmla="*/ 212905 w 212905"/>
                    <a:gd name="connsiteY2" fmla="*/ 993569 h 993569"/>
                    <a:gd name="connsiteX3" fmla="*/ 0 w 212905"/>
                    <a:gd name="connsiteY3" fmla="*/ 986778 h 993569"/>
                    <a:gd name="connsiteX4" fmla="*/ 38563 w 212905"/>
                    <a:gd name="connsiteY4" fmla="*/ 0 h 993569"/>
                    <a:gd name="connsiteX0" fmla="*/ 38563 w 333019"/>
                    <a:gd name="connsiteY0" fmla="*/ 0 h 986778"/>
                    <a:gd name="connsiteX1" fmla="*/ 183745 w 333019"/>
                    <a:gd name="connsiteY1" fmla="*/ 142617 h 986778"/>
                    <a:gd name="connsiteX2" fmla="*/ 333019 w 333019"/>
                    <a:gd name="connsiteY2" fmla="*/ 747202 h 986778"/>
                    <a:gd name="connsiteX3" fmla="*/ 0 w 333019"/>
                    <a:gd name="connsiteY3" fmla="*/ 986778 h 986778"/>
                    <a:gd name="connsiteX4" fmla="*/ 38563 w 333019"/>
                    <a:gd name="connsiteY4" fmla="*/ 0 h 986778"/>
                    <a:gd name="connsiteX0" fmla="*/ 0 w 294456"/>
                    <a:gd name="connsiteY0" fmla="*/ 0 h 931555"/>
                    <a:gd name="connsiteX1" fmla="*/ 145182 w 294456"/>
                    <a:gd name="connsiteY1" fmla="*/ 142617 h 931555"/>
                    <a:gd name="connsiteX2" fmla="*/ 294456 w 294456"/>
                    <a:gd name="connsiteY2" fmla="*/ 747202 h 931555"/>
                    <a:gd name="connsiteX3" fmla="*/ 166485 w 294456"/>
                    <a:gd name="connsiteY3" fmla="*/ 931555 h 931555"/>
                    <a:gd name="connsiteX4" fmla="*/ 0 w 294456"/>
                    <a:gd name="connsiteY4" fmla="*/ 0 h 931555"/>
                    <a:gd name="connsiteX0" fmla="*/ 24471 w 318927"/>
                    <a:gd name="connsiteY0" fmla="*/ 0 h 931555"/>
                    <a:gd name="connsiteX1" fmla="*/ 169653 w 318927"/>
                    <a:gd name="connsiteY1" fmla="*/ 142617 h 931555"/>
                    <a:gd name="connsiteX2" fmla="*/ 318927 w 318927"/>
                    <a:gd name="connsiteY2" fmla="*/ 747202 h 931555"/>
                    <a:gd name="connsiteX3" fmla="*/ 190956 w 318927"/>
                    <a:gd name="connsiteY3" fmla="*/ 931555 h 931555"/>
                    <a:gd name="connsiteX4" fmla="*/ 24471 w 318927"/>
                    <a:gd name="connsiteY4" fmla="*/ 0 h 931555"/>
                    <a:gd name="connsiteX0" fmla="*/ 104678 w 399134"/>
                    <a:gd name="connsiteY0" fmla="*/ 0 h 931555"/>
                    <a:gd name="connsiteX1" fmla="*/ 249860 w 399134"/>
                    <a:gd name="connsiteY1" fmla="*/ 142617 h 931555"/>
                    <a:gd name="connsiteX2" fmla="*/ 399134 w 399134"/>
                    <a:gd name="connsiteY2" fmla="*/ 747202 h 931555"/>
                    <a:gd name="connsiteX3" fmla="*/ 271163 w 399134"/>
                    <a:gd name="connsiteY3" fmla="*/ 931555 h 931555"/>
                    <a:gd name="connsiteX4" fmla="*/ 104678 w 399134"/>
                    <a:gd name="connsiteY4" fmla="*/ 0 h 931555"/>
                    <a:gd name="connsiteX0" fmla="*/ 104678 w 399134"/>
                    <a:gd name="connsiteY0" fmla="*/ 0 h 931555"/>
                    <a:gd name="connsiteX1" fmla="*/ 249860 w 399134"/>
                    <a:gd name="connsiteY1" fmla="*/ 142617 h 931555"/>
                    <a:gd name="connsiteX2" fmla="*/ 399134 w 399134"/>
                    <a:gd name="connsiteY2" fmla="*/ 747202 h 931555"/>
                    <a:gd name="connsiteX3" fmla="*/ 271163 w 399134"/>
                    <a:gd name="connsiteY3" fmla="*/ 931555 h 931555"/>
                    <a:gd name="connsiteX4" fmla="*/ 104678 w 399134"/>
                    <a:gd name="connsiteY4" fmla="*/ 0 h 931555"/>
                    <a:gd name="connsiteX0" fmla="*/ 104678 w 399134"/>
                    <a:gd name="connsiteY0" fmla="*/ 0 h 931555"/>
                    <a:gd name="connsiteX1" fmla="*/ 249860 w 399134"/>
                    <a:gd name="connsiteY1" fmla="*/ 142617 h 931555"/>
                    <a:gd name="connsiteX2" fmla="*/ 399134 w 399134"/>
                    <a:gd name="connsiteY2" fmla="*/ 747202 h 931555"/>
                    <a:gd name="connsiteX3" fmla="*/ 271163 w 399134"/>
                    <a:gd name="connsiteY3" fmla="*/ 931555 h 931555"/>
                    <a:gd name="connsiteX4" fmla="*/ 104678 w 399134"/>
                    <a:gd name="connsiteY4" fmla="*/ 0 h 9315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99134" h="931555">
                      <a:moveTo>
                        <a:pt x="104678" y="0"/>
                      </a:moveTo>
                      <a:cubicBezTo>
                        <a:pt x="153860" y="87916"/>
                        <a:pt x="201466" y="95078"/>
                        <a:pt x="249860" y="142617"/>
                      </a:cubicBezTo>
                      <a:cubicBezTo>
                        <a:pt x="171373" y="408695"/>
                        <a:pt x="276601" y="593317"/>
                        <a:pt x="399134" y="747202"/>
                      </a:cubicBezTo>
                      <a:lnTo>
                        <a:pt x="271163" y="931555"/>
                      </a:lnTo>
                      <a:cubicBezTo>
                        <a:pt x="-68472" y="613676"/>
                        <a:pt x="-45977" y="266656"/>
                        <a:pt x="104678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Rectangle 14"/>
                <p:cNvSpPr/>
                <p:nvPr/>
              </p:nvSpPr>
              <p:spPr>
                <a:xfrm>
                  <a:off x="2841601" y="2469922"/>
                  <a:ext cx="369407" cy="289112"/>
                </a:xfrm>
                <a:custGeom>
                  <a:avLst/>
                  <a:gdLst>
                    <a:gd name="connsiteX0" fmla="*/ 0 w 342513"/>
                    <a:gd name="connsiteY0" fmla="*/ 0 h 228600"/>
                    <a:gd name="connsiteX1" fmla="*/ 342513 w 342513"/>
                    <a:gd name="connsiteY1" fmla="*/ 0 h 228600"/>
                    <a:gd name="connsiteX2" fmla="*/ 342513 w 342513"/>
                    <a:gd name="connsiteY2" fmla="*/ 228600 h 228600"/>
                    <a:gd name="connsiteX3" fmla="*/ 0 w 342513"/>
                    <a:gd name="connsiteY3" fmla="*/ 228600 h 228600"/>
                    <a:gd name="connsiteX4" fmla="*/ 0 w 342513"/>
                    <a:gd name="connsiteY4" fmla="*/ 0 h 228600"/>
                    <a:gd name="connsiteX0" fmla="*/ 26894 w 369407"/>
                    <a:gd name="connsiteY0" fmla="*/ 0 h 242047"/>
                    <a:gd name="connsiteX1" fmla="*/ 369407 w 369407"/>
                    <a:gd name="connsiteY1" fmla="*/ 0 h 242047"/>
                    <a:gd name="connsiteX2" fmla="*/ 369407 w 369407"/>
                    <a:gd name="connsiteY2" fmla="*/ 228600 h 242047"/>
                    <a:gd name="connsiteX3" fmla="*/ 0 w 369407"/>
                    <a:gd name="connsiteY3" fmla="*/ 242047 h 242047"/>
                    <a:gd name="connsiteX4" fmla="*/ 26894 w 369407"/>
                    <a:gd name="connsiteY4" fmla="*/ 0 h 242047"/>
                    <a:gd name="connsiteX0" fmla="*/ 26894 w 369407"/>
                    <a:gd name="connsiteY0" fmla="*/ 0 h 255494"/>
                    <a:gd name="connsiteX1" fmla="*/ 369407 w 369407"/>
                    <a:gd name="connsiteY1" fmla="*/ 0 h 255494"/>
                    <a:gd name="connsiteX2" fmla="*/ 342513 w 369407"/>
                    <a:gd name="connsiteY2" fmla="*/ 255494 h 255494"/>
                    <a:gd name="connsiteX3" fmla="*/ 0 w 369407"/>
                    <a:gd name="connsiteY3" fmla="*/ 242047 h 255494"/>
                    <a:gd name="connsiteX4" fmla="*/ 26894 w 369407"/>
                    <a:gd name="connsiteY4" fmla="*/ 0 h 255494"/>
                    <a:gd name="connsiteX0" fmla="*/ 26894 w 369407"/>
                    <a:gd name="connsiteY0" fmla="*/ 0 h 255494"/>
                    <a:gd name="connsiteX1" fmla="*/ 369407 w 369407"/>
                    <a:gd name="connsiteY1" fmla="*/ 67235 h 255494"/>
                    <a:gd name="connsiteX2" fmla="*/ 342513 w 369407"/>
                    <a:gd name="connsiteY2" fmla="*/ 255494 h 255494"/>
                    <a:gd name="connsiteX3" fmla="*/ 0 w 369407"/>
                    <a:gd name="connsiteY3" fmla="*/ 242047 h 255494"/>
                    <a:gd name="connsiteX4" fmla="*/ 26894 w 369407"/>
                    <a:gd name="connsiteY4" fmla="*/ 0 h 255494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69407" h="289112">
                      <a:moveTo>
                        <a:pt x="26894" y="0"/>
                      </a:moveTo>
                      <a:cubicBezTo>
                        <a:pt x="154512" y="13448"/>
                        <a:pt x="255236" y="47064"/>
                        <a:pt x="369407" y="100853"/>
                      </a:cubicBezTo>
                      <a:lnTo>
                        <a:pt x="342513" y="289112"/>
                      </a:lnTo>
                      <a:cubicBezTo>
                        <a:pt x="208171" y="257735"/>
                        <a:pt x="107448" y="259977"/>
                        <a:pt x="0" y="275665"/>
                      </a:cubicBezTo>
                      <a:lnTo>
                        <a:pt x="26894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98000">
                      <a:schemeClr val="bg1">
                        <a:lumMod val="95000"/>
                      </a:schemeClr>
                    </a:gs>
                    <a:gs pos="26000">
                      <a:schemeClr val="bg1">
                        <a:lumMod val="85000"/>
                      </a:schemeClr>
                    </a:gs>
                  </a:gsLst>
                  <a:lin ang="16200000" scaled="1"/>
                  <a:tileRect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Rectangle 15"/>
                <p:cNvSpPr/>
                <p:nvPr/>
              </p:nvSpPr>
              <p:spPr>
                <a:xfrm rot="278579">
                  <a:off x="3484994" y="2613083"/>
                  <a:ext cx="172571" cy="325764"/>
                </a:xfrm>
                <a:custGeom>
                  <a:avLst/>
                  <a:gdLst>
                    <a:gd name="connsiteX0" fmla="*/ 0 w 152400"/>
                    <a:gd name="connsiteY0" fmla="*/ 0 h 312317"/>
                    <a:gd name="connsiteX1" fmla="*/ 152400 w 152400"/>
                    <a:gd name="connsiteY1" fmla="*/ 0 h 312317"/>
                    <a:gd name="connsiteX2" fmla="*/ 152400 w 152400"/>
                    <a:gd name="connsiteY2" fmla="*/ 312317 h 312317"/>
                    <a:gd name="connsiteX3" fmla="*/ 0 w 152400"/>
                    <a:gd name="connsiteY3" fmla="*/ 312317 h 312317"/>
                    <a:gd name="connsiteX4" fmla="*/ 0 w 152400"/>
                    <a:gd name="connsiteY4" fmla="*/ 0 h 312317"/>
                    <a:gd name="connsiteX0" fmla="*/ 0 w 152400"/>
                    <a:gd name="connsiteY0" fmla="*/ 0 h 312317"/>
                    <a:gd name="connsiteX1" fmla="*/ 125506 w 152400"/>
                    <a:gd name="connsiteY1" fmla="*/ 0 h 312317"/>
                    <a:gd name="connsiteX2" fmla="*/ 152400 w 152400"/>
                    <a:gd name="connsiteY2" fmla="*/ 312317 h 312317"/>
                    <a:gd name="connsiteX3" fmla="*/ 0 w 152400"/>
                    <a:gd name="connsiteY3" fmla="*/ 312317 h 312317"/>
                    <a:gd name="connsiteX4" fmla="*/ 0 w 152400"/>
                    <a:gd name="connsiteY4" fmla="*/ 0 h 312317"/>
                    <a:gd name="connsiteX0" fmla="*/ 0 w 152400"/>
                    <a:gd name="connsiteY0" fmla="*/ 20171 h 312317"/>
                    <a:gd name="connsiteX1" fmla="*/ 125506 w 152400"/>
                    <a:gd name="connsiteY1" fmla="*/ 0 h 312317"/>
                    <a:gd name="connsiteX2" fmla="*/ 152400 w 152400"/>
                    <a:gd name="connsiteY2" fmla="*/ 312317 h 312317"/>
                    <a:gd name="connsiteX3" fmla="*/ 0 w 152400"/>
                    <a:gd name="connsiteY3" fmla="*/ 312317 h 312317"/>
                    <a:gd name="connsiteX4" fmla="*/ 0 w 152400"/>
                    <a:gd name="connsiteY4" fmla="*/ 20171 h 312317"/>
                    <a:gd name="connsiteX0" fmla="*/ 0 w 152400"/>
                    <a:gd name="connsiteY0" fmla="*/ 47065 h 339211"/>
                    <a:gd name="connsiteX1" fmla="*/ 112059 w 152400"/>
                    <a:gd name="connsiteY1" fmla="*/ 0 h 339211"/>
                    <a:gd name="connsiteX2" fmla="*/ 152400 w 152400"/>
                    <a:gd name="connsiteY2" fmla="*/ 339211 h 339211"/>
                    <a:gd name="connsiteX3" fmla="*/ 0 w 152400"/>
                    <a:gd name="connsiteY3" fmla="*/ 339211 h 339211"/>
                    <a:gd name="connsiteX4" fmla="*/ 0 w 152400"/>
                    <a:gd name="connsiteY4" fmla="*/ 47065 h 339211"/>
                    <a:gd name="connsiteX0" fmla="*/ 0 w 172571"/>
                    <a:gd name="connsiteY0" fmla="*/ 47065 h 339211"/>
                    <a:gd name="connsiteX1" fmla="*/ 112059 w 172571"/>
                    <a:gd name="connsiteY1" fmla="*/ 0 h 339211"/>
                    <a:gd name="connsiteX2" fmla="*/ 172571 w 172571"/>
                    <a:gd name="connsiteY2" fmla="*/ 325764 h 339211"/>
                    <a:gd name="connsiteX3" fmla="*/ 0 w 172571"/>
                    <a:gd name="connsiteY3" fmla="*/ 339211 h 339211"/>
                    <a:gd name="connsiteX4" fmla="*/ 0 w 172571"/>
                    <a:gd name="connsiteY4" fmla="*/ 47065 h 339211"/>
                    <a:gd name="connsiteX0" fmla="*/ 0 w 172571"/>
                    <a:gd name="connsiteY0" fmla="*/ 47065 h 339211"/>
                    <a:gd name="connsiteX1" fmla="*/ 112059 w 172571"/>
                    <a:gd name="connsiteY1" fmla="*/ 0 h 339211"/>
                    <a:gd name="connsiteX2" fmla="*/ 172571 w 172571"/>
                    <a:gd name="connsiteY2" fmla="*/ 325764 h 339211"/>
                    <a:gd name="connsiteX3" fmla="*/ 0 w 172571"/>
                    <a:gd name="connsiteY3" fmla="*/ 339211 h 339211"/>
                    <a:gd name="connsiteX4" fmla="*/ 0 w 172571"/>
                    <a:gd name="connsiteY4" fmla="*/ 47065 h 339211"/>
                    <a:gd name="connsiteX0" fmla="*/ 0 w 172571"/>
                    <a:gd name="connsiteY0" fmla="*/ 47065 h 339211"/>
                    <a:gd name="connsiteX1" fmla="*/ 112059 w 172571"/>
                    <a:gd name="connsiteY1" fmla="*/ 0 h 339211"/>
                    <a:gd name="connsiteX2" fmla="*/ 172571 w 172571"/>
                    <a:gd name="connsiteY2" fmla="*/ 325764 h 339211"/>
                    <a:gd name="connsiteX3" fmla="*/ 0 w 172571"/>
                    <a:gd name="connsiteY3" fmla="*/ 339211 h 339211"/>
                    <a:gd name="connsiteX4" fmla="*/ 0 w 172571"/>
                    <a:gd name="connsiteY4" fmla="*/ 47065 h 339211"/>
                    <a:gd name="connsiteX0" fmla="*/ 0 w 172571"/>
                    <a:gd name="connsiteY0" fmla="*/ 47065 h 339211"/>
                    <a:gd name="connsiteX1" fmla="*/ 112059 w 172571"/>
                    <a:gd name="connsiteY1" fmla="*/ 0 h 339211"/>
                    <a:gd name="connsiteX2" fmla="*/ 172571 w 172571"/>
                    <a:gd name="connsiteY2" fmla="*/ 325764 h 339211"/>
                    <a:gd name="connsiteX3" fmla="*/ 0 w 172571"/>
                    <a:gd name="connsiteY3" fmla="*/ 339211 h 339211"/>
                    <a:gd name="connsiteX4" fmla="*/ 0 w 172571"/>
                    <a:gd name="connsiteY4" fmla="*/ 47065 h 339211"/>
                    <a:gd name="connsiteX0" fmla="*/ 0 w 172571"/>
                    <a:gd name="connsiteY0" fmla="*/ 47065 h 325764"/>
                    <a:gd name="connsiteX1" fmla="*/ 112059 w 172571"/>
                    <a:gd name="connsiteY1" fmla="*/ 0 h 325764"/>
                    <a:gd name="connsiteX2" fmla="*/ 172571 w 172571"/>
                    <a:gd name="connsiteY2" fmla="*/ 325764 h 325764"/>
                    <a:gd name="connsiteX3" fmla="*/ 20170 w 172571"/>
                    <a:gd name="connsiteY3" fmla="*/ 325764 h 325764"/>
                    <a:gd name="connsiteX4" fmla="*/ 0 w 172571"/>
                    <a:gd name="connsiteY4" fmla="*/ 47065 h 325764"/>
                    <a:gd name="connsiteX0" fmla="*/ 0 w 172571"/>
                    <a:gd name="connsiteY0" fmla="*/ 47065 h 325764"/>
                    <a:gd name="connsiteX1" fmla="*/ 112059 w 172571"/>
                    <a:gd name="connsiteY1" fmla="*/ 0 h 325764"/>
                    <a:gd name="connsiteX2" fmla="*/ 172571 w 172571"/>
                    <a:gd name="connsiteY2" fmla="*/ 325764 h 325764"/>
                    <a:gd name="connsiteX3" fmla="*/ 20170 w 172571"/>
                    <a:gd name="connsiteY3" fmla="*/ 325764 h 325764"/>
                    <a:gd name="connsiteX4" fmla="*/ 0 w 172571"/>
                    <a:gd name="connsiteY4" fmla="*/ 47065 h 3257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2571" h="325764">
                      <a:moveTo>
                        <a:pt x="0" y="47065"/>
                      </a:moveTo>
                      <a:lnTo>
                        <a:pt x="112059" y="0"/>
                      </a:lnTo>
                      <a:cubicBezTo>
                        <a:pt x="152401" y="108588"/>
                        <a:pt x="172571" y="203729"/>
                        <a:pt x="172571" y="325764"/>
                      </a:cubicBezTo>
                      <a:lnTo>
                        <a:pt x="20170" y="325764"/>
                      </a:lnTo>
                      <a:cubicBezTo>
                        <a:pt x="47064" y="228382"/>
                        <a:pt x="26894" y="151170"/>
                        <a:pt x="0" y="47065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Rectangle 17"/>
                <p:cNvSpPr/>
                <p:nvPr/>
              </p:nvSpPr>
              <p:spPr>
                <a:xfrm rot="277179">
                  <a:off x="2353057" y="2807879"/>
                  <a:ext cx="1389887" cy="736214"/>
                </a:xfrm>
                <a:custGeom>
                  <a:avLst/>
                  <a:gdLst>
                    <a:gd name="connsiteX0" fmla="*/ 0 w 1447800"/>
                    <a:gd name="connsiteY0" fmla="*/ 0 h 678283"/>
                    <a:gd name="connsiteX1" fmla="*/ 1447800 w 1447800"/>
                    <a:gd name="connsiteY1" fmla="*/ 0 h 678283"/>
                    <a:gd name="connsiteX2" fmla="*/ 1447800 w 1447800"/>
                    <a:gd name="connsiteY2" fmla="*/ 678283 h 678283"/>
                    <a:gd name="connsiteX3" fmla="*/ 0 w 1447800"/>
                    <a:gd name="connsiteY3" fmla="*/ 678283 h 678283"/>
                    <a:gd name="connsiteX4" fmla="*/ 0 w 1447800"/>
                    <a:gd name="connsiteY4" fmla="*/ 0 h 678283"/>
                    <a:gd name="connsiteX0" fmla="*/ 0 w 1447800"/>
                    <a:gd name="connsiteY0" fmla="*/ 0 h 678283"/>
                    <a:gd name="connsiteX1" fmla="*/ 1447800 w 1447800"/>
                    <a:gd name="connsiteY1" fmla="*/ 0 h 678283"/>
                    <a:gd name="connsiteX2" fmla="*/ 1447800 w 1447800"/>
                    <a:gd name="connsiteY2" fmla="*/ 678283 h 678283"/>
                    <a:gd name="connsiteX3" fmla="*/ 53789 w 1447800"/>
                    <a:gd name="connsiteY3" fmla="*/ 389171 h 678283"/>
                    <a:gd name="connsiteX4" fmla="*/ 0 w 1447800"/>
                    <a:gd name="connsiteY4" fmla="*/ 0 h 678283"/>
                    <a:gd name="connsiteX0" fmla="*/ 0 w 1447800"/>
                    <a:gd name="connsiteY0" fmla="*/ 0 h 389171"/>
                    <a:gd name="connsiteX1" fmla="*/ 1447800 w 1447800"/>
                    <a:gd name="connsiteY1" fmla="*/ 0 h 389171"/>
                    <a:gd name="connsiteX2" fmla="*/ 1420905 w 1447800"/>
                    <a:gd name="connsiteY2" fmla="*/ 342107 h 389171"/>
                    <a:gd name="connsiteX3" fmla="*/ 53789 w 1447800"/>
                    <a:gd name="connsiteY3" fmla="*/ 389171 h 389171"/>
                    <a:gd name="connsiteX4" fmla="*/ 0 w 1447800"/>
                    <a:gd name="connsiteY4" fmla="*/ 0 h 389171"/>
                    <a:gd name="connsiteX0" fmla="*/ 0 w 1447800"/>
                    <a:gd name="connsiteY0" fmla="*/ 0 h 422788"/>
                    <a:gd name="connsiteX1" fmla="*/ 1447800 w 1447800"/>
                    <a:gd name="connsiteY1" fmla="*/ 0 h 422788"/>
                    <a:gd name="connsiteX2" fmla="*/ 1420905 w 1447800"/>
                    <a:gd name="connsiteY2" fmla="*/ 342107 h 422788"/>
                    <a:gd name="connsiteX3" fmla="*/ 53789 w 1447800"/>
                    <a:gd name="connsiteY3" fmla="*/ 422788 h 422788"/>
                    <a:gd name="connsiteX4" fmla="*/ 0 w 1447800"/>
                    <a:gd name="connsiteY4" fmla="*/ 0 h 422788"/>
                    <a:gd name="connsiteX0" fmla="*/ 0 w 1447800"/>
                    <a:gd name="connsiteY0" fmla="*/ 0 h 615112"/>
                    <a:gd name="connsiteX1" fmla="*/ 1447800 w 1447800"/>
                    <a:gd name="connsiteY1" fmla="*/ 0 h 615112"/>
                    <a:gd name="connsiteX2" fmla="*/ 1420905 w 1447800"/>
                    <a:gd name="connsiteY2" fmla="*/ 342107 h 615112"/>
                    <a:gd name="connsiteX3" fmla="*/ 53789 w 1447800"/>
                    <a:gd name="connsiteY3" fmla="*/ 422788 h 615112"/>
                    <a:gd name="connsiteX4" fmla="*/ 0 w 1447800"/>
                    <a:gd name="connsiteY4" fmla="*/ 0 h 615112"/>
                    <a:gd name="connsiteX0" fmla="*/ 0 w 1447800"/>
                    <a:gd name="connsiteY0" fmla="*/ 0 h 685888"/>
                    <a:gd name="connsiteX1" fmla="*/ 1447800 w 1447800"/>
                    <a:gd name="connsiteY1" fmla="*/ 0 h 685888"/>
                    <a:gd name="connsiteX2" fmla="*/ 1420905 w 1447800"/>
                    <a:gd name="connsiteY2" fmla="*/ 342107 h 685888"/>
                    <a:gd name="connsiteX3" fmla="*/ 53789 w 1447800"/>
                    <a:gd name="connsiteY3" fmla="*/ 422788 h 685888"/>
                    <a:gd name="connsiteX4" fmla="*/ 0 w 1447800"/>
                    <a:gd name="connsiteY4" fmla="*/ 0 h 685888"/>
                    <a:gd name="connsiteX0" fmla="*/ 0 w 1447800"/>
                    <a:gd name="connsiteY0" fmla="*/ 0 h 703246"/>
                    <a:gd name="connsiteX1" fmla="*/ 1447800 w 1447800"/>
                    <a:gd name="connsiteY1" fmla="*/ 0 h 703246"/>
                    <a:gd name="connsiteX2" fmla="*/ 1420905 w 1447800"/>
                    <a:gd name="connsiteY2" fmla="*/ 342107 h 703246"/>
                    <a:gd name="connsiteX3" fmla="*/ 53789 w 1447800"/>
                    <a:gd name="connsiteY3" fmla="*/ 422788 h 703246"/>
                    <a:gd name="connsiteX4" fmla="*/ 0 w 1447800"/>
                    <a:gd name="connsiteY4" fmla="*/ 0 h 703246"/>
                    <a:gd name="connsiteX0" fmla="*/ 0 w 1447800"/>
                    <a:gd name="connsiteY0" fmla="*/ 0 h 699377"/>
                    <a:gd name="connsiteX1" fmla="*/ 1447800 w 1447800"/>
                    <a:gd name="connsiteY1" fmla="*/ 0 h 699377"/>
                    <a:gd name="connsiteX2" fmla="*/ 1420905 w 1447800"/>
                    <a:gd name="connsiteY2" fmla="*/ 342107 h 699377"/>
                    <a:gd name="connsiteX3" fmla="*/ 53789 w 1447800"/>
                    <a:gd name="connsiteY3" fmla="*/ 422788 h 699377"/>
                    <a:gd name="connsiteX4" fmla="*/ 0 w 1447800"/>
                    <a:gd name="connsiteY4" fmla="*/ 0 h 699377"/>
                    <a:gd name="connsiteX0" fmla="*/ 0 w 1420905"/>
                    <a:gd name="connsiteY0" fmla="*/ 0 h 699377"/>
                    <a:gd name="connsiteX1" fmla="*/ 1373841 w 1420905"/>
                    <a:gd name="connsiteY1" fmla="*/ 26894 h 699377"/>
                    <a:gd name="connsiteX2" fmla="*/ 1420905 w 1420905"/>
                    <a:gd name="connsiteY2" fmla="*/ 342107 h 699377"/>
                    <a:gd name="connsiteX3" fmla="*/ 53789 w 1420905"/>
                    <a:gd name="connsiteY3" fmla="*/ 422788 h 699377"/>
                    <a:gd name="connsiteX4" fmla="*/ 0 w 1420905"/>
                    <a:gd name="connsiteY4" fmla="*/ 0 h 699377"/>
                    <a:gd name="connsiteX0" fmla="*/ 0 w 1420905"/>
                    <a:gd name="connsiteY0" fmla="*/ 0 h 699377"/>
                    <a:gd name="connsiteX1" fmla="*/ 1373841 w 1420905"/>
                    <a:gd name="connsiteY1" fmla="*/ 26894 h 699377"/>
                    <a:gd name="connsiteX2" fmla="*/ 1420905 w 1420905"/>
                    <a:gd name="connsiteY2" fmla="*/ 342107 h 699377"/>
                    <a:gd name="connsiteX3" fmla="*/ 53789 w 1420905"/>
                    <a:gd name="connsiteY3" fmla="*/ 422788 h 699377"/>
                    <a:gd name="connsiteX4" fmla="*/ 0 w 1420905"/>
                    <a:gd name="connsiteY4" fmla="*/ 0 h 699377"/>
                    <a:gd name="connsiteX0" fmla="*/ 295835 w 1367116"/>
                    <a:gd name="connsiteY0" fmla="*/ 53788 h 672483"/>
                    <a:gd name="connsiteX1" fmla="*/ 1320052 w 1367116"/>
                    <a:gd name="connsiteY1" fmla="*/ 0 h 672483"/>
                    <a:gd name="connsiteX2" fmla="*/ 1367116 w 1367116"/>
                    <a:gd name="connsiteY2" fmla="*/ 315213 h 672483"/>
                    <a:gd name="connsiteX3" fmla="*/ 0 w 1367116"/>
                    <a:gd name="connsiteY3" fmla="*/ 395894 h 672483"/>
                    <a:gd name="connsiteX4" fmla="*/ 295835 w 1367116"/>
                    <a:gd name="connsiteY4" fmla="*/ 53788 h 672483"/>
                    <a:gd name="connsiteX0" fmla="*/ 295835 w 1367116"/>
                    <a:gd name="connsiteY0" fmla="*/ 53788 h 672483"/>
                    <a:gd name="connsiteX1" fmla="*/ 1320052 w 1367116"/>
                    <a:gd name="connsiteY1" fmla="*/ 0 h 672483"/>
                    <a:gd name="connsiteX2" fmla="*/ 1367116 w 1367116"/>
                    <a:gd name="connsiteY2" fmla="*/ 315213 h 672483"/>
                    <a:gd name="connsiteX3" fmla="*/ 0 w 1367116"/>
                    <a:gd name="connsiteY3" fmla="*/ 395894 h 672483"/>
                    <a:gd name="connsiteX4" fmla="*/ 295835 w 1367116"/>
                    <a:gd name="connsiteY4" fmla="*/ 53788 h 672483"/>
                    <a:gd name="connsiteX0" fmla="*/ 295835 w 1367116"/>
                    <a:gd name="connsiteY0" fmla="*/ 53788 h 672483"/>
                    <a:gd name="connsiteX1" fmla="*/ 1320052 w 1367116"/>
                    <a:gd name="connsiteY1" fmla="*/ 0 h 672483"/>
                    <a:gd name="connsiteX2" fmla="*/ 1367116 w 1367116"/>
                    <a:gd name="connsiteY2" fmla="*/ 315213 h 672483"/>
                    <a:gd name="connsiteX3" fmla="*/ 0 w 1367116"/>
                    <a:gd name="connsiteY3" fmla="*/ 395894 h 672483"/>
                    <a:gd name="connsiteX4" fmla="*/ 295835 w 1367116"/>
                    <a:gd name="connsiteY4" fmla="*/ 53788 h 672483"/>
                    <a:gd name="connsiteX0" fmla="*/ 295835 w 1367116"/>
                    <a:gd name="connsiteY0" fmla="*/ 53788 h 672483"/>
                    <a:gd name="connsiteX1" fmla="*/ 1320052 w 1367116"/>
                    <a:gd name="connsiteY1" fmla="*/ 0 h 672483"/>
                    <a:gd name="connsiteX2" fmla="*/ 1367116 w 1367116"/>
                    <a:gd name="connsiteY2" fmla="*/ 315213 h 672483"/>
                    <a:gd name="connsiteX3" fmla="*/ 0 w 1367116"/>
                    <a:gd name="connsiteY3" fmla="*/ 395894 h 672483"/>
                    <a:gd name="connsiteX4" fmla="*/ 295835 w 1367116"/>
                    <a:gd name="connsiteY4" fmla="*/ 53788 h 672483"/>
                    <a:gd name="connsiteX0" fmla="*/ 295835 w 1369081"/>
                    <a:gd name="connsiteY0" fmla="*/ 597 h 619292"/>
                    <a:gd name="connsiteX1" fmla="*/ 1367116 w 1369081"/>
                    <a:gd name="connsiteY1" fmla="*/ 262022 h 619292"/>
                    <a:gd name="connsiteX2" fmla="*/ 0 w 1369081"/>
                    <a:gd name="connsiteY2" fmla="*/ 342703 h 619292"/>
                    <a:gd name="connsiteX3" fmla="*/ 295835 w 1369081"/>
                    <a:gd name="connsiteY3" fmla="*/ 597 h 619292"/>
                    <a:gd name="connsiteX0" fmla="*/ 295835 w 1368181"/>
                    <a:gd name="connsiteY0" fmla="*/ 95304 h 713999"/>
                    <a:gd name="connsiteX1" fmla="*/ 1367116 w 1368181"/>
                    <a:gd name="connsiteY1" fmla="*/ 356729 h 713999"/>
                    <a:gd name="connsiteX2" fmla="*/ 0 w 1368181"/>
                    <a:gd name="connsiteY2" fmla="*/ 437410 h 713999"/>
                    <a:gd name="connsiteX3" fmla="*/ 295835 w 1368181"/>
                    <a:gd name="connsiteY3" fmla="*/ 95304 h 713999"/>
                    <a:gd name="connsiteX0" fmla="*/ 295835 w 1368136"/>
                    <a:gd name="connsiteY0" fmla="*/ 112549 h 731244"/>
                    <a:gd name="connsiteX1" fmla="*/ 1367116 w 1368136"/>
                    <a:gd name="connsiteY1" fmla="*/ 373974 h 731244"/>
                    <a:gd name="connsiteX2" fmla="*/ 0 w 1368136"/>
                    <a:gd name="connsiteY2" fmla="*/ 454655 h 731244"/>
                    <a:gd name="connsiteX3" fmla="*/ 295835 w 1368136"/>
                    <a:gd name="connsiteY3" fmla="*/ 112549 h 731244"/>
                    <a:gd name="connsiteX0" fmla="*/ 295835 w 1368108"/>
                    <a:gd name="connsiteY0" fmla="*/ 117599 h 736294"/>
                    <a:gd name="connsiteX1" fmla="*/ 1367116 w 1368108"/>
                    <a:gd name="connsiteY1" fmla="*/ 379024 h 736294"/>
                    <a:gd name="connsiteX2" fmla="*/ 0 w 1368108"/>
                    <a:gd name="connsiteY2" fmla="*/ 459705 h 736294"/>
                    <a:gd name="connsiteX3" fmla="*/ 295835 w 1368108"/>
                    <a:gd name="connsiteY3" fmla="*/ 117599 h 736294"/>
                    <a:gd name="connsiteX0" fmla="*/ 0 w 1367116"/>
                    <a:gd name="connsiteY0" fmla="*/ 80681 h 357270"/>
                    <a:gd name="connsiteX1" fmla="*/ 1367116 w 1367116"/>
                    <a:gd name="connsiteY1" fmla="*/ 0 h 357270"/>
                    <a:gd name="connsiteX2" fmla="*/ 0 w 1367116"/>
                    <a:gd name="connsiteY2" fmla="*/ 80681 h 357270"/>
                    <a:gd name="connsiteX0" fmla="*/ 0 w 1367116"/>
                    <a:gd name="connsiteY0" fmla="*/ 284842 h 561431"/>
                    <a:gd name="connsiteX1" fmla="*/ 1367116 w 1367116"/>
                    <a:gd name="connsiteY1" fmla="*/ 204161 h 561431"/>
                    <a:gd name="connsiteX2" fmla="*/ 0 w 1367116"/>
                    <a:gd name="connsiteY2" fmla="*/ 284842 h 561431"/>
                    <a:gd name="connsiteX0" fmla="*/ 0 w 1393556"/>
                    <a:gd name="connsiteY0" fmla="*/ 464463 h 741052"/>
                    <a:gd name="connsiteX1" fmla="*/ 1367116 w 1393556"/>
                    <a:gd name="connsiteY1" fmla="*/ 383782 h 741052"/>
                    <a:gd name="connsiteX2" fmla="*/ 0 w 1393556"/>
                    <a:gd name="connsiteY2" fmla="*/ 464463 h 741052"/>
                    <a:gd name="connsiteX0" fmla="*/ 0 w 1389887"/>
                    <a:gd name="connsiteY0" fmla="*/ 459625 h 736214"/>
                    <a:gd name="connsiteX1" fmla="*/ 1367116 w 1389887"/>
                    <a:gd name="connsiteY1" fmla="*/ 378944 h 736214"/>
                    <a:gd name="connsiteX2" fmla="*/ 0 w 1389887"/>
                    <a:gd name="connsiteY2" fmla="*/ 459625 h 7362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89887" h="736214">
                      <a:moveTo>
                        <a:pt x="0" y="459625"/>
                      </a:moveTo>
                      <a:cubicBezTo>
                        <a:pt x="99358" y="-132045"/>
                        <a:pt x="1590487" y="-145492"/>
                        <a:pt x="1367116" y="378944"/>
                      </a:cubicBezTo>
                      <a:cubicBezTo>
                        <a:pt x="1126564" y="681502"/>
                        <a:pt x="563282" y="963891"/>
                        <a:pt x="0" y="459625"/>
                      </a:cubicBezTo>
                      <a:close/>
                    </a:path>
                  </a:pathLst>
                </a:custGeom>
                <a:gradFill>
                  <a:gsLst>
                    <a:gs pos="98000">
                      <a:schemeClr val="bg1">
                        <a:lumMod val="75000"/>
                        <a:alpha val="63000"/>
                      </a:schemeClr>
                    </a:gs>
                    <a:gs pos="0">
                      <a:schemeClr val="bg1">
                        <a:lumMod val="85000"/>
                        <a:alpha val="45000"/>
                      </a:schemeClr>
                    </a:gs>
                  </a:gsLst>
                  <a:lin ang="16200000" scaled="1"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" name="Group 167"/>
              <p:cNvGrpSpPr/>
              <p:nvPr/>
            </p:nvGrpSpPr>
            <p:grpSpPr>
              <a:xfrm>
                <a:off x="3561473" y="4290647"/>
                <a:ext cx="852378" cy="813634"/>
                <a:chOff x="2209800" y="1981200"/>
                <a:chExt cx="1676400" cy="1600200"/>
              </a:xfrm>
              <a:effectLst/>
            </p:grpSpPr>
            <p:sp>
              <p:nvSpPr>
                <p:cNvPr id="40" name="Oval 196"/>
                <p:cNvSpPr/>
                <p:nvPr/>
              </p:nvSpPr>
              <p:spPr>
                <a:xfrm>
                  <a:off x="2209800" y="1981200"/>
                  <a:ext cx="1676400" cy="1600200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Oval 197"/>
                <p:cNvSpPr/>
                <p:nvPr/>
              </p:nvSpPr>
              <p:spPr>
                <a:xfrm>
                  <a:off x="2278141" y="2057400"/>
                  <a:ext cx="1447800" cy="1295400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" name="Rectangle 13"/>
                <p:cNvSpPr/>
                <p:nvPr/>
              </p:nvSpPr>
              <p:spPr>
                <a:xfrm rot="964047">
                  <a:off x="2321350" y="2239322"/>
                  <a:ext cx="399134" cy="931555"/>
                </a:xfrm>
                <a:custGeom>
                  <a:avLst/>
                  <a:gdLst>
                    <a:gd name="connsiteX0" fmla="*/ 0 w 304800"/>
                    <a:gd name="connsiteY0" fmla="*/ 0 h 914400"/>
                    <a:gd name="connsiteX1" fmla="*/ 304800 w 304800"/>
                    <a:gd name="connsiteY1" fmla="*/ 0 h 914400"/>
                    <a:gd name="connsiteX2" fmla="*/ 304800 w 304800"/>
                    <a:gd name="connsiteY2" fmla="*/ 914400 h 914400"/>
                    <a:gd name="connsiteX3" fmla="*/ 0 w 304800"/>
                    <a:gd name="connsiteY3" fmla="*/ 914400 h 914400"/>
                    <a:gd name="connsiteX4" fmla="*/ 0 w 304800"/>
                    <a:gd name="connsiteY4" fmla="*/ 0 h 914400"/>
                    <a:gd name="connsiteX0" fmla="*/ 0 w 304800"/>
                    <a:gd name="connsiteY0" fmla="*/ 0 h 914400"/>
                    <a:gd name="connsiteX1" fmla="*/ 275640 w 304800"/>
                    <a:gd name="connsiteY1" fmla="*/ 63448 h 914400"/>
                    <a:gd name="connsiteX2" fmla="*/ 304800 w 304800"/>
                    <a:gd name="connsiteY2" fmla="*/ 914400 h 914400"/>
                    <a:gd name="connsiteX3" fmla="*/ 0 w 304800"/>
                    <a:gd name="connsiteY3" fmla="*/ 914400 h 914400"/>
                    <a:gd name="connsiteX4" fmla="*/ 0 w 304800"/>
                    <a:gd name="connsiteY4" fmla="*/ 0 h 914400"/>
                    <a:gd name="connsiteX0" fmla="*/ 130458 w 304800"/>
                    <a:gd name="connsiteY0" fmla="*/ 0 h 993569"/>
                    <a:gd name="connsiteX1" fmla="*/ 275640 w 304800"/>
                    <a:gd name="connsiteY1" fmla="*/ 142617 h 993569"/>
                    <a:gd name="connsiteX2" fmla="*/ 304800 w 304800"/>
                    <a:gd name="connsiteY2" fmla="*/ 993569 h 993569"/>
                    <a:gd name="connsiteX3" fmla="*/ 0 w 304800"/>
                    <a:gd name="connsiteY3" fmla="*/ 993569 h 993569"/>
                    <a:gd name="connsiteX4" fmla="*/ 130458 w 304800"/>
                    <a:gd name="connsiteY4" fmla="*/ 0 h 993569"/>
                    <a:gd name="connsiteX0" fmla="*/ 130458 w 304800"/>
                    <a:gd name="connsiteY0" fmla="*/ 0 h 993569"/>
                    <a:gd name="connsiteX1" fmla="*/ 275640 w 304800"/>
                    <a:gd name="connsiteY1" fmla="*/ 142617 h 993569"/>
                    <a:gd name="connsiteX2" fmla="*/ 304800 w 304800"/>
                    <a:gd name="connsiteY2" fmla="*/ 993569 h 993569"/>
                    <a:gd name="connsiteX3" fmla="*/ 0 w 304800"/>
                    <a:gd name="connsiteY3" fmla="*/ 993569 h 993569"/>
                    <a:gd name="connsiteX4" fmla="*/ 130458 w 304800"/>
                    <a:gd name="connsiteY4" fmla="*/ 0 h 993569"/>
                    <a:gd name="connsiteX0" fmla="*/ 38563 w 212905"/>
                    <a:gd name="connsiteY0" fmla="*/ 0 h 993569"/>
                    <a:gd name="connsiteX1" fmla="*/ 183745 w 212905"/>
                    <a:gd name="connsiteY1" fmla="*/ 142617 h 993569"/>
                    <a:gd name="connsiteX2" fmla="*/ 212905 w 212905"/>
                    <a:gd name="connsiteY2" fmla="*/ 993569 h 993569"/>
                    <a:gd name="connsiteX3" fmla="*/ 0 w 212905"/>
                    <a:gd name="connsiteY3" fmla="*/ 986778 h 993569"/>
                    <a:gd name="connsiteX4" fmla="*/ 38563 w 212905"/>
                    <a:gd name="connsiteY4" fmla="*/ 0 h 993569"/>
                    <a:gd name="connsiteX0" fmla="*/ 38563 w 333019"/>
                    <a:gd name="connsiteY0" fmla="*/ 0 h 986778"/>
                    <a:gd name="connsiteX1" fmla="*/ 183745 w 333019"/>
                    <a:gd name="connsiteY1" fmla="*/ 142617 h 986778"/>
                    <a:gd name="connsiteX2" fmla="*/ 333019 w 333019"/>
                    <a:gd name="connsiteY2" fmla="*/ 747202 h 986778"/>
                    <a:gd name="connsiteX3" fmla="*/ 0 w 333019"/>
                    <a:gd name="connsiteY3" fmla="*/ 986778 h 986778"/>
                    <a:gd name="connsiteX4" fmla="*/ 38563 w 333019"/>
                    <a:gd name="connsiteY4" fmla="*/ 0 h 986778"/>
                    <a:gd name="connsiteX0" fmla="*/ 0 w 294456"/>
                    <a:gd name="connsiteY0" fmla="*/ 0 h 931555"/>
                    <a:gd name="connsiteX1" fmla="*/ 145182 w 294456"/>
                    <a:gd name="connsiteY1" fmla="*/ 142617 h 931555"/>
                    <a:gd name="connsiteX2" fmla="*/ 294456 w 294456"/>
                    <a:gd name="connsiteY2" fmla="*/ 747202 h 931555"/>
                    <a:gd name="connsiteX3" fmla="*/ 166485 w 294456"/>
                    <a:gd name="connsiteY3" fmla="*/ 931555 h 931555"/>
                    <a:gd name="connsiteX4" fmla="*/ 0 w 294456"/>
                    <a:gd name="connsiteY4" fmla="*/ 0 h 931555"/>
                    <a:gd name="connsiteX0" fmla="*/ 24471 w 318927"/>
                    <a:gd name="connsiteY0" fmla="*/ 0 h 931555"/>
                    <a:gd name="connsiteX1" fmla="*/ 169653 w 318927"/>
                    <a:gd name="connsiteY1" fmla="*/ 142617 h 931555"/>
                    <a:gd name="connsiteX2" fmla="*/ 318927 w 318927"/>
                    <a:gd name="connsiteY2" fmla="*/ 747202 h 931555"/>
                    <a:gd name="connsiteX3" fmla="*/ 190956 w 318927"/>
                    <a:gd name="connsiteY3" fmla="*/ 931555 h 931555"/>
                    <a:gd name="connsiteX4" fmla="*/ 24471 w 318927"/>
                    <a:gd name="connsiteY4" fmla="*/ 0 h 931555"/>
                    <a:gd name="connsiteX0" fmla="*/ 104678 w 399134"/>
                    <a:gd name="connsiteY0" fmla="*/ 0 h 931555"/>
                    <a:gd name="connsiteX1" fmla="*/ 249860 w 399134"/>
                    <a:gd name="connsiteY1" fmla="*/ 142617 h 931555"/>
                    <a:gd name="connsiteX2" fmla="*/ 399134 w 399134"/>
                    <a:gd name="connsiteY2" fmla="*/ 747202 h 931555"/>
                    <a:gd name="connsiteX3" fmla="*/ 271163 w 399134"/>
                    <a:gd name="connsiteY3" fmla="*/ 931555 h 931555"/>
                    <a:gd name="connsiteX4" fmla="*/ 104678 w 399134"/>
                    <a:gd name="connsiteY4" fmla="*/ 0 h 931555"/>
                    <a:gd name="connsiteX0" fmla="*/ 104678 w 399134"/>
                    <a:gd name="connsiteY0" fmla="*/ 0 h 931555"/>
                    <a:gd name="connsiteX1" fmla="*/ 249860 w 399134"/>
                    <a:gd name="connsiteY1" fmla="*/ 142617 h 931555"/>
                    <a:gd name="connsiteX2" fmla="*/ 399134 w 399134"/>
                    <a:gd name="connsiteY2" fmla="*/ 747202 h 931555"/>
                    <a:gd name="connsiteX3" fmla="*/ 271163 w 399134"/>
                    <a:gd name="connsiteY3" fmla="*/ 931555 h 931555"/>
                    <a:gd name="connsiteX4" fmla="*/ 104678 w 399134"/>
                    <a:gd name="connsiteY4" fmla="*/ 0 h 931555"/>
                    <a:gd name="connsiteX0" fmla="*/ 104678 w 399134"/>
                    <a:gd name="connsiteY0" fmla="*/ 0 h 931555"/>
                    <a:gd name="connsiteX1" fmla="*/ 249860 w 399134"/>
                    <a:gd name="connsiteY1" fmla="*/ 142617 h 931555"/>
                    <a:gd name="connsiteX2" fmla="*/ 399134 w 399134"/>
                    <a:gd name="connsiteY2" fmla="*/ 747202 h 931555"/>
                    <a:gd name="connsiteX3" fmla="*/ 271163 w 399134"/>
                    <a:gd name="connsiteY3" fmla="*/ 931555 h 931555"/>
                    <a:gd name="connsiteX4" fmla="*/ 104678 w 399134"/>
                    <a:gd name="connsiteY4" fmla="*/ 0 h 9315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99134" h="931555">
                      <a:moveTo>
                        <a:pt x="104678" y="0"/>
                      </a:moveTo>
                      <a:cubicBezTo>
                        <a:pt x="153860" y="87916"/>
                        <a:pt x="201466" y="95078"/>
                        <a:pt x="249860" y="142617"/>
                      </a:cubicBezTo>
                      <a:cubicBezTo>
                        <a:pt x="171373" y="408695"/>
                        <a:pt x="276601" y="593317"/>
                        <a:pt x="399134" y="747202"/>
                      </a:cubicBezTo>
                      <a:lnTo>
                        <a:pt x="271163" y="931555"/>
                      </a:lnTo>
                      <a:cubicBezTo>
                        <a:pt x="-68472" y="613676"/>
                        <a:pt x="-45977" y="266656"/>
                        <a:pt x="104678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Rectangle 14"/>
                <p:cNvSpPr/>
                <p:nvPr/>
              </p:nvSpPr>
              <p:spPr>
                <a:xfrm>
                  <a:off x="2841601" y="2469922"/>
                  <a:ext cx="369407" cy="289112"/>
                </a:xfrm>
                <a:custGeom>
                  <a:avLst/>
                  <a:gdLst>
                    <a:gd name="connsiteX0" fmla="*/ 0 w 342513"/>
                    <a:gd name="connsiteY0" fmla="*/ 0 h 228600"/>
                    <a:gd name="connsiteX1" fmla="*/ 342513 w 342513"/>
                    <a:gd name="connsiteY1" fmla="*/ 0 h 228600"/>
                    <a:gd name="connsiteX2" fmla="*/ 342513 w 342513"/>
                    <a:gd name="connsiteY2" fmla="*/ 228600 h 228600"/>
                    <a:gd name="connsiteX3" fmla="*/ 0 w 342513"/>
                    <a:gd name="connsiteY3" fmla="*/ 228600 h 228600"/>
                    <a:gd name="connsiteX4" fmla="*/ 0 w 342513"/>
                    <a:gd name="connsiteY4" fmla="*/ 0 h 228600"/>
                    <a:gd name="connsiteX0" fmla="*/ 26894 w 369407"/>
                    <a:gd name="connsiteY0" fmla="*/ 0 h 242047"/>
                    <a:gd name="connsiteX1" fmla="*/ 369407 w 369407"/>
                    <a:gd name="connsiteY1" fmla="*/ 0 h 242047"/>
                    <a:gd name="connsiteX2" fmla="*/ 369407 w 369407"/>
                    <a:gd name="connsiteY2" fmla="*/ 228600 h 242047"/>
                    <a:gd name="connsiteX3" fmla="*/ 0 w 369407"/>
                    <a:gd name="connsiteY3" fmla="*/ 242047 h 242047"/>
                    <a:gd name="connsiteX4" fmla="*/ 26894 w 369407"/>
                    <a:gd name="connsiteY4" fmla="*/ 0 h 242047"/>
                    <a:gd name="connsiteX0" fmla="*/ 26894 w 369407"/>
                    <a:gd name="connsiteY0" fmla="*/ 0 h 255494"/>
                    <a:gd name="connsiteX1" fmla="*/ 369407 w 369407"/>
                    <a:gd name="connsiteY1" fmla="*/ 0 h 255494"/>
                    <a:gd name="connsiteX2" fmla="*/ 342513 w 369407"/>
                    <a:gd name="connsiteY2" fmla="*/ 255494 h 255494"/>
                    <a:gd name="connsiteX3" fmla="*/ 0 w 369407"/>
                    <a:gd name="connsiteY3" fmla="*/ 242047 h 255494"/>
                    <a:gd name="connsiteX4" fmla="*/ 26894 w 369407"/>
                    <a:gd name="connsiteY4" fmla="*/ 0 h 255494"/>
                    <a:gd name="connsiteX0" fmla="*/ 26894 w 369407"/>
                    <a:gd name="connsiteY0" fmla="*/ 0 h 255494"/>
                    <a:gd name="connsiteX1" fmla="*/ 369407 w 369407"/>
                    <a:gd name="connsiteY1" fmla="*/ 67235 h 255494"/>
                    <a:gd name="connsiteX2" fmla="*/ 342513 w 369407"/>
                    <a:gd name="connsiteY2" fmla="*/ 255494 h 255494"/>
                    <a:gd name="connsiteX3" fmla="*/ 0 w 369407"/>
                    <a:gd name="connsiteY3" fmla="*/ 242047 h 255494"/>
                    <a:gd name="connsiteX4" fmla="*/ 26894 w 369407"/>
                    <a:gd name="connsiteY4" fmla="*/ 0 h 255494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69407" h="289112">
                      <a:moveTo>
                        <a:pt x="26894" y="0"/>
                      </a:moveTo>
                      <a:cubicBezTo>
                        <a:pt x="154512" y="13448"/>
                        <a:pt x="255236" y="47064"/>
                        <a:pt x="369407" y="100853"/>
                      </a:cubicBezTo>
                      <a:lnTo>
                        <a:pt x="342513" y="289112"/>
                      </a:lnTo>
                      <a:cubicBezTo>
                        <a:pt x="208171" y="257735"/>
                        <a:pt x="107448" y="259977"/>
                        <a:pt x="0" y="275665"/>
                      </a:cubicBezTo>
                      <a:lnTo>
                        <a:pt x="26894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98000">
                      <a:schemeClr val="bg1">
                        <a:lumMod val="95000"/>
                      </a:schemeClr>
                    </a:gs>
                    <a:gs pos="26000">
                      <a:schemeClr val="bg1">
                        <a:lumMod val="85000"/>
                      </a:schemeClr>
                    </a:gs>
                  </a:gsLst>
                  <a:lin ang="16200000" scaled="1"/>
                  <a:tileRect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" name="Rectangle 15"/>
                <p:cNvSpPr/>
                <p:nvPr/>
              </p:nvSpPr>
              <p:spPr>
                <a:xfrm rot="278579">
                  <a:off x="3484994" y="2613083"/>
                  <a:ext cx="172571" cy="325764"/>
                </a:xfrm>
                <a:custGeom>
                  <a:avLst/>
                  <a:gdLst>
                    <a:gd name="connsiteX0" fmla="*/ 0 w 152400"/>
                    <a:gd name="connsiteY0" fmla="*/ 0 h 312317"/>
                    <a:gd name="connsiteX1" fmla="*/ 152400 w 152400"/>
                    <a:gd name="connsiteY1" fmla="*/ 0 h 312317"/>
                    <a:gd name="connsiteX2" fmla="*/ 152400 w 152400"/>
                    <a:gd name="connsiteY2" fmla="*/ 312317 h 312317"/>
                    <a:gd name="connsiteX3" fmla="*/ 0 w 152400"/>
                    <a:gd name="connsiteY3" fmla="*/ 312317 h 312317"/>
                    <a:gd name="connsiteX4" fmla="*/ 0 w 152400"/>
                    <a:gd name="connsiteY4" fmla="*/ 0 h 312317"/>
                    <a:gd name="connsiteX0" fmla="*/ 0 w 152400"/>
                    <a:gd name="connsiteY0" fmla="*/ 0 h 312317"/>
                    <a:gd name="connsiteX1" fmla="*/ 125506 w 152400"/>
                    <a:gd name="connsiteY1" fmla="*/ 0 h 312317"/>
                    <a:gd name="connsiteX2" fmla="*/ 152400 w 152400"/>
                    <a:gd name="connsiteY2" fmla="*/ 312317 h 312317"/>
                    <a:gd name="connsiteX3" fmla="*/ 0 w 152400"/>
                    <a:gd name="connsiteY3" fmla="*/ 312317 h 312317"/>
                    <a:gd name="connsiteX4" fmla="*/ 0 w 152400"/>
                    <a:gd name="connsiteY4" fmla="*/ 0 h 312317"/>
                    <a:gd name="connsiteX0" fmla="*/ 0 w 152400"/>
                    <a:gd name="connsiteY0" fmla="*/ 20171 h 312317"/>
                    <a:gd name="connsiteX1" fmla="*/ 125506 w 152400"/>
                    <a:gd name="connsiteY1" fmla="*/ 0 h 312317"/>
                    <a:gd name="connsiteX2" fmla="*/ 152400 w 152400"/>
                    <a:gd name="connsiteY2" fmla="*/ 312317 h 312317"/>
                    <a:gd name="connsiteX3" fmla="*/ 0 w 152400"/>
                    <a:gd name="connsiteY3" fmla="*/ 312317 h 312317"/>
                    <a:gd name="connsiteX4" fmla="*/ 0 w 152400"/>
                    <a:gd name="connsiteY4" fmla="*/ 20171 h 312317"/>
                    <a:gd name="connsiteX0" fmla="*/ 0 w 152400"/>
                    <a:gd name="connsiteY0" fmla="*/ 47065 h 339211"/>
                    <a:gd name="connsiteX1" fmla="*/ 112059 w 152400"/>
                    <a:gd name="connsiteY1" fmla="*/ 0 h 339211"/>
                    <a:gd name="connsiteX2" fmla="*/ 152400 w 152400"/>
                    <a:gd name="connsiteY2" fmla="*/ 339211 h 339211"/>
                    <a:gd name="connsiteX3" fmla="*/ 0 w 152400"/>
                    <a:gd name="connsiteY3" fmla="*/ 339211 h 339211"/>
                    <a:gd name="connsiteX4" fmla="*/ 0 w 152400"/>
                    <a:gd name="connsiteY4" fmla="*/ 47065 h 339211"/>
                    <a:gd name="connsiteX0" fmla="*/ 0 w 172571"/>
                    <a:gd name="connsiteY0" fmla="*/ 47065 h 339211"/>
                    <a:gd name="connsiteX1" fmla="*/ 112059 w 172571"/>
                    <a:gd name="connsiteY1" fmla="*/ 0 h 339211"/>
                    <a:gd name="connsiteX2" fmla="*/ 172571 w 172571"/>
                    <a:gd name="connsiteY2" fmla="*/ 325764 h 339211"/>
                    <a:gd name="connsiteX3" fmla="*/ 0 w 172571"/>
                    <a:gd name="connsiteY3" fmla="*/ 339211 h 339211"/>
                    <a:gd name="connsiteX4" fmla="*/ 0 w 172571"/>
                    <a:gd name="connsiteY4" fmla="*/ 47065 h 339211"/>
                    <a:gd name="connsiteX0" fmla="*/ 0 w 172571"/>
                    <a:gd name="connsiteY0" fmla="*/ 47065 h 339211"/>
                    <a:gd name="connsiteX1" fmla="*/ 112059 w 172571"/>
                    <a:gd name="connsiteY1" fmla="*/ 0 h 339211"/>
                    <a:gd name="connsiteX2" fmla="*/ 172571 w 172571"/>
                    <a:gd name="connsiteY2" fmla="*/ 325764 h 339211"/>
                    <a:gd name="connsiteX3" fmla="*/ 0 w 172571"/>
                    <a:gd name="connsiteY3" fmla="*/ 339211 h 339211"/>
                    <a:gd name="connsiteX4" fmla="*/ 0 w 172571"/>
                    <a:gd name="connsiteY4" fmla="*/ 47065 h 339211"/>
                    <a:gd name="connsiteX0" fmla="*/ 0 w 172571"/>
                    <a:gd name="connsiteY0" fmla="*/ 47065 h 339211"/>
                    <a:gd name="connsiteX1" fmla="*/ 112059 w 172571"/>
                    <a:gd name="connsiteY1" fmla="*/ 0 h 339211"/>
                    <a:gd name="connsiteX2" fmla="*/ 172571 w 172571"/>
                    <a:gd name="connsiteY2" fmla="*/ 325764 h 339211"/>
                    <a:gd name="connsiteX3" fmla="*/ 0 w 172571"/>
                    <a:gd name="connsiteY3" fmla="*/ 339211 h 339211"/>
                    <a:gd name="connsiteX4" fmla="*/ 0 w 172571"/>
                    <a:gd name="connsiteY4" fmla="*/ 47065 h 339211"/>
                    <a:gd name="connsiteX0" fmla="*/ 0 w 172571"/>
                    <a:gd name="connsiteY0" fmla="*/ 47065 h 339211"/>
                    <a:gd name="connsiteX1" fmla="*/ 112059 w 172571"/>
                    <a:gd name="connsiteY1" fmla="*/ 0 h 339211"/>
                    <a:gd name="connsiteX2" fmla="*/ 172571 w 172571"/>
                    <a:gd name="connsiteY2" fmla="*/ 325764 h 339211"/>
                    <a:gd name="connsiteX3" fmla="*/ 0 w 172571"/>
                    <a:gd name="connsiteY3" fmla="*/ 339211 h 339211"/>
                    <a:gd name="connsiteX4" fmla="*/ 0 w 172571"/>
                    <a:gd name="connsiteY4" fmla="*/ 47065 h 339211"/>
                    <a:gd name="connsiteX0" fmla="*/ 0 w 172571"/>
                    <a:gd name="connsiteY0" fmla="*/ 47065 h 325764"/>
                    <a:gd name="connsiteX1" fmla="*/ 112059 w 172571"/>
                    <a:gd name="connsiteY1" fmla="*/ 0 h 325764"/>
                    <a:gd name="connsiteX2" fmla="*/ 172571 w 172571"/>
                    <a:gd name="connsiteY2" fmla="*/ 325764 h 325764"/>
                    <a:gd name="connsiteX3" fmla="*/ 20170 w 172571"/>
                    <a:gd name="connsiteY3" fmla="*/ 325764 h 325764"/>
                    <a:gd name="connsiteX4" fmla="*/ 0 w 172571"/>
                    <a:gd name="connsiteY4" fmla="*/ 47065 h 325764"/>
                    <a:gd name="connsiteX0" fmla="*/ 0 w 172571"/>
                    <a:gd name="connsiteY0" fmla="*/ 47065 h 325764"/>
                    <a:gd name="connsiteX1" fmla="*/ 112059 w 172571"/>
                    <a:gd name="connsiteY1" fmla="*/ 0 h 325764"/>
                    <a:gd name="connsiteX2" fmla="*/ 172571 w 172571"/>
                    <a:gd name="connsiteY2" fmla="*/ 325764 h 325764"/>
                    <a:gd name="connsiteX3" fmla="*/ 20170 w 172571"/>
                    <a:gd name="connsiteY3" fmla="*/ 325764 h 325764"/>
                    <a:gd name="connsiteX4" fmla="*/ 0 w 172571"/>
                    <a:gd name="connsiteY4" fmla="*/ 47065 h 3257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2571" h="325764">
                      <a:moveTo>
                        <a:pt x="0" y="47065"/>
                      </a:moveTo>
                      <a:lnTo>
                        <a:pt x="112059" y="0"/>
                      </a:lnTo>
                      <a:cubicBezTo>
                        <a:pt x="152401" y="108588"/>
                        <a:pt x="172571" y="203729"/>
                        <a:pt x="172571" y="325764"/>
                      </a:cubicBezTo>
                      <a:lnTo>
                        <a:pt x="20170" y="325764"/>
                      </a:lnTo>
                      <a:cubicBezTo>
                        <a:pt x="47064" y="228382"/>
                        <a:pt x="26894" y="151170"/>
                        <a:pt x="0" y="47065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Rectangle 17"/>
                <p:cNvSpPr/>
                <p:nvPr/>
              </p:nvSpPr>
              <p:spPr>
                <a:xfrm rot="277179">
                  <a:off x="2353057" y="2807879"/>
                  <a:ext cx="1389887" cy="736214"/>
                </a:xfrm>
                <a:custGeom>
                  <a:avLst/>
                  <a:gdLst>
                    <a:gd name="connsiteX0" fmla="*/ 0 w 1447800"/>
                    <a:gd name="connsiteY0" fmla="*/ 0 h 678283"/>
                    <a:gd name="connsiteX1" fmla="*/ 1447800 w 1447800"/>
                    <a:gd name="connsiteY1" fmla="*/ 0 h 678283"/>
                    <a:gd name="connsiteX2" fmla="*/ 1447800 w 1447800"/>
                    <a:gd name="connsiteY2" fmla="*/ 678283 h 678283"/>
                    <a:gd name="connsiteX3" fmla="*/ 0 w 1447800"/>
                    <a:gd name="connsiteY3" fmla="*/ 678283 h 678283"/>
                    <a:gd name="connsiteX4" fmla="*/ 0 w 1447800"/>
                    <a:gd name="connsiteY4" fmla="*/ 0 h 678283"/>
                    <a:gd name="connsiteX0" fmla="*/ 0 w 1447800"/>
                    <a:gd name="connsiteY0" fmla="*/ 0 h 678283"/>
                    <a:gd name="connsiteX1" fmla="*/ 1447800 w 1447800"/>
                    <a:gd name="connsiteY1" fmla="*/ 0 h 678283"/>
                    <a:gd name="connsiteX2" fmla="*/ 1447800 w 1447800"/>
                    <a:gd name="connsiteY2" fmla="*/ 678283 h 678283"/>
                    <a:gd name="connsiteX3" fmla="*/ 53789 w 1447800"/>
                    <a:gd name="connsiteY3" fmla="*/ 389171 h 678283"/>
                    <a:gd name="connsiteX4" fmla="*/ 0 w 1447800"/>
                    <a:gd name="connsiteY4" fmla="*/ 0 h 678283"/>
                    <a:gd name="connsiteX0" fmla="*/ 0 w 1447800"/>
                    <a:gd name="connsiteY0" fmla="*/ 0 h 389171"/>
                    <a:gd name="connsiteX1" fmla="*/ 1447800 w 1447800"/>
                    <a:gd name="connsiteY1" fmla="*/ 0 h 389171"/>
                    <a:gd name="connsiteX2" fmla="*/ 1420905 w 1447800"/>
                    <a:gd name="connsiteY2" fmla="*/ 342107 h 389171"/>
                    <a:gd name="connsiteX3" fmla="*/ 53789 w 1447800"/>
                    <a:gd name="connsiteY3" fmla="*/ 389171 h 389171"/>
                    <a:gd name="connsiteX4" fmla="*/ 0 w 1447800"/>
                    <a:gd name="connsiteY4" fmla="*/ 0 h 389171"/>
                    <a:gd name="connsiteX0" fmla="*/ 0 w 1447800"/>
                    <a:gd name="connsiteY0" fmla="*/ 0 h 422788"/>
                    <a:gd name="connsiteX1" fmla="*/ 1447800 w 1447800"/>
                    <a:gd name="connsiteY1" fmla="*/ 0 h 422788"/>
                    <a:gd name="connsiteX2" fmla="*/ 1420905 w 1447800"/>
                    <a:gd name="connsiteY2" fmla="*/ 342107 h 422788"/>
                    <a:gd name="connsiteX3" fmla="*/ 53789 w 1447800"/>
                    <a:gd name="connsiteY3" fmla="*/ 422788 h 422788"/>
                    <a:gd name="connsiteX4" fmla="*/ 0 w 1447800"/>
                    <a:gd name="connsiteY4" fmla="*/ 0 h 422788"/>
                    <a:gd name="connsiteX0" fmla="*/ 0 w 1447800"/>
                    <a:gd name="connsiteY0" fmla="*/ 0 h 615112"/>
                    <a:gd name="connsiteX1" fmla="*/ 1447800 w 1447800"/>
                    <a:gd name="connsiteY1" fmla="*/ 0 h 615112"/>
                    <a:gd name="connsiteX2" fmla="*/ 1420905 w 1447800"/>
                    <a:gd name="connsiteY2" fmla="*/ 342107 h 615112"/>
                    <a:gd name="connsiteX3" fmla="*/ 53789 w 1447800"/>
                    <a:gd name="connsiteY3" fmla="*/ 422788 h 615112"/>
                    <a:gd name="connsiteX4" fmla="*/ 0 w 1447800"/>
                    <a:gd name="connsiteY4" fmla="*/ 0 h 615112"/>
                    <a:gd name="connsiteX0" fmla="*/ 0 w 1447800"/>
                    <a:gd name="connsiteY0" fmla="*/ 0 h 685888"/>
                    <a:gd name="connsiteX1" fmla="*/ 1447800 w 1447800"/>
                    <a:gd name="connsiteY1" fmla="*/ 0 h 685888"/>
                    <a:gd name="connsiteX2" fmla="*/ 1420905 w 1447800"/>
                    <a:gd name="connsiteY2" fmla="*/ 342107 h 685888"/>
                    <a:gd name="connsiteX3" fmla="*/ 53789 w 1447800"/>
                    <a:gd name="connsiteY3" fmla="*/ 422788 h 685888"/>
                    <a:gd name="connsiteX4" fmla="*/ 0 w 1447800"/>
                    <a:gd name="connsiteY4" fmla="*/ 0 h 685888"/>
                    <a:gd name="connsiteX0" fmla="*/ 0 w 1447800"/>
                    <a:gd name="connsiteY0" fmla="*/ 0 h 703246"/>
                    <a:gd name="connsiteX1" fmla="*/ 1447800 w 1447800"/>
                    <a:gd name="connsiteY1" fmla="*/ 0 h 703246"/>
                    <a:gd name="connsiteX2" fmla="*/ 1420905 w 1447800"/>
                    <a:gd name="connsiteY2" fmla="*/ 342107 h 703246"/>
                    <a:gd name="connsiteX3" fmla="*/ 53789 w 1447800"/>
                    <a:gd name="connsiteY3" fmla="*/ 422788 h 703246"/>
                    <a:gd name="connsiteX4" fmla="*/ 0 w 1447800"/>
                    <a:gd name="connsiteY4" fmla="*/ 0 h 703246"/>
                    <a:gd name="connsiteX0" fmla="*/ 0 w 1447800"/>
                    <a:gd name="connsiteY0" fmla="*/ 0 h 699377"/>
                    <a:gd name="connsiteX1" fmla="*/ 1447800 w 1447800"/>
                    <a:gd name="connsiteY1" fmla="*/ 0 h 699377"/>
                    <a:gd name="connsiteX2" fmla="*/ 1420905 w 1447800"/>
                    <a:gd name="connsiteY2" fmla="*/ 342107 h 699377"/>
                    <a:gd name="connsiteX3" fmla="*/ 53789 w 1447800"/>
                    <a:gd name="connsiteY3" fmla="*/ 422788 h 699377"/>
                    <a:gd name="connsiteX4" fmla="*/ 0 w 1447800"/>
                    <a:gd name="connsiteY4" fmla="*/ 0 h 699377"/>
                    <a:gd name="connsiteX0" fmla="*/ 0 w 1420905"/>
                    <a:gd name="connsiteY0" fmla="*/ 0 h 699377"/>
                    <a:gd name="connsiteX1" fmla="*/ 1373841 w 1420905"/>
                    <a:gd name="connsiteY1" fmla="*/ 26894 h 699377"/>
                    <a:gd name="connsiteX2" fmla="*/ 1420905 w 1420905"/>
                    <a:gd name="connsiteY2" fmla="*/ 342107 h 699377"/>
                    <a:gd name="connsiteX3" fmla="*/ 53789 w 1420905"/>
                    <a:gd name="connsiteY3" fmla="*/ 422788 h 699377"/>
                    <a:gd name="connsiteX4" fmla="*/ 0 w 1420905"/>
                    <a:gd name="connsiteY4" fmla="*/ 0 h 699377"/>
                    <a:gd name="connsiteX0" fmla="*/ 0 w 1420905"/>
                    <a:gd name="connsiteY0" fmla="*/ 0 h 699377"/>
                    <a:gd name="connsiteX1" fmla="*/ 1373841 w 1420905"/>
                    <a:gd name="connsiteY1" fmla="*/ 26894 h 699377"/>
                    <a:gd name="connsiteX2" fmla="*/ 1420905 w 1420905"/>
                    <a:gd name="connsiteY2" fmla="*/ 342107 h 699377"/>
                    <a:gd name="connsiteX3" fmla="*/ 53789 w 1420905"/>
                    <a:gd name="connsiteY3" fmla="*/ 422788 h 699377"/>
                    <a:gd name="connsiteX4" fmla="*/ 0 w 1420905"/>
                    <a:gd name="connsiteY4" fmla="*/ 0 h 699377"/>
                    <a:gd name="connsiteX0" fmla="*/ 295835 w 1367116"/>
                    <a:gd name="connsiteY0" fmla="*/ 53788 h 672483"/>
                    <a:gd name="connsiteX1" fmla="*/ 1320052 w 1367116"/>
                    <a:gd name="connsiteY1" fmla="*/ 0 h 672483"/>
                    <a:gd name="connsiteX2" fmla="*/ 1367116 w 1367116"/>
                    <a:gd name="connsiteY2" fmla="*/ 315213 h 672483"/>
                    <a:gd name="connsiteX3" fmla="*/ 0 w 1367116"/>
                    <a:gd name="connsiteY3" fmla="*/ 395894 h 672483"/>
                    <a:gd name="connsiteX4" fmla="*/ 295835 w 1367116"/>
                    <a:gd name="connsiteY4" fmla="*/ 53788 h 672483"/>
                    <a:gd name="connsiteX0" fmla="*/ 295835 w 1367116"/>
                    <a:gd name="connsiteY0" fmla="*/ 53788 h 672483"/>
                    <a:gd name="connsiteX1" fmla="*/ 1320052 w 1367116"/>
                    <a:gd name="connsiteY1" fmla="*/ 0 h 672483"/>
                    <a:gd name="connsiteX2" fmla="*/ 1367116 w 1367116"/>
                    <a:gd name="connsiteY2" fmla="*/ 315213 h 672483"/>
                    <a:gd name="connsiteX3" fmla="*/ 0 w 1367116"/>
                    <a:gd name="connsiteY3" fmla="*/ 395894 h 672483"/>
                    <a:gd name="connsiteX4" fmla="*/ 295835 w 1367116"/>
                    <a:gd name="connsiteY4" fmla="*/ 53788 h 672483"/>
                    <a:gd name="connsiteX0" fmla="*/ 295835 w 1367116"/>
                    <a:gd name="connsiteY0" fmla="*/ 53788 h 672483"/>
                    <a:gd name="connsiteX1" fmla="*/ 1320052 w 1367116"/>
                    <a:gd name="connsiteY1" fmla="*/ 0 h 672483"/>
                    <a:gd name="connsiteX2" fmla="*/ 1367116 w 1367116"/>
                    <a:gd name="connsiteY2" fmla="*/ 315213 h 672483"/>
                    <a:gd name="connsiteX3" fmla="*/ 0 w 1367116"/>
                    <a:gd name="connsiteY3" fmla="*/ 395894 h 672483"/>
                    <a:gd name="connsiteX4" fmla="*/ 295835 w 1367116"/>
                    <a:gd name="connsiteY4" fmla="*/ 53788 h 672483"/>
                    <a:gd name="connsiteX0" fmla="*/ 295835 w 1367116"/>
                    <a:gd name="connsiteY0" fmla="*/ 53788 h 672483"/>
                    <a:gd name="connsiteX1" fmla="*/ 1320052 w 1367116"/>
                    <a:gd name="connsiteY1" fmla="*/ 0 h 672483"/>
                    <a:gd name="connsiteX2" fmla="*/ 1367116 w 1367116"/>
                    <a:gd name="connsiteY2" fmla="*/ 315213 h 672483"/>
                    <a:gd name="connsiteX3" fmla="*/ 0 w 1367116"/>
                    <a:gd name="connsiteY3" fmla="*/ 395894 h 672483"/>
                    <a:gd name="connsiteX4" fmla="*/ 295835 w 1367116"/>
                    <a:gd name="connsiteY4" fmla="*/ 53788 h 672483"/>
                    <a:gd name="connsiteX0" fmla="*/ 295835 w 1369081"/>
                    <a:gd name="connsiteY0" fmla="*/ 597 h 619292"/>
                    <a:gd name="connsiteX1" fmla="*/ 1367116 w 1369081"/>
                    <a:gd name="connsiteY1" fmla="*/ 262022 h 619292"/>
                    <a:gd name="connsiteX2" fmla="*/ 0 w 1369081"/>
                    <a:gd name="connsiteY2" fmla="*/ 342703 h 619292"/>
                    <a:gd name="connsiteX3" fmla="*/ 295835 w 1369081"/>
                    <a:gd name="connsiteY3" fmla="*/ 597 h 619292"/>
                    <a:gd name="connsiteX0" fmla="*/ 295835 w 1368181"/>
                    <a:gd name="connsiteY0" fmla="*/ 95304 h 713999"/>
                    <a:gd name="connsiteX1" fmla="*/ 1367116 w 1368181"/>
                    <a:gd name="connsiteY1" fmla="*/ 356729 h 713999"/>
                    <a:gd name="connsiteX2" fmla="*/ 0 w 1368181"/>
                    <a:gd name="connsiteY2" fmla="*/ 437410 h 713999"/>
                    <a:gd name="connsiteX3" fmla="*/ 295835 w 1368181"/>
                    <a:gd name="connsiteY3" fmla="*/ 95304 h 713999"/>
                    <a:gd name="connsiteX0" fmla="*/ 295835 w 1368136"/>
                    <a:gd name="connsiteY0" fmla="*/ 112549 h 731244"/>
                    <a:gd name="connsiteX1" fmla="*/ 1367116 w 1368136"/>
                    <a:gd name="connsiteY1" fmla="*/ 373974 h 731244"/>
                    <a:gd name="connsiteX2" fmla="*/ 0 w 1368136"/>
                    <a:gd name="connsiteY2" fmla="*/ 454655 h 731244"/>
                    <a:gd name="connsiteX3" fmla="*/ 295835 w 1368136"/>
                    <a:gd name="connsiteY3" fmla="*/ 112549 h 731244"/>
                    <a:gd name="connsiteX0" fmla="*/ 295835 w 1368108"/>
                    <a:gd name="connsiteY0" fmla="*/ 117599 h 736294"/>
                    <a:gd name="connsiteX1" fmla="*/ 1367116 w 1368108"/>
                    <a:gd name="connsiteY1" fmla="*/ 379024 h 736294"/>
                    <a:gd name="connsiteX2" fmla="*/ 0 w 1368108"/>
                    <a:gd name="connsiteY2" fmla="*/ 459705 h 736294"/>
                    <a:gd name="connsiteX3" fmla="*/ 295835 w 1368108"/>
                    <a:gd name="connsiteY3" fmla="*/ 117599 h 736294"/>
                    <a:gd name="connsiteX0" fmla="*/ 0 w 1367116"/>
                    <a:gd name="connsiteY0" fmla="*/ 80681 h 357270"/>
                    <a:gd name="connsiteX1" fmla="*/ 1367116 w 1367116"/>
                    <a:gd name="connsiteY1" fmla="*/ 0 h 357270"/>
                    <a:gd name="connsiteX2" fmla="*/ 0 w 1367116"/>
                    <a:gd name="connsiteY2" fmla="*/ 80681 h 357270"/>
                    <a:gd name="connsiteX0" fmla="*/ 0 w 1367116"/>
                    <a:gd name="connsiteY0" fmla="*/ 284842 h 561431"/>
                    <a:gd name="connsiteX1" fmla="*/ 1367116 w 1367116"/>
                    <a:gd name="connsiteY1" fmla="*/ 204161 h 561431"/>
                    <a:gd name="connsiteX2" fmla="*/ 0 w 1367116"/>
                    <a:gd name="connsiteY2" fmla="*/ 284842 h 561431"/>
                    <a:gd name="connsiteX0" fmla="*/ 0 w 1393556"/>
                    <a:gd name="connsiteY0" fmla="*/ 464463 h 741052"/>
                    <a:gd name="connsiteX1" fmla="*/ 1367116 w 1393556"/>
                    <a:gd name="connsiteY1" fmla="*/ 383782 h 741052"/>
                    <a:gd name="connsiteX2" fmla="*/ 0 w 1393556"/>
                    <a:gd name="connsiteY2" fmla="*/ 464463 h 741052"/>
                    <a:gd name="connsiteX0" fmla="*/ 0 w 1389887"/>
                    <a:gd name="connsiteY0" fmla="*/ 459625 h 736214"/>
                    <a:gd name="connsiteX1" fmla="*/ 1367116 w 1389887"/>
                    <a:gd name="connsiteY1" fmla="*/ 378944 h 736214"/>
                    <a:gd name="connsiteX2" fmla="*/ 0 w 1389887"/>
                    <a:gd name="connsiteY2" fmla="*/ 459625 h 7362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89887" h="736214">
                      <a:moveTo>
                        <a:pt x="0" y="459625"/>
                      </a:moveTo>
                      <a:cubicBezTo>
                        <a:pt x="99358" y="-132045"/>
                        <a:pt x="1590487" y="-145492"/>
                        <a:pt x="1367116" y="378944"/>
                      </a:cubicBezTo>
                      <a:cubicBezTo>
                        <a:pt x="1126564" y="681502"/>
                        <a:pt x="563282" y="963891"/>
                        <a:pt x="0" y="459625"/>
                      </a:cubicBezTo>
                      <a:close/>
                    </a:path>
                  </a:pathLst>
                </a:custGeom>
                <a:gradFill>
                  <a:gsLst>
                    <a:gs pos="98000">
                      <a:schemeClr val="bg1">
                        <a:lumMod val="75000"/>
                        <a:alpha val="63000"/>
                      </a:schemeClr>
                    </a:gs>
                    <a:gs pos="0">
                      <a:schemeClr val="bg1">
                        <a:lumMod val="85000"/>
                        <a:alpha val="45000"/>
                      </a:schemeClr>
                    </a:gs>
                  </a:gsLst>
                  <a:lin ang="16200000" scaled="1"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" name="Group 168"/>
              <p:cNvGrpSpPr/>
              <p:nvPr/>
            </p:nvGrpSpPr>
            <p:grpSpPr>
              <a:xfrm>
                <a:off x="4927212" y="4281268"/>
                <a:ext cx="778412" cy="743029"/>
                <a:chOff x="2209800" y="1981200"/>
                <a:chExt cx="1676400" cy="1600200"/>
              </a:xfrm>
              <a:effectLst/>
            </p:grpSpPr>
            <p:sp>
              <p:nvSpPr>
                <p:cNvPr id="34" name="Oval 190"/>
                <p:cNvSpPr/>
                <p:nvPr/>
              </p:nvSpPr>
              <p:spPr>
                <a:xfrm>
                  <a:off x="2209800" y="1981200"/>
                  <a:ext cx="1676400" cy="16002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Oval 191"/>
                <p:cNvSpPr/>
                <p:nvPr/>
              </p:nvSpPr>
              <p:spPr>
                <a:xfrm>
                  <a:off x="2278141" y="2057400"/>
                  <a:ext cx="1447800" cy="1295400"/>
                </a:xfrm>
                <a:prstGeom prst="ellipse">
                  <a:avLst/>
                </a:prstGeom>
                <a:solidFill>
                  <a:srgbClr val="96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Rectangle 13"/>
                <p:cNvSpPr/>
                <p:nvPr/>
              </p:nvSpPr>
              <p:spPr>
                <a:xfrm rot="964047">
                  <a:off x="2321350" y="2239322"/>
                  <a:ext cx="399134" cy="931555"/>
                </a:xfrm>
                <a:custGeom>
                  <a:avLst/>
                  <a:gdLst>
                    <a:gd name="connsiteX0" fmla="*/ 0 w 304800"/>
                    <a:gd name="connsiteY0" fmla="*/ 0 h 914400"/>
                    <a:gd name="connsiteX1" fmla="*/ 304800 w 304800"/>
                    <a:gd name="connsiteY1" fmla="*/ 0 h 914400"/>
                    <a:gd name="connsiteX2" fmla="*/ 304800 w 304800"/>
                    <a:gd name="connsiteY2" fmla="*/ 914400 h 914400"/>
                    <a:gd name="connsiteX3" fmla="*/ 0 w 304800"/>
                    <a:gd name="connsiteY3" fmla="*/ 914400 h 914400"/>
                    <a:gd name="connsiteX4" fmla="*/ 0 w 304800"/>
                    <a:gd name="connsiteY4" fmla="*/ 0 h 914400"/>
                    <a:gd name="connsiteX0" fmla="*/ 0 w 304800"/>
                    <a:gd name="connsiteY0" fmla="*/ 0 h 914400"/>
                    <a:gd name="connsiteX1" fmla="*/ 275640 w 304800"/>
                    <a:gd name="connsiteY1" fmla="*/ 63448 h 914400"/>
                    <a:gd name="connsiteX2" fmla="*/ 304800 w 304800"/>
                    <a:gd name="connsiteY2" fmla="*/ 914400 h 914400"/>
                    <a:gd name="connsiteX3" fmla="*/ 0 w 304800"/>
                    <a:gd name="connsiteY3" fmla="*/ 914400 h 914400"/>
                    <a:gd name="connsiteX4" fmla="*/ 0 w 304800"/>
                    <a:gd name="connsiteY4" fmla="*/ 0 h 914400"/>
                    <a:gd name="connsiteX0" fmla="*/ 130458 w 304800"/>
                    <a:gd name="connsiteY0" fmla="*/ 0 h 993569"/>
                    <a:gd name="connsiteX1" fmla="*/ 275640 w 304800"/>
                    <a:gd name="connsiteY1" fmla="*/ 142617 h 993569"/>
                    <a:gd name="connsiteX2" fmla="*/ 304800 w 304800"/>
                    <a:gd name="connsiteY2" fmla="*/ 993569 h 993569"/>
                    <a:gd name="connsiteX3" fmla="*/ 0 w 304800"/>
                    <a:gd name="connsiteY3" fmla="*/ 993569 h 993569"/>
                    <a:gd name="connsiteX4" fmla="*/ 130458 w 304800"/>
                    <a:gd name="connsiteY4" fmla="*/ 0 h 993569"/>
                    <a:gd name="connsiteX0" fmla="*/ 130458 w 304800"/>
                    <a:gd name="connsiteY0" fmla="*/ 0 h 993569"/>
                    <a:gd name="connsiteX1" fmla="*/ 275640 w 304800"/>
                    <a:gd name="connsiteY1" fmla="*/ 142617 h 993569"/>
                    <a:gd name="connsiteX2" fmla="*/ 304800 w 304800"/>
                    <a:gd name="connsiteY2" fmla="*/ 993569 h 993569"/>
                    <a:gd name="connsiteX3" fmla="*/ 0 w 304800"/>
                    <a:gd name="connsiteY3" fmla="*/ 993569 h 993569"/>
                    <a:gd name="connsiteX4" fmla="*/ 130458 w 304800"/>
                    <a:gd name="connsiteY4" fmla="*/ 0 h 993569"/>
                    <a:gd name="connsiteX0" fmla="*/ 38563 w 212905"/>
                    <a:gd name="connsiteY0" fmla="*/ 0 h 993569"/>
                    <a:gd name="connsiteX1" fmla="*/ 183745 w 212905"/>
                    <a:gd name="connsiteY1" fmla="*/ 142617 h 993569"/>
                    <a:gd name="connsiteX2" fmla="*/ 212905 w 212905"/>
                    <a:gd name="connsiteY2" fmla="*/ 993569 h 993569"/>
                    <a:gd name="connsiteX3" fmla="*/ 0 w 212905"/>
                    <a:gd name="connsiteY3" fmla="*/ 986778 h 993569"/>
                    <a:gd name="connsiteX4" fmla="*/ 38563 w 212905"/>
                    <a:gd name="connsiteY4" fmla="*/ 0 h 993569"/>
                    <a:gd name="connsiteX0" fmla="*/ 38563 w 333019"/>
                    <a:gd name="connsiteY0" fmla="*/ 0 h 986778"/>
                    <a:gd name="connsiteX1" fmla="*/ 183745 w 333019"/>
                    <a:gd name="connsiteY1" fmla="*/ 142617 h 986778"/>
                    <a:gd name="connsiteX2" fmla="*/ 333019 w 333019"/>
                    <a:gd name="connsiteY2" fmla="*/ 747202 h 986778"/>
                    <a:gd name="connsiteX3" fmla="*/ 0 w 333019"/>
                    <a:gd name="connsiteY3" fmla="*/ 986778 h 986778"/>
                    <a:gd name="connsiteX4" fmla="*/ 38563 w 333019"/>
                    <a:gd name="connsiteY4" fmla="*/ 0 h 986778"/>
                    <a:gd name="connsiteX0" fmla="*/ 0 w 294456"/>
                    <a:gd name="connsiteY0" fmla="*/ 0 h 931555"/>
                    <a:gd name="connsiteX1" fmla="*/ 145182 w 294456"/>
                    <a:gd name="connsiteY1" fmla="*/ 142617 h 931555"/>
                    <a:gd name="connsiteX2" fmla="*/ 294456 w 294456"/>
                    <a:gd name="connsiteY2" fmla="*/ 747202 h 931555"/>
                    <a:gd name="connsiteX3" fmla="*/ 166485 w 294456"/>
                    <a:gd name="connsiteY3" fmla="*/ 931555 h 931555"/>
                    <a:gd name="connsiteX4" fmla="*/ 0 w 294456"/>
                    <a:gd name="connsiteY4" fmla="*/ 0 h 931555"/>
                    <a:gd name="connsiteX0" fmla="*/ 24471 w 318927"/>
                    <a:gd name="connsiteY0" fmla="*/ 0 h 931555"/>
                    <a:gd name="connsiteX1" fmla="*/ 169653 w 318927"/>
                    <a:gd name="connsiteY1" fmla="*/ 142617 h 931555"/>
                    <a:gd name="connsiteX2" fmla="*/ 318927 w 318927"/>
                    <a:gd name="connsiteY2" fmla="*/ 747202 h 931555"/>
                    <a:gd name="connsiteX3" fmla="*/ 190956 w 318927"/>
                    <a:gd name="connsiteY3" fmla="*/ 931555 h 931555"/>
                    <a:gd name="connsiteX4" fmla="*/ 24471 w 318927"/>
                    <a:gd name="connsiteY4" fmla="*/ 0 h 931555"/>
                    <a:gd name="connsiteX0" fmla="*/ 104678 w 399134"/>
                    <a:gd name="connsiteY0" fmla="*/ 0 h 931555"/>
                    <a:gd name="connsiteX1" fmla="*/ 249860 w 399134"/>
                    <a:gd name="connsiteY1" fmla="*/ 142617 h 931555"/>
                    <a:gd name="connsiteX2" fmla="*/ 399134 w 399134"/>
                    <a:gd name="connsiteY2" fmla="*/ 747202 h 931555"/>
                    <a:gd name="connsiteX3" fmla="*/ 271163 w 399134"/>
                    <a:gd name="connsiteY3" fmla="*/ 931555 h 931555"/>
                    <a:gd name="connsiteX4" fmla="*/ 104678 w 399134"/>
                    <a:gd name="connsiteY4" fmla="*/ 0 h 931555"/>
                    <a:gd name="connsiteX0" fmla="*/ 104678 w 399134"/>
                    <a:gd name="connsiteY0" fmla="*/ 0 h 931555"/>
                    <a:gd name="connsiteX1" fmla="*/ 249860 w 399134"/>
                    <a:gd name="connsiteY1" fmla="*/ 142617 h 931555"/>
                    <a:gd name="connsiteX2" fmla="*/ 399134 w 399134"/>
                    <a:gd name="connsiteY2" fmla="*/ 747202 h 931555"/>
                    <a:gd name="connsiteX3" fmla="*/ 271163 w 399134"/>
                    <a:gd name="connsiteY3" fmla="*/ 931555 h 931555"/>
                    <a:gd name="connsiteX4" fmla="*/ 104678 w 399134"/>
                    <a:gd name="connsiteY4" fmla="*/ 0 h 931555"/>
                    <a:gd name="connsiteX0" fmla="*/ 104678 w 399134"/>
                    <a:gd name="connsiteY0" fmla="*/ 0 h 931555"/>
                    <a:gd name="connsiteX1" fmla="*/ 249860 w 399134"/>
                    <a:gd name="connsiteY1" fmla="*/ 142617 h 931555"/>
                    <a:gd name="connsiteX2" fmla="*/ 399134 w 399134"/>
                    <a:gd name="connsiteY2" fmla="*/ 747202 h 931555"/>
                    <a:gd name="connsiteX3" fmla="*/ 271163 w 399134"/>
                    <a:gd name="connsiteY3" fmla="*/ 931555 h 931555"/>
                    <a:gd name="connsiteX4" fmla="*/ 104678 w 399134"/>
                    <a:gd name="connsiteY4" fmla="*/ 0 h 9315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99134" h="931555">
                      <a:moveTo>
                        <a:pt x="104678" y="0"/>
                      </a:moveTo>
                      <a:cubicBezTo>
                        <a:pt x="153860" y="87916"/>
                        <a:pt x="201466" y="95078"/>
                        <a:pt x="249860" y="142617"/>
                      </a:cubicBezTo>
                      <a:cubicBezTo>
                        <a:pt x="171373" y="408695"/>
                        <a:pt x="276601" y="593317"/>
                        <a:pt x="399134" y="747202"/>
                      </a:cubicBezTo>
                      <a:lnTo>
                        <a:pt x="271163" y="931555"/>
                      </a:lnTo>
                      <a:cubicBezTo>
                        <a:pt x="-68472" y="613676"/>
                        <a:pt x="-45977" y="266656"/>
                        <a:pt x="104678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Rectangle 14"/>
                <p:cNvSpPr/>
                <p:nvPr/>
              </p:nvSpPr>
              <p:spPr>
                <a:xfrm>
                  <a:off x="2841601" y="2469922"/>
                  <a:ext cx="369407" cy="289112"/>
                </a:xfrm>
                <a:custGeom>
                  <a:avLst/>
                  <a:gdLst>
                    <a:gd name="connsiteX0" fmla="*/ 0 w 342513"/>
                    <a:gd name="connsiteY0" fmla="*/ 0 h 228600"/>
                    <a:gd name="connsiteX1" fmla="*/ 342513 w 342513"/>
                    <a:gd name="connsiteY1" fmla="*/ 0 h 228600"/>
                    <a:gd name="connsiteX2" fmla="*/ 342513 w 342513"/>
                    <a:gd name="connsiteY2" fmla="*/ 228600 h 228600"/>
                    <a:gd name="connsiteX3" fmla="*/ 0 w 342513"/>
                    <a:gd name="connsiteY3" fmla="*/ 228600 h 228600"/>
                    <a:gd name="connsiteX4" fmla="*/ 0 w 342513"/>
                    <a:gd name="connsiteY4" fmla="*/ 0 h 228600"/>
                    <a:gd name="connsiteX0" fmla="*/ 26894 w 369407"/>
                    <a:gd name="connsiteY0" fmla="*/ 0 h 242047"/>
                    <a:gd name="connsiteX1" fmla="*/ 369407 w 369407"/>
                    <a:gd name="connsiteY1" fmla="*/ 0 h 242047"/>
                    <a:gd name="connsiteX2" fmla="*/ 369407 w 369407"/>
                    <a:gd name="connsiteY2" fmla="*/ 228600 h 242047"/>
                    <a:gd name="connsiteX3" fmla="*/ 0 w 369407"/>
                    <a:gd name="connsiteY3" fmla="*/ 242047 h 242047"/>
                    <a:gd name="connsiteX4" fmla="*/ 26894 w 369407"/>
                    <a:gd name="connsiteY4" fmla="*/ 0 h 242047"/>
                    <a:gd name="connsiteX0" fmla="*/ 26894 w 369407"/>
                    <a:gd name="connsiteY0" fmla="*/ 0 h 255494"/>
                    <a:gd name="connsiteX1" fmla="*/ 369407 w 369407"/>
                    <a:gd name="connsiteY1" fmla="*/ 0 h 255494"/>
                    <a:gd name="connsiteX2" fmla="*/ 342513 w 369407"/>
                    <a:gd name="connsiteY2" fmla="*/ 255494 h 255494"/>
                    <a:gd name="connsiteX3" fmla="*/ 0 w 369407"/>
                    <a:gd name="connsiteY3" fmla="*/ 242047 h 255494"/>
                    <a:gd name="connsiteX4" fmla="*/ 26894 w 369407"/>
                    <a:gd name="connsiteY4" fmla="*/ 0 h 255494"/>
                    <a:gd name="connsiteX0" fmla="*/ 26894 w 369407"/>
                    <a:gd name="connsiteY0" fmla="*/ 0 h 255494"/>
                    <a:gd name="connsiteX1" fmla="*/ 369407 w 369407"/>
                    <a:gd name="connsiteY1" fmla="*/ 67235 h 255494"/>
                    <a:gd name="connsiteX2" fmla="*/ 342513 w 369407"/>
                    <a:gd name="connsiteY2" fmla="*/ 255494 h 255494"/>
                    <a:gd name="connsiteX3" fmla="*/ 0 w 369407"/>
                    <a:gd name="connsiteY3" fmla="*/ 242047 h 255494"/>
                    <a:gd name="connsiteX4" fmla="*/ 26894 w 369407"/>
                    <a:gd name="connsiteY4" fmla="*/ 0 h 255494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69407" h="289112">
                      <a:moveTo>
                        <a:pt x="26894" y="0"/>
                      </a:moveTo>
                      <a:cubicBezTo>
                        <a:pt x="154512" y="13448"/>
                        <a:pt x="255236" y="47064"/>
                        <a:pt x="369407" y="100853"/>
                      </a:cubicBezTo>
                      <a:lnTo>
                        <a:pt x="342513" y="289112"/>
                      </a:lnTo>
                      <a:cubicBezTo>
                        <a:pt x="208171" y="257735"/>
                        <a:pt x="107448" y="259977"/>
                        <a:pt x="0" y="275665"/>
                      </a:cubicBezTo>
                      <a:lnTo>
                        <a:pt x="26894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98000">
                      <a:schemeClr val="bg1">
                        <a:lumMod val="95000"/>
                      </a:schemeClr>
                    </a:gs>
                    <a:gs pos="26000">
                      <a:schemeClr val="bg1">
                        <a:lumMod val="85000"/>
                      </a:schemeClr>
                    </a:gs>
                  </a:gsLst>
                  <a:lin ang="16200000" scaled="1"/>
                  <a:tileRect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" name="Rectangle 15"/>
                <p:cNvSpPr/>
                <p:nvPr/>
              </p:nvSpPr>
              <p:spPr>
                <a:xfrm rot="278579">
                  <a:off x="3484994" y="2613083"/>
                  <a:ext cx="172571" cy="325764"/>
                </a:xfrm>
                <a:custGeom>
                  <a:avLst/>
                  <a:gdLst>
                    <a:gd name="connsiteX0" fmla="*/ 0 w 152400"/>
                    <a:gd name="connsiteY0" fmla="*/ 0 h 312317"/>
                    <a:gd name="connsiteX1" fmla="*/ 152400 w 152400"/>
                    <a:gd name="connsiteY1" fmla="*/ 0 h 312317"/>
                    <a:gd name="connsiteX2" fmla="*/ 152400 w 152400"/>
                    <a:gd name="connsiteY2" fmla="*/ 312317 h 312317"/>
                    <a:gd name="connsiteX3" fmla="*/ 0 w 152400"/>
                    <a:gd name="connsiteY3" fmla="*/ 312317 h 312317"/>
                    <a:gd name="connsiteX4" fmla="*/ 0 w 152400"/>
                    <a:gd name="connsiteY4" fmla="*/ 0 h 312317"/>
                    <a:gd name="connsiteX0" fmla="*/ 0 w 152400"/>
                    <a:gd name="connsiteY0" fmla="*/ 0 h 312317"/>
                    <a:gd name="connsiteX1" fmla="*/ 125506 w 152400"/>
                    <a:gd name="connsiteY1" fmla="*/ 0 h 312317"/>
                    <a:gd name="connsiteX2" fmla="*/ 152400 w 152400"/>
                    <a:gd name="connsiteY2" fmla="*/ 312317 h 312317"/>
                    <a:gd name="connsiteX3" fmla="*/ 0 w 152400"/>
                    <a:gd name="connsiteY3" fmla="*/ 312317 h 312317"/>
                    <a:gd name="connsiteX4" fmla="*/ 0 w 152400"/>
                    <a:gd name="connsiteY4" fmla="*/ 0 h 312317"/>
                    <a:gd name="connsiteX0" fmla="*/ 0 w 152400"/>
                    <a:gd name="connsiteY0" fmla="*/ 20171 h 312317"/>
                    <a:gd name="connsiteX1" fmla="*/ 125506 w 152400"/>
                    <a:gd name="connsiteY1" fmla="*/ 0 h 312317"/>
                    <a:gd name="connsiteX2" fmla="*/ 152400 w 152400"/>
                    <a:gd name="connsiteY2" fmla="*/ 312317 h 312317"/>
                    <a:gd name="connsiteX3" fmla="*/ 0 w 152400"/>
                    <a:gd name="connsiteY3" fmla="*/ 312317 h 312317"/>
                    <a:gd name="connsiteX4" fmla="*/ 0 w 152400"/>
                    <a:gd name="connsiteY4" fmla="*/ 20171 h 312317"/>
                    <a:gd name="connsiteX0" fmla="*/ 0 w 152400"/>
                    <a:gd name="connsiteY0" fmla="*/ 47065 h 339211"/>
                    <a:gd name="connsiteX1" fmla="*/ 112059 w 152400"/>
                    <a:gd name="connsiteY1" fmla="*/ 0 h 339211"/>
                    <a:gd name="connsiteX2" fmla="*/ 152400 w 152400"/>
                    <a:gd name="connsiteY2" fmla="*/ 339211 h 339211"/>
                    <a:gd name="connsiteX3" fmla="*/ 0 w 152400"/>
                    <a:gd name="connsiteY3" fmla="*/ 339211 h 339211"/>
                    <a:gd name="connsiteX4" fmla="*/ 0 w 152400"/>
                    <a:gd name="connsiteY4" fmla="*/ 47065 h 339211"/>
                    <a:gd name="connsiteX0" fmla="*/ 0 w 172571"/>
                    <a:gd name="connsiteY0" fmla="*/ 47065 h 339211"/>
                    <a:gd name="connsiteX1" fmla="*/ 112059 w 172571"/>
                    <a:gd name="connsiteY1" fmla="*/ 0 h 339211"/>
                    <a:gd name="connsiteX2" fmla="*/ 172571 w 172571"/>
                    <a:gd name="connsiteY2" fmla="*/ 325764 h 339211"/>
                    <a:gd name="connsiteX3" fmla="*/ 0 w 172571"/>
                    <a:gd name="connsiteY3" fmla="*/ 339211 h 339211"/>
                    <a:gd name="connsiteX4" fmla="*/ 0 w 172571"/>
                    <a:gd name="connsiteY4" fmla="*/ 47065 h 339211"/>
                    <a:gd name="connsiteX0" fmla="*/ 0 w 172571"/>
                    <a:gd name="connsiteY0" fmla="*/ 47065 h 339211"/>
                    <a:gd name="connsiteX1" fmla="*/ 112059 w 172571"/>
                    <a:gd name="connsiteY1" fmla="*/ 0 h 339211"/>
                    <a:gd name="connsiteX2" fmla="*/ 172571 w 172571"/>
                    <a:gd name="connsiteY2" fmla="*/ 325764 h 339211"/>
                    <a:gd name="connsiteX3" fmla="*/ 0 w 172571"/>
                    <a:gd name="connsiteY3" fmla="*/ 339211 h 339211"/>
                    <a:gd name="connsiteX4" fmla="*/ 0 w 172571"/>
                    <a:gd name="connsiteY4" fmla="*/ 47065 h 339211"/>
                    <a:gd name="connsiteX0" fmla="*/ 0 w 172571"/>
                    <a:gd name="connsiteY0" fmla="*/ 47065 h 339211"/>
                    <a:gd name="connsiteX1" fmla="*/ 112059 w 172571"/>
                    <a:gd name="connsiteY1" fmla="*/ 0 h 339211"/>
                    <a:gd name="connsiteX2" fmla="*/ 172571 w 172571"/>
                    <a:gd name="connsiteY2" fmla="*/ 325764 h 339211"/>
                    <a:gd name="connsiteX3" fmla="*/ 0 w 172571"/>
                    <a:gd name="connsiteY3" fmla="*/ 339211 h 339211"/>
                    <a:gd name="connsiteX4" fmla="*/ 0 w 172571"/>
                    <a:gd name="connsiteY4" fmla="*/ 47065 h 339211"/>
                    <a:gd name="connsiteX0" fmla="*/ 0 w 172571"/>
                    <a:gd name="connsiteY0" fmla="*/ 47065 h 339211"/>
                    <a:gd name="connsiteX1" fmla="*/ 112059 w 172571"/>
                    <a:gd name="connsiteY1" fmla="*/ 0 h 339211"/>
                    <a:gd name="connsiteX2" fmla="*/ 172571 w 172571"/>
                    <a:gd name="connsiteY2" fmla="*/ 325764 h 339211"/>
                    <a:gd name="connsiteX3" fmla="*/ 0 w 172571"/>
                    <a:gd name="connsiteY3" fmla="*/ 339211 h 339211"/>
                    <a:gd name="connsiteX4" fmla="*/ 0 w 172571"/>
                    <a:gd name="connsiteY4" fmla="*/ 47065 h 339211"/>
                    <a:gd name="connsiteX0" fmla="*/ 0 w 172571"/>
                    <a:gd name="connsiteY0" fmla="*/ 47065 h 325764"/>
                    <a:gd name="connsiteX1" fmla="*/ 112059 w 172571"/>
                    <a:gd name="connsiteY1" fmla="*/ 0 h 325764"/>
                    <a:gd name="connsiteX2" fmla="*/ 172571 w 172571"/>
                    <a:gd name="connsiteY2" fmla="*/ 325764 h 325764"/>
                    <a:gd name="connsiteX3" fmla="*/ 20170 w 172571"/>
                    <a:gd name="connsiteY3" fmla="*/ 325764 h 325764"/>
                    <a:gd name="connsiteX4" fmla="*/ 0 w 172571"/>
                    <a:gd name="connsiteY4" fmla="*/ 47065 h 325764"/>
                    <a:gd name="connsiteX0" fmla="*/ 0 w 172571"/>
                    <a:gd name="connsiteY0" fmla="*/ 47065 h 325764"/>
                    <a:gd name="connsiteX1" fmla="*/ 112059 w 172571"/>
                    <a:gd name="connsiteY1" fmla="*/ 0 h 325764"/>
                    <a:gd name="connsiteX2" fmla="*/ 172571 w 172571"/>
                    <a:gd name="connsiteY2" fmla="*/ 325764 h 325764"/>
                    <a:gd name="connsiteX3" fmla="*/ 20170 w 172571"/>
                    <a:gd name="connsiteY3" fmla="*/ 325764 h 325764"/>
                    <a:gd name="connsiteX4" fmla="*/ 0 w 172571"/>
                    <a:gd name="connsiteY4" fmla="*/ 47065 h 3257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2571" h="325764">
                      <a:moveTo>
                        <a:pt x="0" y="47065"/>
                      </a:moveTo>
                      <a:lnTo>
                        <a:pt x="112059" y="0"/>
                      </a:lnTo>
                      <a:cubicBezTo>
                        <a:pt x="152401" y="108588"/>
                        <a:pt x="172571" y="203729"/>
                        <a:pt x="172571" y="325764"/>
                      </a:cubicBezTo>
                      <a:lnTo>
                        <a:pt x="20170" y="325764"/>
                      </a:lnTo>
                      <a:cubicBezTo>
                        <a:pt x="47064" y="228382"/>
                        <a:pt x="26894" y="151170"/>
                        <a:pt x="0" y="47065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Rectangle 17"/>
                <p:cNvSpPr/>
                <p:nvPr/>
              </p:nvSpPr>
              <p:spPr>
                <a:xfrm rot="277179">
                  <a:off x="2353057" y="2807879"/>
                  <a:ext cx="1389887" cy="736214"/>
                </a:xfrm>
                <a:custGeom>
                  <a:avLst/>
                  <a:gdLst>
                    <a:gd name="connsiteX0" fmla="*/ 0 w 1447800"/>
                    <a:gd name="connsiteY0" fmla="*/ 0 h 678283"/>
                    <a:gd name="connsiteX1" fmla="*/ 1447800 w 1447800"/>
                    <a:gd name="connsiteY1" fmla="*/ 0 h 678283"/>
                    <a:gd name="connsiteX2" fmla="*/ 1447800 w 1447800"/>
                    <a:gd name="connsiteY2" fmla="*/ 678283 h 678283"/>
                    <a:gd name="connsiteX3" fmla="*/ 0 w 1447800"/>
                    <a:gd name="connsiteY3" fmla="*/ 678283 h 678283"/>
                    <a:gd name="connsiteX4" fmla="*/ 0 w 1447800"/>
                    <a:gd name="connsiteY4" fmla="*/ 0 h 678283"/>
                    <a:gd name="connsiteX0" fmla="*/ 0 w 1447800"/>
                    <a:gd name="connsiteY0" fmla="*/ 0 h 678283"/>
                    <a:gd name="connsiteX1" fmla="*/ 1447800 w 1447800"/>
                    <a:gd name="connsiteY1" fmla="*/ 0 h 678283"/>
                    <a:gd name="connsiteX2" fmla="*/ 1447800 w 1447800"/>
                    <a:gd name="connsiteY2" fmla="*/ 678283 h 678283"/>
                    <a:gd name="connsiteX3" fmla="*/ 53789 w 1447800"/>
                    <a:gd name="connsiteY3" fmla="*/ 389171 h 678283"/>
                    <a:gd name="connsiteX4" fmla="*/ 0 w 1447800"/>
                    <a:gd name="connsiteY4" fmla="*/ 0 h 678283"/>
                    <a:gd name="connsiteX0" fmla="*/ 0 w 1447800"/>
                    <a:gd name="connsiteY0" fmla="*/ 0 h 389171"/>
                    <a:gd name="connsiteX1" fmla="*/ 1447800 w 1447800"/>
                    <a:gd name="connsiteY1" fmla="*/ 0 h 389171"/>
                    <a:gd name="connsiteX2" fmla="*/ 1420905 w 1447800"/>
                    <a:gd name="connsiteY2" fmla="*/ 342107 h 389171"/>
                    <a:gd name="connsiteX3" fmla="*/ 53789 w 1447800"/>
                    <a:gd name="connsiteY3" fmla="*/ 389171 h 389171"/>
                    <a:gd name="connsiteX4" fmla="*/ 0 w 1447800"/>
                    <a:gd name="connsiteY4" fmla="*/ 0 h 389171"/>
                    <a:gd name="connsiteX0" fmla="*/ 0 w 1447800"/>
                    <a:gd name="connsiteY0" fmla="*/ 0 h 422788"/>
                    <a:gd name="connsiteX1" fmla="*/ 1447800 w 1447800"/>
                    <a:gd name="connsiteY1" fmla="*/ 0 h 422788"/>
                    <a:gd name="connsiteX2" fmla="*/ 1420905 w 1447800"/>
                    <a:gd name="connsiteY2" fmla="*/ 342107 h 422788"/>
                    <a:gd name="connsiteX3" fmla="*/ 53789 w 1447800"/>
                    <a:gd name="connsiteY3" fmla="*/ 422788 h 422788"/>
                    <a:gd name="connsiteX4" fmla="*/ 0 w 1447800"/>
                    <a:gd name="connsiteY4" fmla="*/ 0 h 422788"/>
                    <a:gd name="connsiteX0" fmla="*/ 0 w 1447800"/>
                    <a:gd name="connsiteY0" fmla="*/ 0 h 615112"/>
                    <a:gd name="connsiteX1" fmla="*/ 1447800 w 1447800"/>
                    <a:gd name="connsiteY1" fmla="*/ 0 h 615112"/>
                    <a:gd name="connsiteX2" fmla="*/ 1420905 w 1447800"/>
                    <a:gd name="connsiteY2" fmla="*/ 342107 h 615112"/>
                    <a:gd name="connsiteX3" fmla="*/ 53789 w 1447800"/>
                    <a:gd name="connsiteY3" fmla="*/ 422788 h 615112"/>
                    <a:gd name="connsiteX4" fmla="*/ 0 w 1447800"/>
                    <a:gd name="connsiteY4" fmla="*/ 0 h 615112"/>
                    <a:gd name="connsiteX0" fmla="*/ 0 w 1447800"/>
                    <a:gd name="connsiteY0" fmla="*/ 0 h 685888"/>
                    <a:gd name="connsiteX1" fmla="*/ 1447800 w 1447800"/>
                    <a:gd name="connsiteY1" fmla="*/ 0 h 685888"/>
                    <a:gd name="connsiteX2" fmla="*/ 1420905 w 1447800"/>
                    <a:gd name="connsiteY2" fmla="*/ 342107 h 685888"/>
                    <a:gd name="connsiteX3" fmla="*/ 53789 w 1447800"/>
                    <a:gd name="connsiteY3" fmla="*/ 422788 h 685888"/>
                    <a:gd name="connsiteX4" fmla="*/ 0 w 1447800"/>
                    <a:gd name="connsiteY4" fmla="*/ 0 h 685888"/>
                    <a:gd name="connsiteX0" fmla="*/ 0 w 1447800"/>
                    <a:gd name="connsiteY0" fmla="*/ 0 h 703246"/>
                    <a:gd name="connsiteX1" fmla="*/ 1447800 w 1447800"/>
                    <a:gd name="connsiteY1" fmla="*/ 0 h 703246"/>
                    <a:gd name="connsiteX2" fmla="*/ 1420905 w 1447800"/>
                    <a:gd name="connsiteY2" fmla="*/ 342107 h 703246"/>
                    <a:gd name="connsiteX3" fmla="*/ 53789 w 1447800"/>
                    <a:gd name="connsiteY3" fmla="*/ 422788 h 703246"/>
                    <a:gd name="connsiteX4" fmla="*/ 0 w 1447800"/>
                    <a:gd name="connsiteY4" fmla="*/ 0 h 703246"/>
                    <a:gd name="connsiteX0" fmla="*/ 0 w 1447800"/>
                    <a:gd name="connsiteY0" fmla="*/ 0 h 699377"/>
                    <a:gd name="connsiteX1" fmla="*/ 1447800 w 1447800"/>
                    <a:gd name="connsiteY1" fmla="*/ 0 h 699377"/>
                    <a:gd name="connsiteX2" fmla="*/ 1420905 w 1447800"/>
                    <a:gd name="connsiteY2" fmla="*/ 342107 h 699377"/>
                    <a:gd name="connsiteX3" fmla="*/ 53789 w 1447800"/>
                    <a:gd name="connsiteY3" fmla="*/ 422788 h 699377"/>
                    <a:gd name="connsiteX4" fmla="*/ 0 w 1447800"/>
                    <a:gd name="connsiteY4" fmla="*/ 0 h 699377"/>
                    <a:gd name="connsiteX0" fmla="*/ 0 w 1420905"/>
                    <a:gd name="connsiteY0" fmla="*/ 0 h 699377"/>
                    <a:gd name="connsiteX1" fmla="*/ 1373841 w 1420905"/>
                    <a:gd name="connsiteY1" fmla="*/ 26894 h 699377"/>
                    <a:gd name="connsiteX2" fmla="*/ 1420905 w 1420905"/>
                    <a:gd name="connsiteY2" fmla="*/ 342107 h 699377"/>
                    <a:gd name="connsiteX3" fmla="*/ 53789 w 1420905"/>
                    <a:gd name="connsiteY3" fmla="*/ 422788 h 699377"/>
                    <a:gd name="connsiteX4" fmla="*/ 0 w 1420905"/>
                    <a:gd name="connsiteY4" fmla="*/ 0 h 699377"/>
                    <a:gd name="connsiteX0" fmla="*/ 0 w 1420905"/>
                    <a:gd name="connsiteY0" fmla="*/ 0 h 699377"/>
                    <a:gd name="connsiteX1" fmla="*/ 1373841 w 1420905"/>
                    <a:gd name="connsiteY1" fmla="*/ 26894 h 699377"/>
                    <a:gd name="connsiteX2" fmla="*/ 1420905 w 1420905"/>
                    <a:gd name="connsiteY2" fmla="*/ 342107 h 699377"/>
                    <a:gd name="connsiteX3" fmla="*/ 53789 w 1420905"/>
                    <a:gd name="connsiteY3" fmla="*/ 422788 h 699377"/>
                    <a:gd name="connsiteX4" fmla="*/ 0 w 1420905"/>
                    <a:gd name="connsiteY4" fmla="*/ 0 h 699377"/>
                    <a:gd name="connsiteX0" fmla="*/ 295835 w 1367116"/>
                    <a:gd name="connsiteY0" fmla="*/ 53788 h 672483"/>
                    <a:gd name="connsiteX1" fmla="*/ 1320052 w 1367116"/>
                    <a:gd name="connsiteY1" fmla="*/ 0 h 672483"/>
                    <a:gd name="connsiteX2" fmla="*/ 1367116 w 1367116"/>
                    <a:gd name="connsiteY2" fmla="*/ 315213 h 672483"/>
                    <a:gd name="connsiteX3" fmla="*/ 0 w 1367116"/>
                    <a:gd name="connsiteY3" fmla="*/ 395894 h 672483"/>
                    <a:gd name="connsiteX4" fmla="*/ 295835 w 1367116"/>
                    <a:gd name="connsiteY4" fmla="*/ 53788 h 672483"/>
                    <a:gd name="connsiteX0" fmla="*/ 295835 w 1367116"/>
                    <a:gd name="connsiteY0" fmla="*/ 53788 h 672483"/>
                    <a:gd name="connsiteX1" fmla="*/ 1320052 w 1367116"/>
                    <a:gd name="connsiteY1" fmla="*/ 0 h 672483"/>
                    <a:gd name="connsiteX2" fmla="*/ 1367116 w 1367116"/>
                    <a:gd name="connsiteY2" fmla="*/ 315213 h 672483"/>
                    <a:gd name="connsiteX3" fmla="*/ 0 w 1367116"/>
                    <a:gd name="connsiteY3" fmla="*/ 395894 h 672483"/>
                    <a:gd name="connsiteX4" fmla="*/ 295835 w 1367116"/>
                    <a:gd name="connsiteY4" fmla="*/ 53788 h 672483"/>
                    <a:gd name="connsiteX0" fmla="*/ 295835 w 1367116"/>
                    <a:gd name="connsiteY0" fmla="*/ 53788 h 672483"/>
                    <a:gd name="connsiteX1" fmla="*/ 1320052 w 1367116"/>
                    <a:gd name="connsiteY1" fmla="*/ 0 h 672483"/>
                    <a:gd name="connsiteX2" fmla="*/ 1367116 w 1367116"/>
                    <a:gd name="connsiteY2" fmla="*/ 315213 h 672483"/>
                    <a:gd name="connsiteX3" fmla="*/ 0 w 1367116"/>
                    <a:gd name="connsiteY3" fmla="*/ 395894 h 672483"/>
                    <a:gd name="connsiteX4" fmla="*/ 295835 w 1367116"/>
                    <a:gd name="connsiteY4" fmla="*/ 53788 h 672483"/>
                    <a:gd name="connsiteX0" fmla="*/ 295835 w 1367116"/>
                    <a:gd name="connsiteY0" fmla="*/ 53788 h 672483"/>
                    <a:gd name="connsiteX1" fmla="*/ 1320052 w 1367116"/>
                    <a:gd name="connsiteY1" fmla="*/ 0 h 672483"/>
                    <a:gd name="connsiteX2" fmla="*/ 1367116 w 1367116"/>
                    <a:gd name="connsiteY2" fmla="*/ 315213 h 672483"/>
                    <a:gd name="connsiteX3" fmla="*/ 0 w 1367116"/>
                    <a:gd name="connsiteY3" fmla="*/ 395894 h 672483"/>
                    <a:gd name="connsiteX4" fmla="*/ 295835 w 1367116"/>
                    <a:gd name="connsiteY4" fmla="*/ 53788 h 672483"/>
                    <a:gd name="connsiteX0" fmla="*/ 295835 w 1369081"/>
                    <a:gd name="connsiteY0" fmla="*/ 597 h 619292"/>
                    <a:gd name="connsiteX1" fmla="*/ 1367116 w 1369081"/>
                    <a:gd name="connsiteY1" fmla="*/ 262022 h 619292"/>
                    <a:gd name="connsiteX2" fmla="*/ 0 w 1369081"/>
                    <a:gd name="connsiteY2" fmla="*/ 342703 h 619292"/>
                    <a:gd name="connsiteX3" fmla="*/ 295835 w 1369081"/>
                    <a:gd name="connsiteY3" fmla="*/ 597 h 619292"/>
                    <a:gd name="connsiteX0" fmla="*/ 295835 w 1368181"/>
                    <a:gd name="connsiteY0" fmla="*/ 95304 h 713999"/>
                    <a:gd name="connsiteX1" fmla="*/ 1367116 w 1368181"/>
                    <a:gd name="connsiteY1" fmla="*/ 356729 h 713999"/>
                    <a:gd name="connsiteX2" fmla="*/ 0 w 1368181"/>
                    <a:gd name="connsiteY2" fmla="*/ 437410 h 713999"/>
                    <a:gd name="connsiteX3" fmla="*/ 295835 w 1368181"/>
                    <a:gd name="connsiteY3" fmla="*/ 95304 h 713999"/>
                    <a:gd name="connsiteX0" fmla="*/ 295835 w 1368136"/>
                    <a:gd name="connsiteY0" fmla="*/ 112549 h 731244"/>
                    <a:gd name="connsiteX1" fmla="*/ 1367116 w 1368136"/>
                    <a:gd name="connsiteY1" fmla="*/ 373974 h 731244"/>
                    <a:gd name="connsiteX2" fmla="*/ 0 w 1368136"/>
                    <a:gd name="connsiteY2" fmla="*/ 454655 h 731244"/>
                    <a:gd name="connsiteX3" fmla="*/ 295835 w 1368136"/>
                    <a:gd name="connsiteY3" fmla="*/ 112549 h 731244"/>
                    <a:gd name="connsiteX0" fmla="*/ 295835 w 1368108"/>
                    <a:gd name="connsiteY0" fmla="*/ 117599 h 736294"/>
                    <a:gd name="connsiteX1" fmla="*/ 1367116 w 1368108"/>
                    <a:gd name="connsiteY1" fmla="*/ 379024 h 736294"/>
                    <a:gd name="connsiteX2" fmla="*/ 0 w 1368108"/>
                    <a:gd name="connsiteY2" fmla="*/ 459705 h 736294"/>
                    <a:gd name="connsiteX3" fmla="*/ 295835 w 1368108"/>
                    <a:gd name="connsiteY3" fmla="*/ 117599 h 736294"/>
                    <a:gd name="connsiteX0" fmla="*/ 0 w 1367116"/>
                    <a:gd name="connsiteY0" fmla="*/ 80681 h 357270"/>
                    <a:gd name="connsiteX1" fmla="*/ 1367116 w 1367116"/>
                    <a:gd name="connsiteY1" fmla="*/ 0 h 357270"/>
                    <a:gd name="connsiteX2" fmla="*/ 0 w 1367116"/>
                    <a:gd name="connsiteY2" fmla="*/ 80681 h 357270"/>
                    <a:gd name="connsiteX0" fmla="*/ 0 w 1367116"/>
                    <a:gd name="connsiteY0" fmla="*/ 284842 h 561431"/>
                    <a:gd name="connsiteX1" fmla="*/ 1367116 w 1367116"/>
                    <a:gd name="connsiteY1" fmla="*/ 204161 h 561431"/>
                    <a:gd name="connsiteX2" fmla="*/ 0 w 1367116"/>
                    <a:gd name="connsiteY2" fmla="*/ 284842 h 561431"/>
                    <a:gd name="connsiteX0" fmla="*/ 0 w 1393556"/>
                    <a:gd name="connsiteY0" fmla="*/ 464463 h 741052"/>
                    <a:gd name="connsiteX1" fmla="*/ 1367116 w 1393556"/>
                    <a:gd name="connsiteY1" fmla="*/ 383782 h 741052"/>
                    <a:gd name="connsiteX2" fmla="*/ 0 w 1393556"/>
                    <a:gd name="connsiteY2" fmla="*/ 464463 h 741052"/>
                    <a:gd name="connsiteX0" fmla="*/ 0 w 1389887"/>
                    <a:gd name="connsiteY0" fmla="*/ 459625 h 736214"/>
                    <a:gd name="connsiteX1" fmla="*/ 1367116 w 1389887"/>
                    <a:gd name="connsiteY1" fmla="*/ 378944 h 736214"/>
                    <a:gd name="connsiteX2" fmla="*/ 0 w 1389887"/>
                    <a:gd name="connsiteY2" fmla="*/ 459625 h 7362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89887" h="736214">
                      <a:moveTo>
                        <a:pt x="0" y="459625"/>
                      </a:moveTo>
                      <a:cubicBezTo>
                        <a:pt x="99358" y="-132045"/>
                        <a:pt x="1590487" y="-145492"/>
                        <a:pt x="1367116" y="378944"/>
                      </a:cubicBezTo>
                      <a:cubicBezTo>
                        <a:pt x="1126564" y="681502"/>
                        <a:pt x="563282" y="963891"/>
                        <a:pt x="0" y="459625"/>
                      </a:cubicBezTo>
                      <a:close/>
                    </a:path>
                  </a:pathLst>
                </a:custGeom>
                <a:gradFill>
                  <a:gsLst>
                    <a:gs pos="1000">
                      <a:srgbClr val="820000">
                        <a:alpha val="65000"/>
                      </a:srgbClr>
                    </a:gs>
                    <a:gs pos="100000">
                      <a:srgbClr val="C00000">
                        <a:alpha val="62000"/>
                      </a:srgbClr>
                    </a:gs>
                  </a:gsLst>
                  <a:lin ang="16200000" scaled="1"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3" name="Group 169"/>
              <p:cNvGrpSpPr/>
              <p:nvPr/>
            </p:nvGrpSpPr>
            <p:grpSpPr>
              <a:xfrm>
                <a:off x="5903744" y="3607188"/>
                <a:ext cx="708074" cy="675888"/>
                <a:chOff x="2209800" y="1981200"/>
                <a:chExt cx="1676400" cy="1600200"/>
              </a:xfrm>
              <a:effectLst/>
            </p:grpSpPr>
            <p:sp>
              <p:nvSpPr>
                <p:cNvPr id="28" name="Oval 184"/>
                <p:cNvSpPr/>
                <p:nvPr/>
              </p:nvSpPr>
              <p:spPr>
                <a:xfrm>
                  <a:off x="2209800" y="1981200"/>
                  <a:ext cx="1676400" cy="1600200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Oval 185"/>
                <p:cNvSpPr/>
                <p:nvPr/>
              </p:nvSpPr>
              <p:spPr>
                <a:xfrm>
                  <a:off x="2278141" y="2057400"/>
                  <a:ext cx="1447800" cy="1295400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Rectangle 13"/>
                <p:cNvSpPr/>
                <p:nvPr/>
              </p:nvSpPr>
              <p:spPr>
                <a:xfrm rot="964047">
                  <a:off x="2321350" y="2239322"/>
                  <a:ext cx="399134" cy="931555"/>
                </a:xfrm>
                <a:custGeom>
                  <a:avLst/>
                  <a:gdLst>
                    <a:gd name="connsiteX0" fmla="*/ 0 w 304800"/>
                    <a:gd name="connsiteY0" fmla="*/ 0 h 914400"/>
                    <a:gd name="connsiteX1" fmla="*/ 304800 w 304800"/>
                    <a:gd name="connsiteY1" fmla="*/ 0 h 914400"/>
                    <a:gd name="connsiteX2" fmla="*/ 304800 w 304800"/>
                    <a:gd name="connsiteY2" fmla="*/ 914400 h 914400"/>
                    <a:gd name="connsiteX3" fmla="*/ 0 w 304800"/>
                    <a:gd name="connsiteY3" fmla="*/ 914400 h 914400"/>
                    <a:gd name="connsiteX4" fmla="*/ 0 w 304800"/>
                    <a:gd name="connsiteY4" fmla="*/ 0 h 914400"/>
                    <a:gd name="connsiteX0" fmla="*/ 0 w 304800"/>
                    <a:gd name="connsiteY0" fmla="*/ 0 h 914400"/>
                    <a:gd name="connsiteX1" fmla="*/ 275640 w 304800"/>
                    <a:gd name="connsiteY1" fmla="*/ 63448 h 914400"/>
                    <a:gd name="connsiteX2" fmla="*/ 304800 w 304800"/>
                    <a:gd name="connsiteY2" fmla="*/ 914400 h 914400"/>
                    <a:gd name="connsiteX3" fmla="*/ 0 w 304800"/>
                    <a:gd name="connsiteY3" fmla="*/ 914400 h 914400"/>
                    <a:gd name="connsiteX4" fmla="*/ 0 w 304800"/>
                    <a:gd name="connsiteY4" fmla="*/ 0 h 914400"/>
                    <a:gd name="connsiteX0" fmla="*/ 130458 w 304800"/>
                    <a:gd name="connsiteY0" fmla="*/ 0 h 993569"/>
                    <a:gd name="connsiteX1" fmla="*/ 275640 w 304800"/>
                    <a:gd name="connsiteY1" fmla="*/ 142617 h 993569"/>
                    <a:gd name="connsiteX2" fmla="*/ 304800 w 304800"/>
                    <a:gd name="connsiteY2" fmla="*/ 993569 h 993569"/>
                    <a:gd name="connsiteX3" fmla="*/ 0 w 304800"/>
                    <a:gd name="connsiteY3" fmla="*/ 993569 h 993569"/>
                    <a:gd name="connsiteX4" fmla="*/ 130458 w 304800"/>
                    <a:gd name="connsiteY4" fmla="*/ 0 h 993569"/>
                    <a:gd name="connsiteX0" fmla="*/ 130458 w 304800"/>
                    <a:gd name="connsiteY0" fmla="*/ 0 h 993569"/>
                    <a:gd name="connsiteX1" fmla="*/ 275640 w 304800"/>
                    <a:gd name="connsiteY1" fmla="*/ 142617 h 993569"/>
                    <a:gd name="connsiteX2" fmla="*/ 304800 w 304800"/>
                    <a:gd name="connsiteY2" fmla="*/ 993569 h 993569"/>
                    <a:gd name="connsiteX3" fmla="*/ 0 w 304800"/>
                    <a:gd name="connsiteY3" fmla="*/ 993569 h 993569"/>
                    <a:gd name="connsiteX4" fmla="*/ 130458 w 304800"/>
                    <a:gd name="connsiteY4" fmla="*/ 0 h 993569"/>
                    <a:gd name="connsiteX0" fmla="*/ 38563 w 212905"/>
                    <a:gd name="connsiteY0" fmla="*/ 0 h 993569"/>
                    <a:gd name="connsiteX1" fmla="*/ 183745 w 212905"/>
                    <a:gd name="connsiteY1" fmla="*/ 142617 h 993569"/>
                    <a:gd name="connsiteX2" fmla="*/ 212905 w 212905"/>
                    <a:gd name="connsiteY2" fmla="*/ 993569 h 993569"/>
                    <a:gd name="connsiteX3" fmla="*/ 0 w 212905"/>
                    <a:gd name="connsiteY3" fmla="*/ 986778 h 993569"/>
                    <a:gd name="connsiteX4" fmla="*/ 38563 w 212905"/>
                    <a:gd name="connsiteY4" fmla="*/ 0 h 993569"/>
                    <a:gd name="connsiteX0" fmla="*/ 38563 w 333019"/>
                    <a:gd name="connsiteY0" fmla="*/ 0 h 986778"/>
                    <a:gd name="connsiteX1" fmla="*/ 183745 w 333019"/>
                    <a:gd name="connsiteY1" fmla="*/ 142617 h 986778"/>
                    <a:gd name="connsiteX2" fmla="*/ 333019 w 333019"/>
                    <a:gd name="connsiteY2" fmla="*/ 747202 h 986778"/>
                    <a:gd name="connsiteX3" fmla="*/ 0 w 333019"/>
                    <a:gd name="connsiteY3" fmla="*/ 986778 h 986778"/>
                    <a:gd name="connsiteX4" fmla="*/ 38563 w 333019"/>
                    <a:gd name="connsiteY4" fmla="*/ 0 h 986778"/>
                    <a:gd name="connsiteX0" fmla="*/ 0 w 294456"/>
                    <a:gd name="connsiteY0" fmla="*/ 0 h 931555"/>
                    <a:gd name="connsiteX1" fmla="*/ 145182 w 294456"/>
                    <a:gd name="connsiteY1" fmla="*/ 142617 h 931555"/>
                    <a:gd name="connsiteX2" fmla="*/ 294456 w 294456"/>
                    <a:gd name="connsiteY2" fmla="*/ 747202 h 931555"/>
                    <a:gd name="connsiteX3" fmla="*/ 166485 w 294456"/>
                    <a:gd name="connsiteY3" fmla="*/ 931555 h 931555"/>
                    <a:gd name="connsiteX4" fmla="*/ 0 w 294456"/>
                    <a:gd name="connsiteY4" fmla="*/ 0 h 931555"/>
                    <a:gd name="connsiteX0" fmla="*/ 24471 w 318927"/>
                    <a:gd name="connsiteY0" fmla="*/ 0 h 931555"/>
                    <a:gd name="connsiteX1" fmla="*/ 169653 w 318927"/>
                    <a:gd name="connsiteY1" fmla="*/ 142617 h 931555"/>
                    <a:gd name="connsiteX2" fmla="*/ 318927 w 318927"/>
                    <a:gd name="connsiteY2" fmla="*/ 747202 h 931555"/>
                    <a:gd name="connsiteX3" fmla="*/ 190956 w 318927"/>
                    <a:gd name="connsiteY3" fmla="*/ 931555 h 931555"/>
                    <a:gd name="connsiteX4" fmla="*/ 24471 w 318927"/>
                    <a:gd name="connsiteY4" fmla="*/ 0 h 931555"/>
                    <a:gd name="connsiteX0" fmla="*/ 104678 w 399134"/>
                    <a:gd name="connsiteY0" fmla="*/ 0 h 931555"/>
                    <a:gd name="connsiteX1" fmla="*/ 249860 w 399134"/>
                    <a:gd name="connsiteY1" fmla="*/ 142617 h 931555"/>
                    <a:gd name="connsiteX2" fmla="*/ 399134 w 399134"/>
                    <a:gd name="connsiteY2" fmla="*/ 747202 h 931555"/>
                    <a:gd name="connsiteX3" fmla="*/ 271163 w 399134"/>
                    <a:gd name="connsiteY3" fmla="*/ 931555 h 931555"/>
                    <a:gd name="connsiteX4" fmla="*/ 104678 w 399134"/>
                    <a:gd name="connsiteY4" fmla="*/ 0 h 931555"/>
                    <a:gd name="connsiteX0" fmla="*/ 104678 w 399134"/>
                    <a:gd name="connsiteY0" fmla="*/ 0 h 931555"/>
                    <a:gd name="connsiteX1" fmla="*/ 249860 w 399134"/>
                    <a:gd name="connsiteY1" fmla="*/ 142617 h 931555"/>
                    <a:gd name="connsiteX2" fmla="*/ 399134 w 399134"/>
                    <a:gd name="connsiteY2" fmla="*/ 747202 h 931555"/>
                    <a:gd name="connsiteX3" fmla="*/ 271163 w 399134"/>
                    <a:gd name="connsiteY3" fmla="*/ 931555 h 931555"/>
                    <a:gd name="connsiteX4" fmla="*/ 104678 w 399134"/>
                    <a:gd name="connsiteY4" fmla="*/ 0 h 931555"/>
                    <a:gd name="connsiteX0" fmla="*/ 104678 w 399134"/>
                    <a:gd name="connsiteY0" fmla="*/ 0 h 931555"/>
                    <a:gd name="connsiteX1" fmla="*/ 249860 w 399134"/>
                    <a:gd name="connsiteY1" fmla="*/ 142617 h 931555"/>
                    <a:gd name="connsiteX2" fmla="*/ 399134 w 399134"/>
                    <a:gd name="connsiteY2" fmla="*/ 747202 h 931555"/>
                    <a:gd name="connsiteX3" fmla="*/ 271163 w 399134"/>
                    <a:gd name="connsiteY3" fmla="*/ 931555 h 931555"/>
                    <a:gd name="connsiteX4" fmla="*/ 104678 w 399134"/>
                    <a:gd name="connsiteY4" fmla="*/ 0 h 9315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99134" h="931555">
                      <a:moveTo>
                        <a:pt x="104678" y="0"/>
                      </a:moveTo>
                      <a:cubicBezTo>
                        <a:pt x="153860" y="87916"/>
                        <a:pt x="201466" y="95078"/>
                        <a:pt x="249860" y="142617"/>
                      </a:cubicBezTo>
                      <a:cubicBezTo>
                        <a:pt x="171373" y="408695"/>
                        <a:pt x="276601" y="593317"/>
                        <a:pt x="399134" y="747202"/>
                      </a:cubicBezTo>
                      <a:lnTo>
                        <a:pt x="271163" y="931555"/>
                      </a:lnTo>
                      <a:cubicBezTo>
                        <a:pt x="-68472" y="613676"/>
                        <a:pt x="-45977" y="266656"/>
                        <a:pt x="104678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Rectangle 14"/>
                <p:cNvSpPr/>
                <p:nvPr/>
              </p:nvSpPr>
              <p:spPr>
                <a:xfrm>
                  <a:off x="2841601" y="2469922"/>
                  <a:ext cx="369407" cy="289112"/>
                </a:xfrm>
                <a:custGeom>
                  <a:avLst/>
                  <a:gdLst>
                    <a:gd name="connsiteX0" fmla="*/ 0 w 342513"/>
                    <a:gd name="connsiteY0" fmla="*/ 0 h 228600"/>
                    <a:gd name="connsiteX1" fmla="*/ 342513 w 342513"/>
                    <a:gd name="connsiteY1" fmla="*/ 0 h 228600"/>
                    <a:gd name="connsiteX2" fmla="*/ 342513 w 342513"/>
                    <a:gd name="connsiteY2" fmla="*/ 228600 h 228600"/>
                    <a:gd name="connsiteX3" fmla="*/ 0 w 342513"/>
                    <a:gd name="connsiteY3" fmla="*/ 228600 h 228600"/>
                    <a:gd name="connsiteX4" fmla="*/ 0 w 342513"/>
                    <a:gd name="connsiteY4" fmla="*/ 0 h 228600"/>
                    <a:gd name="connsiteX0" fmla="*/ 26894 w 369407"/>
                    <a:gd name="connsiteY0" fmla="*/ 0 h 242047"/>
                    <a:gd name="connsiteX1" fmla="*/ 369407 w 369407"/>
                    <a:gd name="connsiteY1" fmla="*/ 0 h 242047"/>
                    <a:gd name="connsiteX2" fmla="*/ 369407 w 369407"/>
                    <a:gd name="connsiteY2" fmla="*/ 228600 h 242047"/>
                    <a:gd name="connsiteX3" fmla="*/ 0 w 369407"/>
                    <a:gd name="connsiteY3" fmla="*/ 242047 h 242047"/>
                    <a:gd name="connsiteX4" fmla="*/ 26894 w 369407"/>
                    <a:gd name="connsiteY4" fmla="*/ 0 h 242047"/>
                    <a:gd name="connsiteX0" fmla="*/ 26894 w 369407"/>
                    <a:gd name="connsiteY0" fmla="*/ 0 h 255494"/>
                    <a:gd name="connsiteX1" fmla="*/ 369407 w 369407"/>
                    <a:gd name="connsiteY1" fmla="*/ 0 h 255494"/>
                    <a:gd name="connsiteX2" fmla="*/ 342513 w 369407"/>
                    <a:gd name="connsiteY2" fmla="*/ 255494 h 255494"/>
                    <a:gd name="connsiteX3" fmla="*/ 0 w 369407"/>
                    <a:gd name="connsiteY3" fmla="*/ 242047 h 255494"/>
                    <a:gd name="connsiteX4" fmla="*/ 26894 w 369407"/>
                    <a:gd name="connsiteY4" fmla="*/ 0 h 255494"/>
                    <a:gd name="connsiteX0" fmla="*/ 26894 w 369407"/>
                    <a:gd name="connsiteY0" fmla="*/ 0 h 255494"/>
                    <a:gd name="connsiteX1" fmla="*/ 369407 w 369407"/>
                    <a:gd name="connsiteY1" fmla="*/ 67235 h 255494"/>
                    <a:gd name="connsiteX2" fmla="*/ 342513 w 369407"/>
                    <a:gd name="connsiteY2" fmla="*/ 255494 h 255494"/>
                    <a:gd name="connsiteX3" fmla="*/ 0 w 369407"/>
                    <a:gd name="connsiteY3" fmla="*/ 242047 h 255494"/>
                    <a:gd name="connsiteX4" fmla="*/ 26894 w 369407"/>
                    <a:gd name="connsiteY4" fmla="*/ 0 h 255494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69407" h="289112">
                      <a:moveTo>
                        <a:pt x="26894" y="0"/>
                      </a:moveTo>
                      <a:cubicBezTo>
                        <a:pt x="154512" y="13448"/>
                        <a:pt x="255236" y="47064"/>
                        <a:pt x="369407" y="100853"/>
                      </a:cubicBezTo>
                      <a:lnTo>
                        <a:pt x="342513" y="289112"/>
                      </a:lnTo>
                      <a:cubicBezTo>
                        <a:pt x="208171" y="257735"/>
                        <a:pt x="107448" y="259977"/>
                        <a:pt x="0" y="275665"/>
                      </a:cubicBezTo>
                      <a:lnTo>
                        <a:pt x="26894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98000">
                      <a:schemeClr val="bg1">
                        <a:lumMod val="95000"/>
                      </a:schemeClr>
                    </a:gs>
                    <a:gs pos="26000">
                      <a:schemeClr val="bg1">
                        <a:lumMod val="85000"/>
                      </a:schemeClr>
                    </a:gs>
                  </a:gsLst>
                  <a:lin ang="16200000" scaled="1"/>
                  <a:tileRect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Rectangle 15"/>
                <p:cNvSpPr/>
                <p:nvPr/>
              </p:nvSpPr>
              <p:spPr>
                <a:xfrm rot="278579">
                  <a:off x="3484994" y="2613083"/>
                  <a:ext cx="172571" cy="325764"/>
                </a:xfrm>
                <a:custGeom>
                  <a:avLst/>
                  <a:gdLst>
                    <a:gd name="connsiteX0" fmla="*/ 0 w 152400"/>
                    <a:gd name="connsiteY0" fmla="*/ 0 h 312317"/>
                    <a:gd name="connsiteX1" fmla="*/ 152400 w 152400"/>
                    <a:gd name="connsiteY1" fmla="*/ 0 h 312317"/>
                    <a:gd name="connsiteX2" fmla="*/ 152400 w 152400"/>
                    <a:gd name="connsiteY2" fmla="*/ 312317 h 312317"/>
                    <a:gd name="connsiteX3" fmla="*/ 0 w 152400"/>
                    <a:gd name="connsiteY3" fmla="*/ 312317 h 312317"/>
                    <a:gd name="connsiteX4" fmla="*/ 0 w 152400"/>
                    <a:gd name="connsiteY4" fmla="*/ 0 h 312317"/>
                    <a:gd name="connsiteX0" fmla="*/ 0 w 152400"/>
                    <a:gd name="connsiteY0" fmla="*/ 0 h 312317"/>
                    <a:gd name="connsiteX1" fmla="*/ 125506 w 152400"/>
                    <a:gd name="connsiteY1" fmla="*/ 0 h 312317"/>
                    <a:gd name="connsiteX2" fmla="*/ 152400 w 152400"/>
                    <a:gd name="connsiteY2" fmla="*/ 312317 h 312317"/>
                    <a:gd name="connsiteX3" fmla="*/ 0 w 152400"/>
                    <a:gd name="connsiteY3" fmla="*/ 312317 h 312317"/>
                    <a:gd name="connsiteX4" fmla="*/ 0 w 152400"/>
                    <a:gd name="connsiteY4" fmla="*/ 0 h 312317"/>
                    <a:gd name="connsiteX0" fmla="*/ 0 w 152400"/>
                    <a:gd name="connsiteY0" fmla="*/ 20171 h 312317"/>
                    <a:gd name="connsiteX1" fmla="*/ 125506 w 152400"/>
                    <a:gd name="connsiteY1" fmla="*/ 0 h 312317"/>
                    <a:gd name="connsiteX2" fmla="*/ 152400 w 152400"/>
                    <a:gd name="connsiteY2" fmla="*/ 312317 h 312317"/>
                    <a:gd name="connsiteX3" fmla="*/ 0 w 152400"/>
                    <a:gd name="connsiteY3" fmla="*/ 312317 h 312317"/>
                    <a:gd name="connsiteX4" fmla="*/ 0 w 152400"/>
                    <a:gd name="connsiteY4" fmla="*/ 20171 h 312317"/>
                    <a:gd name="connsiteX0" fmla="*/ 0 w 152400"/>
                    <a:gd name="connsiteY0" fmla="*/ 47065 h 339211"/>
                    <a:gd name="connsiteX1" fmla="*/ 112059 w 152400"/>
                    <a:gd name="connsiteY1" fmla="*/ 0 h 339211"/>
                    <a:gd name="connsiteX2" fmla="*/ 152400 w 152400"/>
                    <a:gd name="connsiteY2" fmla="*/ 339211 h 339211"/>
                    <a:gd name="connsiteX3" fmla="*/ 0 w 152400"/>
                    <a:gd name="connsiteY3" fmla="*/ 339211 h 339211"/>
                    <a:gd name="connsiteX4" fmla="*/ 0 w 152400"/>
                    <a:gd name="connsiteY4" fmla="*/ 47065 h 339211"/>
                    <a:gd name="connsiteX0" fmla="*/ 0 w 172571"/>
                    <a:gd name="connsiteY0" fmla="*/ 47065 h 339211"/>
                    <a:gd name="connsiteX1" fmla="*/ 112059 w 172571"/>
                    <a:gd name="connsiteY1" fmla="*/ 0 h 339211"/>
                    <a:gd name="connsiteX2" fmla="*/ 172571 w 172571"/>
                    <a:gd name="connsiteY2" fmla="*/ 325764 h 339211"/>
                    <a:gd name="connsiteX3" fmla="*/ 0 w 172571"/>
                    <a:gd name="connsiteY3" fmla="*/ 339211 h 339211"/>
                    <a:gd name="connsiteX4" fmla="*/ 0 w 172571"/>
                    <a:gd name="connsiteY4" fmla="*/ 47065 h 339211"/>
                    <a:gd name="connsiteX0" fmla="*/ 0 w 172571"/>
                    <a:gd name="connsiteY0" fmla="*/ 47065 h 339211"/>
                    <a:gd name="connsiteX1" fmla="*/ 112059 w 172571"/>
                    <a:gd name="connsiteY1" fmla="*/ 0 h 339211"/>
                    <a:gd name="connsiteX2" fmla="*/ 172571 w 172571"/>
                    <a:gd name="connsiteY2" fmla="*/ 325764 h 339211"/>
                    <a:gd name="connsiteX3" fmla="*/ 0 w 172571"/>
                    <a:gd name="connsiteY3" fmla="*/ 339211 h 339211"/>
                    <a:gd name="connsiteX4" fmla="*/ 0 w 172571"/>
                    <a:gd name="connsiteY4" fmla="*/ 47065 h 339211"/>
                    <a:gd name="connsiteX0" fmla="*/ 0 w 172571"/>
                    <a:gd name="connsiteY0" fmla="*/ 47065 h 339211"/>
                    <a:gd name="connsiteX1" fmla="*/ 112059 w 172571"/>
                    <a:gd name="connsiteY1" fmla="*/ 0 h 339211"/>
                    <a:gd name="connsiteX2" fmla="*/ 172571 w 172571"/>
                    <a:gd name="connsiteY2" fmla="*/ 325764 h 339211"/>
                    <a:gd name="connsiteX3" fmla="*/ 0 w 172571"/>
                    <a:gd name="connsiteY3" fmla="*/ 339211 h 339211"/>
                    <a:gd name="connsiteX4" fmla="*/ 0 w 172571"/>
                    <a:gd name="connsiteY4" fmla="*/ 47065 h 339211"/>
                    <a:gd name="connsiteX0" fmla="*/ 0 w 172571"/>
                    <a:gd name="connsiteY0" fmla="*/ 47065 h 339211"/>
                    <a:gd name="connsiteX1" fmla="*/ 112059 w 172571"/>
                    <a:gd name="connsiteY1" fmla="*/ 0 h 339211"/>
                    <a:gd name="connsiteX2" fmla="*/ 172571 w 172571"/>
                    <a:gd name="connsiteY2" fmla="*/ 325764 h 339211"/>
                    <a:gd name="connsiteX3" fmla="*/ 0 w 172571"/>
                    <a:gd name="connsiteY3" fmla="*/ 339211 h 339211"/>
                    <a:gd name="connsiteX4" fmla="*/ 0 w 172571"/>
                    <a:gd name="connsiteY4" fmla="*/ 47065 h 339211"/>
                    <a:gd name="connsiteX0" fmla="*/ 0 w 172571"/>
                    <a:gd name="connsiteY0" fmla="*/ 47065 h 325764"/>
                    <a:gd name="connsiteX1" fmla="*/ 112059 w 172571"/>
                    <a:gd name="connsiteY1" fmla="*/ 0 h 325764"/>
                    <a:gd name="connsiteX2" fmla="*/ 172571 w 172571"/>
                    <a:gd name="connsiteY2" fmla="*/ 325764 h 325764"/>
                    <a:gd name="connsiteX3" fmla="*/ 20170 w 172571"/>
                    <a:gd name="connsiteY3" fmla="*/ 325764 h 325764"/>
                    <a:gd name="connsiteX4" fmla="*/ 0 w 172571"/>
                    <a:gd name="connsiteY4" fmla="*/ 47065 h 325764"/>
                    <a:gd name="connsiteX0" fmla="*/ 0 w 172571"/>
                    <a:gd name="connsiteY0" fmla="*/ 47065 h 325764"/>
                    <a:gd name="connsiteX1" fmla="*/ 112059 w 172571"/>
                    <a:gd name="connsiteY1" fmla="*/ 0 h 325764"/>
                    <a:gd name="connsiteX2" fmla="*/ 172571 w 172571"/>
                    <a:gd name="connsiteY2" fmla="*/ 325764 h 325764"/>
                    <a:gd name="connsiteX3" fmla="*/ 20170 w 172571"/>
                    <a:gd name="connsiteY3" fmla="*/ 325764 h 325764"/>
                    <a:gd name="connsiteX4" fmla="*/ 0 w 172571"/>
                    <a:gd name="connsiteY4" fmla="*/ 47065 h 3257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2571" h="325764">
                      <a:moveTo>
                        <a:pt x="0" y="47065"/>
                      </a:moveTo>
                      <a:lnTo>
                        <a:pt x="112059" y="0"/>
                      </a:lnTo>
                      <a:cubicBezTo>
                        <a:pt x="152401" y="108588"/>
                        <a:pt x="172571" y="203729"/>
                        <a:pt x="172571" y="325764"/>
                      </a:cubicBezTo>
                      <a:lnTo>
                        <a:pt x="20170" y="325764"/>
                      </a:lnTo>
                      <a:cubicBezTo>
                        <a:pt x="47064" y="228382"/>
                        <a:pt x="26894" y="151170"/>
                        <a:pt x="0" y="47065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Rectangle 17"/>
                <p:cNvSpPr/>
                <p:nvPr/>
              </p:nvSpPr>
              <p:spPr>
                <a:xfrm rot="277179">
                  <a:off x="2353057" y="2807879"/>
                  <a:ext cx="1389887" cy="736214"/>
                </a:xfrm>
                <a:custGeom>
                  <a:avLst/>
                  <a:gdLst>
                    <a:gd name="connsiteX0" fmla="*/ 0 w 1447800"/>
                    <a:gd name="connsiteY0" fmla="*/ 0 h 678283"/>
                    <a:gd name="connsiteX1" fmla="*/ 1447800 w 1447800"/>
                    <a:gd name="connsiteY1" fmla="*/ 0 h 678283"/>
                    <a:gd name="connsiteX2" fmla="*/ 1447800 w 1447800"/>
                    <a:gd name="connsiteY2" fmla="*/ 678283 h 678283"/>
                    <a:gd name="connsiteX3" fmla="*/ 0 w 1447800"/>
                    <a:gd name="connsiteY3" fmla="*/ 678283 h 678283"/>
                    <a:gd name="connsiteX4" fmla="*/ 0 w 1447800"/>
                    <a:gd name="connsiteY4" fmla="*/ 0 h 678283"/>
                    <a:gd name="connsiteX0" fmla="*/ 0 w 1447800"/>
                    <a:gd name="connsiteY0" fmla="*/ 0 h 678283"/>
                    <a:gd name="connsiteX1" fmla="*/ 1447800 w 1447800"/>
                    <a:gd name="connsiteY1" fmla="*/ 0 h 678283"/>
                    <a:gd name="connsiteX2" fmla="*/ 1447800 w 1447800"/>
                    <a:gd name="connsiteY2" fmla="*/ 678283 h 678283"/>
                    <a:gd name="connsiteX3" fmla="*/ 53789 w 1447800"/>
                    <a:gd name="connsiteY3" fmla="*/ 389171 h 678283"/>
                    <a:gd name="connsiteX4" fmla="*/ 0 w 1447800"/>
                    <a:gd name="connsiteY4" fmla="*/ 0 h 678283"/>
                    <a:gd name="connsiteX0" fmla="*/ 0 w 1447800"/>
                    <a:gd name="connsiteY0" fmla="*/ 0 h 389171"/>
                    <a:gd name="connsiteX1" fmla="*/ 1447800 w 1447800"/>
                    <a:gd name="connsiteY1" fmla="*/ 0 h 389171"/>
                    <a:gd name="connsiteX2" fmla="*/ 1420905 w 1447800"/>
                    <a:gd name="connsiteY2" fmla="*/ 342107 h 389171"/>
                    <a:gd name="connsiteX3" fmla="*/ 53789 w 1447800"/>
                    <a:gd name="connsiteY3" fmla="*/ 389171 h 389171"/>
                    <a:gd name="connsiteX4" fmla="*/ 0 w 1447800"/>
                    <a:gd name="connsiteY4" fmla="*/ 0 h 389171"/>
                    <a:gd name="connsiteX0" fmla="*/ 0 w 1447800"/>
                    <a:gd name="connsiteY0" fmla="*/ 0 h 422788"/>
                    <a:gd name="connsiteX1" fmla="*/ 1447800 w 1447800"/>
                    <a:gd name="connsiteY1" fmla="*/ 0 h 422788"/>
                    <a:gd name="connsiteX2" fmla="*/ 1420905 w 1447800"/>
                    <a:gd name="connsiteY2" fmla="*/ 342107 h 422788"/>
                    <a:gd name="connsiteX3" fmla="*/ 53789 w 1447800"/>
                    <a:gd name="connsiteY3" fmla="*/ 422788 h 422788"/>
                    <a:gd name="connsiteX4" fmla="*/ 0 w 1447800"/>
                    <a:gd name="connsiteY4" fmla="*/ 0 h 422788"/>
                    <a:gd name="connsiteX0" fmla="*/ 0 w 1447800"/>
                    <a:gd name="connsiteY0" fmla="*/ 0 h 615112"/>
                    <a:gd name="connsiteX1" fmla="*/ 1447800 w 1447800"/>
                    <a:gd name="connsiteY1" fmla="*/ 0 h 615112"/>
                    <a:gd name="connsiteX2" fmla="*/ 1420905 w 1447800"/>
                    <a:gd name="connsiteY2" fmla="*/ 342107 h 615112"/>
                    <a:gd name="connsiteX3" fmla="*/ 53789 w 1447800"/>
                    <a:gd name="connsiteY3" fmla="*/ 422788 h 615112"/>
                    <a:gd name="connsiteX4" fmla="*/ 0 w 1447800"/>
                    <a:gd name="connsiteY4" fmla="*/ 0 h 615112"/>
                    <a:gd name="connsiteX0" fmla="*/ 0 w 1447800"/>
                    <a:gd name="connsiteY0" fmla="*/ 0 h 685888"/>
                    <a:gd name="connsiteX1" fmla="*/ 1447800 w 1447800"/>
                    <a:gd name="connsiteY1" fmla="*/ 0 h 685888"/>
                    <a:gd name="connsiteX2" fmla="*/ 1420905 w 1447800"/>
                    <a:gd name="connsiteY2" fmla="*/ 342107 h 685888"/>
                    <a:gd name="connsiteX3" fmla="*/ 53789 w 1447800"/>
                    <a:gd name="connsiteY3" fmla="*/ 422788 h 685888"/>
                    <a:gd name="connsiteX4" fmla="*/ 0 w 1447800"/>
                    <a:gd name="connsiteY4" fmla="*/ 0 h 685888"/>
                    <a:gd name="connsiteX0" fmla="*/ 0 w 1447800"/>
                    <a:gd name="connsiteY0" fmla="*/ 0 h 703246"/>
                    <a:gd name="connsiteX1" fmla="*/ 1447800 w 1447800"/>
                    <a:gd name="connsiteY1" fmla="*/ 0 h 703246"/>
                    <a:gd name="connsiteX2" fmla="*/ 1420905 w 1447800"/>
                    <a:gd name="connsiteY2" fmla="*/ 342107 h 703246"/>
                    <a:gd name="connsiteX3" fmla="*/ 53789 w 1447800"/>
                    <a:gd name="connsiteY3" fmla="*/ 422788 h 703246"/>
                    <a:gd name="connsiteX4" fmla="*/ 0 w 1447800"/>
                    <a:gd name="connsiteY4" fmla="*/ 0 h 703246"/>
                    <a:gd name="connsiteX0" fmla="*/ 0 w 1447800"/>
                    <a:gd name="connsiteY0" fmla="*/ 0 h 699377"/>
                    <a:gd name="connsiteX1" fmla="*/ 1447800 w 1447800"/>
                    <a:gd name="connsiteY1" fmla="*/ 0 h 699377"/>
                    <a:gd name="connsiteX2" fmla="*/ 1420905 w 1447800"/>
                    <a:gd name="connsiteY2" fmla="*/ 342107 h 699377"/>
                    <a:gd name="connsiteX3" fmla="*/ 53789 w 1447800"/>
                    <a:gd name="connsiteY3" fmla="*/ 422788 h 699377"/>
                    <a:gd name="connsiteX4" fmla="*/ 0 w 1447800"/>
                    <a:gd name="connsiteY4" fmla="*/ 0 h 699377"/>
                    <a:gd name="connsiteX0" fmla="*/ 0 w 1420905"/>
                    <a:gd name="connsiteY0" fmla="*/ 0 h 699377"/>
                    <a:gd name="connsiteX1" fmla="*/ 1373841 w 1420905"/>
                    <a:gd name="connsiteY1" fmla="*/ 26894 h 699377"/>
                    <a:gd name="connsiteX2" fmla="*/ 1420905 w 1420905"/>
                    <a:gd name="connsiteY2" fmla="*/ 342107 h 699377"/>
                    <a:gd name="connsiteX3" fmla="*/ 53789 w 1420905"/>
                    <a:gd name="connsiteY3" fmla="*/ 422788 h 699377"/>
                    <a:gd name="connsiteX4" fmla="*/ 0 w 1420905"/>
                    <a:gd name="connsiteY4" fmla="*/ 0 h 699377"/>
                    <a:gd name="connsiteX0" fmla="*/ 0 w 1420905"/>
                    <a:gd name="connsiteY0" fmla="*/ 0 h 699377"/>
                    <a:gd name="connsiteX1" fmla="*/ 1373841 w 1420905"/>
                    <a:gd name="connsiteY1" fmla="*/ 26894 h 699377"/>
                    <a:gd name="connsiteX2" fmla="*/ 1420905 w 1420905"/>
                    <a:gd name="connsiteY2" fmla="*/ 342107 h 699377"/>
                    <a:gd name="connsiteX3" fmla="*/ 53789 w 1420905"/>
                    <a:gd name="connsiteY3" fmla="*/ 422788 h 699377"/>
                    <a:gd name="connsiteX4" fmla="*/ 0 w 1420905"/>
                    <a:gd name="connsiteY4" fmla="*/ 0 h 699377"/>
                    <a:gd name="connsiteX0" fmla="*/ 295835 w 1367116"/>
                    <a:gd name="connsiteY0" fmla="*/ 53788 h 672483"/>
                    <a:gd name="connsiteX1" fmla="*/ 1320052 w 1367116"/>
                    <a:gd name="connsiteY1" fmla="*/ 0 h 672483"/>
                    <a:gd name="connsiteX2" fmla="*/ 1367116 w 1367116"/>
                    <a:gd name="connsiteY2" fmla="*/ 315213 h 672483"/>
                    <a:gd name="connsiteX3" fmla="*/ 0 w 1367116"/>
                    <a:gd name="connsiteY3" fmla="*/ 395894 h 672483"/>
                    <a:gd name="connsiteX4" fmla="*/ 295835 w 1367116"/>
                    <a:gd name="connsiteY4" fmla="*/ 53788 h 672483"/>
                    <a:gd name="connsiteX0" fmla="*/ 295835 w 1367116"/>
                    <a:gd name="connsiteY0" fmla="*/ 53788 h 672483"/>
                    <a:gd name="connsiteX1" fmla="*/ 1320052 w 1367116"/>
                    <a:gd name="connsiteY1" fmla="*/ 0 h 672483"/>
                    <a:gd name="connsiteX2" fmla="*/ 1367116 w 1367116"/>
                    <a:gd name="connsiteY2" fmla="*/ 315213 h 672483"/>
                    <a:gd name="connsiteX3" fmla="*/ 0 w 1367116"/>
                    <a:gd name="connsiteY3" fmla="*/ 395894 h 672483"/>
                    <a:gd name="connsiteX4" fmla="*/ 295835 w 1367116"/>
                    <a:gd name="connsiteY4" fmla="*/ 53788 h 672483"/>
                    <a:gd name="connsiteX0" fmla="*/ 295835 w 1367116"/>
                    <a:gd name="connsiteY0" fmla="*/ 53788 h 672483"/>
                    <a:gd name="connsiteX1" fmla="*/ 1320052 w 1367116"/>
                    <a:gd name="connsiteY1" fmla="*/ 0 h 672483"/>
                    <a:gd name="connsiteX2" fmla="*/ 1367116 w 1367116"/>
                    <a:gd name="connsiteY2" fmla="*/ 315213 h 672483"/>
                    <a:gd name="connsiteX3" fmla="*/ 0 w 1367116"/>
                    <a:gd name="connsiteY3" fmla="*/ 395894 h 672483"/>
                    <a:gd name="connsiteX4" fmla="*/ 295835 w 1367116"/>
                    <a:gd name="connsiteY4" fmla="*/ 53788 h 672483"/>
                    <a:gd name="connsiteX0" fmla="*/ 295835 w 1367116"/>
                    <a:gd name="connsiteY0" fmla="*/ 53788 h 672483"/>
                    <a:gd name="connsiteX1" fmla="*/ 1320052 w 1367116"/>
                    <a:gd name="connsiteY1" fmla="*/ 0 h 672483"/>
                    <a:gd name="connsiteX2" fmla="*/ 1367116 w 1367116"/>
                    <a:gd name="connsiteY2" fmla="*/ 315213 h 672483"/>
                    <a:gd name="connsiteX3" fmla="*/ 0 w 1367116"/>
                    <a:gd name="connsiteY3" fmla="*/ 395894 h 672483"/>
                    <a:gd name="connsiteX4" fmla="*/ 295835 w 1367116"/>
                    <a:gd name="connsiteY4" fmla="*/ 53788 h 672483"/>
                    <a:gd name="connsiteX0" fmla="*/ 295835 w 1369081"/>
                    <a:gd name="connsiteY0" fmla="*/ 597 h 619292"/>
                    <a:gd name="connsiteX1" fmla="*/ 1367116 w 1369081"/>
                    <a:gd name="connsiteY1" fmla="*/ 262022 h 619292"/>
                    <a:gd name="connsiteX2" fmla="*/ 0 w 1369081"/>
                    <a:gd name="connsiteY2" fmla="*/ 342703 h 619292"/>
                    <a:gd name="connsiteX3" fmla="*/ 295835 w 1369081"/>
                    <a:gd name="connsiteY3" fmla="*/ 597 h 619292"/>
                    <a:gd name="connsiteX0" fmla="*/ 295835 w 1368181"/>
                    <a:gd name="connsiteY0" fmla="*/ 95304 h 713999"/>
                    <a:gd name="connsiteX1" fmla="*/ 1367116 w 1368181"/>
                    <a:gd name="connsiteY1" fmla="*/ 356729 h 713999"/>
                    <a:gd name="connsiteX2" fmla="*/ 0 w 1368181"/>
                    <a:gd name="connsiteY2" fmla="*/ 437410 h 713999"/>
                    <a:gd name="connsiteX3" fmla="*/ 295835 w 1368181"/>
                    <a:gd name="connsiteY3" fmla="*/ 95304 h 713999"/>
                    <a:gd name="connsiteX0" fmla="*/ 295835 w 1368136"/>
                    <a:gd name="connsiteY0" fmla="*/ 112549 h 731244"/>
                    <a:gd name="connsiteX1" fmla="*/ 1367116 w 1368136"/>
                    <a:gd name="connsiteY1" fmla="*/ 373974 h 731244"/>
                    <a:gd name="connsiteX2" fmla="*/ 0 w 1368136"/>
                    <a:gd name="connsiteY2" fmla="*/ 454655 h 731244"/>
                    <a:gd name="connsiteX3" fmla="*/ 295835 w 1368136"/>
                    <a:gd name="connsiteY3" fmla="*/ 112549 h 731244"/>
                    <a:gd name="connsiteX0" fmla="*/ 295835 w 1368108"/>
                    <a:gd name="connsiteY0" fmla="*/ 117599 h 736294"/>
                    <a:gd name="connsiteX1" fmla="*/ 1367116 w 1368108"/>
                    <a:gd name="connsiteY1" fmla="*/ 379024 h 736294"/>
                    <a:gd name="connsiteX2" fmla="*/ 0 w 1368108"/>
                    <a:gd name="connsiteY2" fmla="*/ 459705 h 736294"/>
                    <a:gd name="connsiteX3" fmla="*/ 295835 w 1368108"/>
                    <a:gd name="connsiteY3" fmla="*/ 117599 h 736294"/>
                    <a:gd name="connsiteX0" fmla="*/ 0 w 1367116"/>
                    <a:gd name="connsiteY0" fmla="*/ 80681 h 357270"/>
                    <a:gd name="connsiteX1" fmla="*/ 1367116 w 1367116"/>
                    <a:gd name="connsiteY1" fmla="*/ 0 h 357270"/>
                    <a:gd name="connsiteX2" fmla="*/ 0 w 1367116"/>
                    <a:gd name="connsiteY2" fmla="*/ 80681 h 357270"/>
                    <a:gd name="connsiteX0" fmla="*/ 0 w 1367116"/>
                    <a:gd name="connsiteY0" fmla="*/ 284842 h 561431"/>
                    <a:gd name="connsiteX1" fmla="*/ 1367116 w 1367116"/>
                    <a:gd name="connsiteY1" fmla="*/ 204161 h 561431"/>
                    <a:gd name="connsiteX2" fmla="*/ 0 w 1367116"/>
                    <a:gd name="connsiteY2" fmla="*/ 284842 h 561431"/>
                    <a:gd name="connsiteX0" fmla="*/ 0 w 1393556"/>
                    <a:gd name="connsiteY0" fmla="*/ 464463 h 741052"/>
                    <a:gd name="connsiteX1" fmla="*/ 1367116 w 1393556"/>
                    <a:gd name="connsiteY1" fmla="*/ 383782 h 741052"/>
                    <a:gd name="connsiteX2" fmla="*/ 0 w 1393556"/>
                    <a:gd name="connsiteY2" fmla="*/ 464463 h 741052"/>
                    <a:gd name="connsiteX0" fmla="*/ 0 w 1389887"/>
                    <a:gd name="connsiteY0" fmla="*/ 459625 h 736214"/>
                    <a:gd name="connsiteX1" fmla="*/ 1367116 w 1389887"/>
                    <a:gd name="connsiteY1" fmla="*/ 378944 h 736214"/>
                    <a:gd name="connsiteX2" fmla="*/ 0 w 1389887"/>
                    <a:gd name="connsiteY2" fmla="*/ 459625 h 7362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89887" h="736214">
                      <a:moveTo>
                        <a:pt x="0" y="459625"/>
                      </a:moveTo>
                      <a:cubicBezTo>
                        <a:pt x="99358" y="-132045"/>
                        <a:pt x="1590487" y="-145492"/>
                        <a:pt x="1367116" y="378944"/>
                      </a:cubicBezTo>
                      <a:cubicBezTo>
                        <a:pt x="1126564" y="681502"/>
                        <a:pt x="563282" y="963891"/>
                        <a:pt x="0" y="459625"/>
                      </a:cubicBezTo>
                      <a:close/>
                    </a:path>
                  </a:pathLst>
                </a:custGeom>
                <a:gradFill>
                  <a:gsLst>
                    <a:gs pos="98000">
                      <a:schemeClr val="bg1">
                        <a:lumMod val="75000"/>
                        <a:alpha val="63000"/>
                      </a:schemeClr>
                    </a:gs>
                    <a:gs pos="0">
                      <a:schemeClr val="bg1">
                        <a:lumMod val="85000"/>
                        <a:alpha val="45000"/>
                      </a:schemeClr>
                    </a:gs>
                  </a:gsLst>
                  <a:lin ang="16200000" scaled="1"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" name="Group 170"/>
              <p:cNvGrpSpPr/>
              <p:nvPr/>
            </p:nvGrpSpPr>
            <p:grpSpPr>
              <a:xfrm>
                <a:off x="5955320" y="2626018"/>
                <a:ext cx="620151" cy="591962"/>
                <a:chOff x="2209800" y="1981200"/>
                <a:chExt cx="1676400" cy="1600200"/>
              </a:xfrm>
              <a:effectLst/>
            </p:grpSpPr>
            <p:sp>
              <p:nvSpPr>
                <p:cNvPr id="22" name="Oval 178"/>
                <p:cNvSpPr/>
                <p:nvPr/>
              </p:nvSpPr>
              <p:spPr>
                <a:xfrm>
                  <a:off x="2209800" y="1981200"/>
                  <a:ext cx="1676400" cy="1600200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Oval 179"/>
                <p:cNvSpPr/>
                <p:nvPr/>
              </p:nvSpPr>
              <p:spPr>
                <a:xfrm>
                  <a:off x="2278141" y="2057400"/>
                  <a:ext cx="1447800" cy="1295400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Rectangle 13"/>
                <p:cNvSpPr/>
                <p:nvPr/>
              </p:nvSpPr>
              <p:spPr>
                <a:xfrm rot="964047">
                  <a:off x="2321350" y="2239322"/>
                  <a:ext cx="399134" cy="931555"/>
                </a:xfrm>
                <a:custGeom>
                  <a:avLst/>
                  <a:gdLst>
                    <a:gd name="connsiteX0" fmla="*/ 0 w 304800"/>
                    <a:gd name="connsiteY0" fmla="*/ 0 h 914400"/>
                    <a:gd name="connsiteX1" fmla="*/ 304800 w 304800"/>
                    <a:gd name="connsiteY1" fmla="*/ 0 h 914400"/>
                    <a:gd name="connsiteX2" fmla="*/ 304800 w 304800"/>
                    <a:gd name="connsiteY2" fmla="*/ 914400 h 914400"/>
                    <a:gd name="connsiteX3" fmla="*/ 0 w 304800"/>
                    <a:gd name="connsiteY3" fmla="*/ 914400 h 914400"/>
                    <a:gd name="connsiteX4" fmla="*/ 0 w 304800"/>
                    <a:gd name="connsiteY4" fmla="*/ 0 h 914400"/>
                    <a:gd name="connsiteX0" fmla="*/ 0 w 304800"/>
                    <a:gd name="connsiteY0" fmla="*/ 0 h 914400"/>
                    <a:gd name="connsiteX1" fmla="*/ 275640 w 304800"/>
                    <a:gd name="connsiteY1" fmla="*/ 63448 h 914400"/>
                    <a:gd name="connsiteX2" fmla="*/ 304800 w 304800"/>
                    <a:gd name="connsiteY2" fmla="*/ 914400 h 914400"/>
                    <a:gd name="connsiteX3" fmla="*/ 0 w 304800"/>
                    <a:gd name="connsiteY3" fmla="*/ 914400 h 914400"/>
                    <a:gd name="connsiteX4" fmla="*/ 0 w 304800"/>
                    <a:gd name="connsiteY4" fmla="*/ 0 h 914400"/>
                    <a:gd name="connsiteX0" fmla="*/ 130458 w 304800"/>
                    <a:gd name="connsiteY0" fmla="*/ 0 h 993569"/>
                    <a:gd name="connsiteX1" fmla="*/ 275640 w 304800"/>
                    <a:gd name="connsiteY1" fmla="*/ 142617 h 993569"/>
                    <a:gd name="connsiteX2" fmla="*/ 304800 w 304800"/>
                    <a:gd name="connsiteY2" fmla="*/ 993569 h 993569"/>
                    <a:gd name="connsiteX3" fmla="*/ 0 w 304800"/>
                    <a:gd name="connsiteY3" fmla="*/ 993569 h 993569"/>
                    <a:gd name="connsiteX4" fmla="*/ 130458 w 304800"/>
                    <a:gd name="connsiteY4" fmla="*/ 0 h 993569"/>
                    <a:gd name="connsiteX0" fmla="*/ 130458 w 304800"/>
                    <a:gd name="connsiteY0" fmla="*/ 0 h 993569"/>
                    <a:gd name="connsiteX1" fmla="*/ 275640 w 304800"/>
                    <a:gd name="connsiteY1" fmla="*/ 142617 h 993569"/>
                    <a:gd name="connsiteX2" fmla="*/ 304800 w 304800"/>
                    <a:gd name="connsiteY2" fmla="*/ 993569 h 993569"/>
                    <a:gd name="connsiteX3" fmla="*/ 0 w 304800"/>
                    <a:gd name="connsiteY3" fmla="*/ 993569 h 993569"/>
                    <a:gd name="connsiteX4" fmla="*/ 130458 w 304800"/>
                    <a:gd name="connsiteY4" fmla="*/ 0 h 993569"/>
                    <a:gd name="connsiteX0" fmla="*/ 38563 w 212905"/>
                    <a:gd name="connsiteY0" fmla="*/ 0 h 993569"/>
                    <a:gd name="connsiteX1" fmla="*/ 183745 w 212905"/>
                    <a:gd name="connsiteY1" fmla="*/ 142617 h 993569"/>
                    <a:gd name="connsiteX2" fmla="*/ 212905 w 212905"/>
                    <a:gd name="connsiteY2" fmla="*/ 993569 h 993569"/>
                    <a:gd name="connsiteX3" fmla="*/ 0 w 212905"/>
                    <a:gd name="connsiteY3" fmla="*/ 986778 h 993569"/>
                    <a:gd name="connsiteX4" fmla="*/ 38563 w 212905"/>
                    <a:gd name="connsiteY4" fmla="*/ 0 h 993569"/>
                    <a:gd name="connsiteX0" fmla="*/ 38563 w 333019"/>
                    <a:gd name="connsiteY0" fmla="*/ 0 h 986778"/>
                    <a:gd name="connsiteX1" fmla="*/ 183745 w 333019"/>
                    <a:gd name="connsiteY1" fmla="*/ 142617 h 986778"/>
                    <a:gd name="connsiteX2" fmla="*/ 333019 w 333019"/>
                    <a:gd name="connsiteY2" fmla="*/ 747202 h 986778"/>
                    <a:gd name="connsiteX3" fmla="*/ 0 w 333019"/>
                    <a:gd name="connsiteY3" fmla="*/ 986778 h 986778"/>
                    <a:gd name="connsiteX4" fmla="*/ 38563 w 333019"/>
                    <a:gd name="connsiteY4" fmla="*/ 0 h 986778"/>
                    <a:gd name="connsiteX0" fmla="*/ 0 w 294456"/>
                    <a:gd name="connsiteY0" fmla="*/ 0 h 931555"/>
                    <a:gd name="connsiteX1" fmla="*/ 145182 w 294456"/>
                    <a:gd name="connsiteY1" fmla="*/ 142617 h 931555"/>
                    <a:gd name="connsiteX2" fmla="*/ 294456 w 294456"/>
                    <a:gd name="connsiteY2" fmla="*/ 747202 h 931555"/>
                    <a:gd name="connsiteX3" fmla="*/ 166485 w 294456"/>
                    <a:gd name="connsiteY3" fmla="*/ 931555 h 931555"/>
                    <a:gd name="connsiteX4" fmla="*/ 0 w 294456"/>
                    <a:gd name="connsiteY4" fmla="*/ 0 h 931555"/>
                    <a:gd name="connsiteX0" fmla="*/ 24471 w 318927"/>
                    <a:gd name="connsiteY0" fmla="*/ 0 h 931555"/>
                    <a:gd name="connsiteX1" fmla="*/ 169653 w 318927"/>
                    <a:gd name="connsiteY1" fmla="*/ 142617 h 931555"/>
                    <a:gd name="connsiteX2" fmla="*/ 318927 w 318927"/>
                    <a:gd name="connsiteY2" fmla="*/ 747202 h 931555"/>
                    <a:gd name="connsiteX3" fmla="*/ 190956 w 318927"/>
                    <a:gd name="connsiteY3" fmla="*/ 931555 h 931555"/>
                    <a:gd name="connsiteX4" fmla="*/ 24471 w 318927"/>
                    <a:gd name="connsiteY4" fmla="*/ 0 h 931555"/>
                    <a:gd name="connsiteX0" fmla="*/ 104678 w 399134"/>
                    <a:gd name="connsiteY0" fmla="*/ 0 h 931555"/>
                    <a:gd name="connsiteX1" fmla="*/ 249860 w 399134"/>
                    <a:gd name="connsiteY1" fmla="*/ 142617 h 931555"/>
                    <a:gd name="connsiteX2" fmla="*/ 399134 w 399134"/>
                    <a:gd name="connsiteY2" fmla="*/ 747202 h 931555"/>
                    <a:gd name="connsiteX3" fmla="*/ 271163 w 399134"/>
                    <a:gd name="connsiteY3" fmla="*/ 931555 h 931555"/>
                    <a:gd name="connsiteX4" fmla="*/ 104678 w 399134"/>
                    <a:gd name="connsiteY4" fmla="*/ 0 h 931555"/>
                    <a:gd name="connsiteX0" fmla="*/ 104678 w 399134"/>
                    <a:gd name="connsiteY0" fmla="*/ 0 h 931555"/>
                    <a:gd name="connsiteX1" fmla="*/ 249860 w 399134"/>
                    <a:gd name="connsiteY1" fmla="*/ 142617 h 931555"/>
                    <a:gd name="connsiteX2" fmla="*/ 399134 w 399134"/>
                    <a:gd name="connsiteY2" fmla="*/ 747202 h 931555"/>
                    <a:gd name="connsiteX3" fmla="*/ 271163 w 399134"/>
                    <a:gd name="connsiteY3" fmla="*/ 931555 h 931555"/>
                    <a:gd name="connsiteX4" fmla="*/ 104678 w 399134"/>
                    <a:gd name="connsiteY4" fmla="*/ 0 h 931555"/>
                    <a:gd name="connsiteX0" fmla="*/ 104678 w 399134"/>
                    <a:gd name="connsiteY0" fmla="*/ 0 h 931555"/>
                    <a:gd name="connsiteX1" fmla="*/ 249860 w 399134"/>
                    <a:gd name="connsiteY1" fmla="*/ 142617 h 931555"/>
                    <a:gd name="connsiteX2" fmla="*/ 399134 w 399134"/>
                    <a:gd name="connsiteY2" fmla="*/ 747202 h 931555"/>
                    <a:gd name="connsiteX3" fmla="*/ 271163 w 399134"/>
                    <a:gd name="connsiteY3" fmla="*/ 931555 h 931555"/>
                    <a:gd name="connsiteX4" fmla="*/ 104678 w 399134"/>
                    <a:gd name="connsiteY4" fmla="*/ 0 h 9315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99134" h="931555">
                      <a:moveTo>
                        <a:pt x="104678" y="0"/>
                      </a:moveTo>
                      <a:cubicBezTo>
                        <a:pt x="153860" y="87916"/>
                        <a:pt x="201466" y="95078"/>
                        <a:pt x="249860" y="142617"/>
                      </a:cubicBezTo>
                      <a:cubicBezTo>
                        <a:pt x="171373" y="408695"/>
                        <a:pt x="276601" y="593317"/>
                        <a:pt x="399134" y="747202"/>
                      </a:cubicBezTo>
                      <a:lnTo>
                        <a:pt x="271163" y="931555"/>
                      </a:lnTo>
                      <a:cubicBezTo>
                        <a:pt x="-68472" y="613676"/>
                        <a:pt x="-45977" y="266656"/>
                        <a:pt x="104678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" name="Rectangle 14"/>
                <p:cNvSpPr/>
                <p:nvPr/>
              </p:nvSpPr>
              <p:spPr>
                <a:xfrm>
                  <a:off x="2841601" y="2469922"/>
                  <a:ext cx="369407" cy="289112"/>
                </a:xfrm>
                <a:custGeom>
                  <a:avLst/>
                  <a:gdLst>
                    <a:gd name="connsiteX0" fmla="*/ 0 w 342513"/>
                    <a:gd name="connsiteY0" fmla="*/ 0 h 228600"/>
                    <a:gd name="connsiteX1" fmla="*/ 342513 w 342513"/>
                    <a:gd name="connsiteY1" fmla="*/ 0 h 228600"/>
                    <a:gd name="connsiteX2" fmla="*/ 342513 w 342513"/>
                    <a:gd name="connsiteY2" fmla="*/ 228600 h 228600"/>
                    <a:gd name="connsiteX3" fmla="*/ 0 w 342513"/>
                    <a:gd name="connsiteY3" fmla="*/ 228600 h 228600"/>
                    <a:gd name="connsiteX4" fmla="*/ 0 w 342513"/>
                    <a:gd name="connsiteY4" fmla="*/ 0 h 228600"/>
                    <a:gd name="connsiteX0" fmla="*/ 26894 w 369407"/>
                    <a:gd name="connsiteY0" fmla="*/ 0 h 242047"/>
                    <a:gd name="connsiteX1" fmla="*/ 369407 w 369407"/>
                    <a:gd name="connsiteY1" fmla="*/ 0 h 242047"/>
                    <a:gd name="connsiteX2" fmla="*/ 369407 w 369407"/>
                    <a:gd name="connsiteY2" fmla="*/ 228600 h 242047"/>
                    <a:gd name="connsiteX3" fmla="*/ 0 w 369407"/>
                    <a:gd name="connsiteY3" fmla="*/ 242047 h 242047"/>
                    <a:gd name="connsiteX4" fmla="*/ 26894 w 369407"/>
                    <a:gd name="connsiteY4" fmla="*/ 0 h 242047"/>
                    <a:gd name="connsiteX0" fmla="*/ 26894 w 369407"/>
                    <a:gd name="connsiteY0" fmla="*/ 0 h 255494"/>
                    <a:gd name="connsiteX1" fmla="*/ 369407 w 369407"/>
                    <a:gd name="connsiteY1" fmla="*/ 0 h 255494"/>
                    <a:gd name="connsiteX2" fmla="*/ 342513 w 369407"/>
                    <a:gd name="connsiteY2" fmla="*/ 255494 h 255494"/>
                    <a:gd name="connsiteX3" fmla="*/ 0 w 369407"/>
                    <a:gd name="connsiteY3" fmla="*/ 242047 h 255494"/>
                    <a:gd name="connsiteX4" fmla="*/ 26894 w 369407"/>
                    <a:gd name="connsiteY4" fmla="*/ 0 h 255494"/>
                    <a:gd name="connsiteX0" fmla="*/ 26894 w 369407"/>
                    <a:gd name="connsiteY0" fmla="*/ 0 h 255494"/>
                    <a:gd name="connsiteX1" fmla="*/ 369407 w 369407"/>
                    <a:gd name="connsiteY1" fmla="*/ 67235 h 255494"/>
                    <a:gd name="connsiteX2" fmla="*/ 342513 w 369407"/>
                    <a:gd name="connsiteY2" fmla="*/ 255494 h 255494"/>
                    <a:gd name="connsiteX3" fmla="*/ 0 w 369407"/>
                    <a:gd name="connsiteY3" fmla="*/ 242047 h 255494"/>
                    <a:gd name="connsiteX4" fmla="*/ 26894 w 369407"/>
                    <a:gd name="connsiteY4" fmla="*/ 0 h 255494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69407" h="289112">
                      <a:moveTo>
                        <a:pt x="26894" y="0"/>
                      </a:moveTo>
                      <a:cubicBezTo>
                        <a:pt x="154512" y="13448"/>
                        <a:pt x="255236" y="47064"/>
                        <a:pt x="369407" y="100853"/>
                      </a:cubicBezTo>
                      <a:lnTo>
                        <a:pt x="342513" y="289112"/>
                      </a:lnTo>
                      <a:cubicBezTo>
                        <a:pt x="208171" y="257735"/>
                        <a:pt x="107448" y="259977"/>
                        <a:pt x="0" y="275665"/>
                      </a:cubicBezTo>
                      <a:lnTo>
                        <a:pt x="26894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98000">
                      <a:schemeClr val="bg1">
                        <a:lumMod val="95000"/>
                      </a:schemeClr>
                    </a:gs>
                    <a:gs pos="26000">
                      <a:schemeClr val="bg1">
                        <a:lumMod val="85000"/>
                      </a:schemeClr>
                    </a:gs>
                  </a:gsLst>
                  <a:lin ang="16200000" scaled="1"/>
                  <a:tileRect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Rectangle 15"/>
                <p:cNvSpPr/>
                <p:nvPr/>
              </p:nvSpPr>
              <p:spPr>
                <a:xfrm rot="278579">
                  <a:off x="3484994" y="2613083"/>
                  <a:ext cx="172571" cy="325764"/>
                </a:xfrm>
                <a:custGeom>
                  <a:avLst/>
                  <a:gdLst>
                    <a:gd name="connsiteX0" fmla="*/ 0 w 152400"/>
                    <a:gd name="connsiteY0" fmla="*/ 0 h 312317"/>
                    <a:gd name="connsiteX1" fmla="*/ 152400 w 152400"/>
                    <a:gd name="connsiteY1" fmla="*/ 0 h 312317"/>
                    <a:gd name="connsiteX2" fmla="*/ 152400 w 152400"/>
                    <a:gd name="connsiteY2" fmla="*/ 312317 h 312317"/>
                    <a:gd name="connsiteX3" fmla="*/ 0 w 152400"/>
                    <a:gd name="connsiteY3" fmla="*/ 312317 h 312317"/>
                    <a:gd name="connsiteX4" fmla="*/ 0 w 152400"/>
                    <a:gd name="connsiteY4" fmla="*/ 0 h 312317"/>
                    <a:gd name="connsiteX0" fmla="*/ 0 w 152400"/>
                    <a:gd name="connsiteY0" fmla="*/ 0 h 312317"/>
                    <a:gd name="connsiteX1" fmla="*/ 125506 w 152400"/>
                    <a:gd name="connsiteY1" fmla="*/ 0 h 312317"/>
                    <a:gd name="connsiteX2" fmla="*/ 152400 w 152400"/>
                    <a:gd name="connsiteY2" fmla="*/ 312317 h 312317"/>
                    <a:gd name="connsiteX3" fmla="*/ 0 w 152400"/>
                    <a:gd name="connsiteY3" fmla="*/ 312317 h 312317"/>
                    <a:gd name="connsiteX4" fmla="*/ 0 w 152400"/>
                    <a:gd name="connsiteY4" fmla="*/ 0 h 312317"/>
                    <a:gd name="connsiteX0" fmla="*/ 0 w 152400"/>
                    <a:gd name="connsiteY0" fmla="*/ 20171 h 312317"/>
                    <a:gd name="connsiteX1" fmla="*/ 125506 w 152400"/>
                    <a:gd name="connsiteY1" fmla="*/ 0 h 312317"/>
                    <a:gd name="connsiteX2" fmla="*/ 152400 w 152400"/>
                    <a:gd name="connsiteY2" fmla="*/ 312317 h 312317"/>
                    <a:gd name="connsiteX3" fmla="*/ 0 w 152400"/>
                    <a:gd name="connsiteY3" fmla="*/ 312317 h 312317"/>
                    <a:gd name="connsiteX4" fmla="*/ 0 w 152400"/>
                    <a:gd name="connsiteY4" fmla="*/ 20171 h 312317"/>
                    <a:gd name="connsiteX0" fmla="*/ 0 w 152400"/>
                    <a:gd name="connsiteY0" fmla="*/ 47065 h 339211"/>
                    <a:gd name="connsiteX1" fmla="*/ 112059 w 152400"/>
                    <a:gd name="connsiteY1" fmla="*/ 0 h 339211"/>
                    <a:gd name="connsiteX2" fmla="*/ 152400 w 152400"/>
                    <a:gd name="connsiteY2" fmla="*/ 339211 h 339211"/>
                    <a:gd name="connsiteX3" fmla="*/ 0 w 152400"/>
                    <a:gd name="connsiteY3" fmla="*/ 339211 h 339211"/>
                    <a:gd name="connsiteX4" fmla="*/ 0 w 152400"/>
                    <a:gd name="connsiteY4" fmla="*/ 47065 h 339211"/>
                    <a:gd name="connsiteX0" fmla="*/ 0 w 172571"/>
                    <a:gd name="connsiteY0" fmla="*/ 47065 h 339211"/>
                    <a:gd name="connsiteX1" fmla="*/ 112059 w 172571"/>
                    <a:gd name="connsiteY1" fmla="*/ 0 h 339211"/>
                    <a:gd name="connsiteX2" fmla="*/ 172571 w 172571"/>
                    <a:gd name="connsiteY2" fmla="*/ 325764 h 339211"/>
                    <a:gd name="connsiteX3" fmla="*/ 0 w 172571"/>
                    <a:gd name="connsiteY3" fmla="*/ 339211 h 339211"/>
                    <a:gd name="connsiteX4" fmla="*/ 0 w 172571"/>
                    <a:gd name="connsiteY4" fmla="*/ 47065 h 339211"/>
                    <a:gd name="connsiteX0" fmla="*/ 0 w 172571"/>
                    <a:gd name="connsiteY0" fmla="*/ 47065 h 339211"/>
                    <a:gd name="connsiteX1" fmla="*/ 112059 w 172571"/>
                    <a:gd name="connsiteY1" fmla="*/ 0 h 339211"/>
                    <a:gd name="connsiteX2" fmla="*/ 172571 w 172571"/>
                    <a:gd name="connsiteY2" fmla="*/ 325764 h 339211"/>
                    <a:gd name="connsiteX3" fmla="*/ 0 w 172571"/>
                    <a:gd name="connsiteY3" fmla="*/ 339211 h 339211"/>
                    <a:gd name="connsiteX4" fmla="*/ 0 w 172571"/>
                    <a:gd name="connsiteY4" fmla="*/ 47065 h 339211"/>
                    <a:gd name="connsiteX0" fmla="*/ 0 w 172571"/>
                    <a:gd name="connsiteY0" fmla="*/ 47065 h 339211"/>
                    <a:gd name="connsiteX1" fmla="*/ 112059 w 172571"/>
                    <a:gd name="connsiteY1" fmla="*/ 0 h 339211"/>
                    <a:gd name="connsiteX2" fmla="*/ 172571 w 172571"/>
                    <a:gd name="connsiteY2" fmla="*/ 325764 h 339211"/>
                    <a:gd name="connsiteX3" fmla="*/ 0 w 172571"/>
                    <a:gd name="connsiteY3" fmla="*/ 339211 h 339211"/>
                    <a:gd name="connsiteX4" fmla="*/ 0 w 172571"/>
                    <a:gd name="connsiteY4" fmla="*/ 47065 h 339211"/>
                    <a:gd name="connsiteX0" fmla="*/ 0 w 172571"/>
                    <a:gd name="connsiteY0" fmla="*/ 47065 h 339211"/>
                    <a:gd name="connsiteX1" fmla="*/ 112059 w 172571"/>
                    <a:gd name="connsiteY1" fmla="*/ 0 h 339211"/>
                    <a:gd name="connsiteX2" fmla="*/ 172571 w 172571"/>
                    <a:gd name="connsiteY2" fmla="*/ 325764 h 339211"/>
                    <a:gd name="connsiteX3" fmla="*/ 0 w 172571"/>
                    <a:gd name="connsiteY3" fmla="*/ 339211 h 339211"/>
                    <a:gd name="connsiteX4" fmla="*/ 0 w 172571"/>
                    <a:gd name="connsiteY4" fmla="*/ 47065 h 339211"/>
                    <a:gd name="connsiteX0" fmla="*/ 0 w 172571"/>
                    <a:gd name="connsiteY0" fmla="*/ 47065 h 325764"/>
                    <a:gd name="connsiteX1" fmla="*/ 112059 w 172571"/>
                    <a:gd name="connsiteY1" fmla="*/ 0 h 325764"/>
                    <a:gd name="connsiteX2" fmla="*/ 172571 w 172571"/>
                    <a:gd name="connsiteY2" fmla="*/ 325764 h 325764"/>
                    <a:gd name="connsiteX3" fmla="*/ 20170 w 172571"/>
                    <a:gd name="connsiteY3" fmla="*/ 325764 h 325764"/>
                    <a:gd name="connsiteX4" fmla="*/ 0 w 172571"/>
                    <a:gd name="connsiteY4" fmla="*/ 47065 h 325764"/>
                    <a:gd name="connsiteX0" fmla="*/ 0 w 172571"/>
                    <a:gd name="connsiteY0" fmla="*/ 47065 h 325764"/>
                    <a:gd name="connsiteX1" fmla="*/ 112059 w 172571"/>
                    <a:gd name="connsiteY1" fmla="*/ 0 h 325764"/>
                    <a:gd name="connsiteX2" fmla="*/ 172571 w 172571"/>
                    <a:gd name="connsiteY2" fmla="*/ 325764 h 325764"/>
                    <a:gd name="connsiteX3" fmla="*/ 20170 w 172571"/>
                    <a:gd name="connsiteY3" fmla="*/ 325764 h 325764"/>
                    <a:gd name="connsiteX4" fmla="*/ 0 w 172571"/>
                    <a:gd name="connsiteY4" fmla="*/ 47065 h 3257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2571" h="325764">
                      <a:moveTo>
                        <a:pt x="0" y="47065"/>
                      </a:moveTo>
                      <a:lnTo>
                        <a:pt x="112059" y="0"/>
                      </a:lnTo>
                      <a:cubicBezTo>
                        <a:pt x="152401" y="108588"/>
                        <a:pt x="172571" y="203729"/>
                        <a:pt x="172571" y="325764"/>
                      </a:cubicBezTo>
                      <a:lnTo>
                        <a:pt x="20170" y="325764"/>
                      </a:lnTo>
                      <a:cubicBezTo>
                        <a:pt x="47064" y="228382"/>
                        <a:pt x="26894" y="151170"/>
                        <a:pt x="0" y="47065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Rectangle 17"/>
                <p:cNvSpPr/>
                <p:nvPr/>
              </p:nvSpPr>
              <p:spPr>
                <a:xfrm rot="277179">
                  <a:off x="2353057" y="2807879"/>
                  <a:ext cx="1389887" cy="736214"/>
                </a:xfrm>
                <a:custGeom>
                  <a:avLst/>
                  <a:gdLst>
                    <a:gd name="connsiteX0" fmla="*/ 0 w 1447800"/>
                    <a:gd name="connsiteY0" fmla="*/ 0 h 678283"/>
                    <a:gd name="connsiteX1" fmla="*/ 1447800 w 1447800"/>
                    <a:gd name="connsiteY1" fmla="*/ 0 h 678283"/>
                    <a:gd name="connsiteX2" fmla="*/ 1447800 w 1447800"/>
                    <a:gd name="connsiteY2" fmla="*/ 678283 h 678283"/>
                    <a:gd name="connsiteX3" fmla="*/ 0 w 1447800"/>
                    <a:gd name="connsiteY3" fmla="*/ 678283 h 678283"/>
                    <a:gd name="connsiteX4" fmla="*/ 0 w 1447800"/>
                    <a:gd name="connsiteY4" fmla="*/ 0 h 678283"/>
                    <a:gd name="connsiteX0" fmla="*/ 0 w 1447800"/>
                    <a:gd name="connsiteY0" fmla="*/ 0 h 678283"/>
                    <a:gd name="connsiteX1" fmla="*/ 1447800 w 1447800"/>
                    <a:gd name="connsiteY1" fmla="*/ 0 h 678283"/>
                    <a:gd name="connsiteX2" fmla="*/ 1447800 w 1447800"/>
                    <a:gd name="connsiteY2" fmla="*/ 678283 h 678283"/>
                    <a:gd name="connsiteX3" fmla="*/ 53789 w 1447800"/>
                    <a:gd name="connsiteY3" fmla="*/ 389171 h 678283"/>
                    <a:gd name="connsiteX4" fmla="*/ 0 w 1447800"/>
                    <a:gd name="connsiteY4" fmla="*/ 0 h 678283"/>
                    <a:gd name="connsiteX0" fmla="*/ 0 w 1447800"/>
                    <a:gd name="connsiteY0" fmla="*/ 0 h 389171"/>
                    <a:gd name="connsiteX1" fmla="*/ 1447800 w 1447800"/>
                    <a:gd name="connsiteY1" fmla="*/ 0 h 389171"/>
                    <a:gd name="connsiteX2" fmla="*/ 1420905 w 1447800"/>
                    <a:gd name="connsiteY2" fmla="*/ 342107 h 389171"/>
                    <a:gd name="connsiteX3" fmla="*/ 53789 w 1447800"/>
                    <a:gd name="connsiteY3" fmla="*/ 389171 h 389171"/>
                    <a:gd name="connsiteX4" fmla="*/ 0 w 1447800"/>
                    <a:gd name="connsiteY4" fmla="*/ 0 h 389171"/>
                    <a:gd name="connsiteX0" fmla="*/ 0 w 1447800"/>
                    <a:gd name="connsiteY0" fmla="*/ 0 h 422788"/>
                    <a:gd name="connsiteX1" fmla="*/ 1447800 w 1447800"/>
                    <a:gd name="connsiteY1" fmla="*/ 0 h 422788"/>
                    <a:gd name="connsiteX2" fmla="*/ 1420905 w 1447800"/>
                    <a:gd name="connsiteY2" fmla="*/ 342107 h 422788"/>
                    <a:gd name="connsiteX3" fmla="*/ 53789 w 1447800"/>
                    <a:gd name="connsiteY3" fmla="*/ 422788 h 422788"/>
                    <a:gd name="connsiteX4" fmla="*/ 0 w 1447800"/>
                    <a:gd name="connsiteY4" fmla="*/ 0 h 422788"/>
                    <a:gd name="connsiteX0" fmla="*/ 0 w 1447800"/>
                    <a:gd name="connsiteY0" fmla="*/ 0 h 615112"/>
                    <a:gd name="connsiteX1" fmla="*/ 1447800 w 1447800"/>
                    <a:gd name="connsiteY1" fmla="*/ 0 h 615112"/>
                    <a:gd name="connsiteX2" fmla="*/ 1420905 w 1447800"/>
                    <a:gd name="connsiteY2" fmla="*/ 342107 h 615112"/>
                    <a:gd name="connsiteX3" fmla="*/ 53789 w 1447800"/>
                    <a:gd name="connsiteY3" fmla="*/ 422788 h 615112"/>
                    <a:gd name="connsiteX4" fmla="*/ 0 w 1447800"/>
                    <a:gd name="connsiteY4" fmla="*/ 0 h 615112"/>
                    <a:gd name="connsiteX0" fmla="*/ 0 w 1447800"/>
                    <a:gd name="connsiteY0" fmla="*/ 0 h 685888"/>
                    <a:gd name="connsiteX1" fmla="*/ 1447800 w 1447800"/>
                    <a:gd name="connsiteY1" fmla="*/ 0 h 685888"/>
                    <a:gd name="connsiteX2" fmla="*/ 1420905 w 1447800"/>
                    <a:gd name="connsiteY2" fmla="*/ 342107 h 685888"/>
                    <a:gd name="connsiteX3" fmla="*/ 53789 w 1447800"/>
                    <a:gd name="connsiteY3" fmla="*/ 422788 h 685888"/>
                    <a:gd name="connsiteX4" fmla="*/ 0 w 1447800"/>
                    <a:gd name="connsiteY4" fmla="*/ 0 h 685888"/>
                    <a:gd name="connsiteX0" fmla="*/ 0 w 1447800"/>
                    <a:gd name="connsiteY0" fmla="*/ 0 h 703246"/>
                    <a:gd name="connsiteX1" fmla="*/ 1447800 w 1447800"/>
                    <a:gd name="connsiteY1" fmla="*/ 0 h 703246"/>
                    <a:gd name="connsiteX2" fmla="*/ 1420905 w 1447800"/>
                    <a:gd name="connsiteY2" fmla="*/ 342107 h 703246"/>
                    <a:gd name="connsiteX3" fmla="*/ 53789 w 1447800"/>
                    <a:gd name="connsiteY3" fmla="*/ 422788 h 703246"/>
                    <a:gd name="connsiteX4" fmla="*/ 0 w 1447800"/>
                    <a:gd name="connsiteY4" fmla="*/ 0 h 703246"/>
                    <a:gd name="connsiteX0" fmla="*/ 0 w 1447800"/>
                    <a:gd name="connsiteY0" fmla="*/ 0 h 699377"/>
                    <a:gd name="connsiteX1" fmla="*/ 1447800 w 1447800"/>
                    <a:gd name="connsiteY1" fmla="*/ 0 h 699377"/>
                    <a:gd name="connsiteX2" fmla="*/ 1420905 w 1447800"/>
                    <a:gd name="connsiteY2" fmla="*/ 342107 h 699377"/>
                    <a:gd name="connsiteX3" fmla="*/ 53789 w 1447800"/>
                    <a:gd name="connsiteY3" fmla="*/ 422788 h 699377"/>
                    <a:gd name="connsiteX4" fmla="*/ 0 w 1447800"/>
                    <a:gd name="connsiteY4" fmla="*/ 0 h 699377"/>
                    <a:gd name="connsiteX0" fmla="*/ 0 w 1420905"/>
                    <a:gd name="connsiteY0" fmla="*/ 0 h 699377"/>
                    <a:gd name="connsiteX1" fmla="*/ 1373841 w 1420905"/>
                    <a:gd name="connsiteY1" fmla="*/ 26894 h 699377"/>
                    <a:gd name="connsiteX2" fmla="*/ 1420905 w 1420905"/>
                    <a:gd name="connsiteY2" fmla="*/ 342107 h 699377"/>
                    <a:gd name="connsiteX3" fmla="*/ 53789 w 1420905"/>
                    <a:gd name="connsiteY3" fmla="*/ 422788 h 699377"/>
                    <a:gd name="connsiteX4" fmla="*/ 0 w 1420905"/>
                    <a:gd name="connsiteY4" fmla="*/ 0 h 699377"/>
                    <a:gd name="connsiteX0" fmla="*/ 0 w 1420905"/>
                    <a:gd name="connsiteY0" fmla="*/ 0 h 699377"/>
                    <a:gd name="connsiteX1" fmla="*/ 1373841 w 1420905"/>
                    <a:gd name="connsiteY1" fmla="*/ 26894 h 699377"/>
                    <a:gd name="connsiteX2" fmla="*/ 1420905 w 1420905"/>
                    <a:gd name="connsiteY2" fmla="*/ 342107 h 699377"/>
                    <a:gd name="connsiteX3" fmla="*/ 53789 w 1420905"/>
                    <a:gd name="connsiteY3" fmla="*/ 422788 h 699377"/>
                    <a:gd name="connsiteX4" fmla="*/ 0 w 1420905"/>
                    <a:gd name="connsiteY4" fmla="*/ 0 h 699377"/>
                    <a:gd name="connsiteX0" fmla="*/ 295835 w 1367116"/>
                    <a:gd name="connsiteY0" fmla="*/ 53788 h 672483"/>
                    <a:gd name="connsiteX1" fmla="*/ 1320052 w 1367116"/>
                    <a:gd name="connsiteY1" fmla="*/ 0 h 672483"/>
                    <a:gd name="connsiteX2" fmla="*/ 1367116 w 1367116"/>
                    <a:gd name="connsiteY2" fmla="*/ 315213 h 672483"/>
                    <a:gd name="connsiteX3" fmla="*/ 0 w 1367116"/>
                    <a:gd name="connsiteY3" fmla="*/ 395894 h 672483"/>
                    <a:gd name="connsiteX4" fmla="*/ 295835 w 1367116"/>
                    <a:gd name="connsiteY4" fmla="*/ 53788 h 672483"/>
                    <a:gd name="connsiteX0" fmla="*/ 295835 w 1367116"/>
                    <a:gd name="connsiteY0" fmla="*/ 53788 h 672483"/>
                    <a:gd name="connsiteX1" fmla="*/ 1320052 w 1367116"/>
                    <a:gd name="connsiteY1" fmla="*/ 0 h 672483"/>
                    <a:gd name="connsiteX2" fmla="*/ 1367116 w 1367116"/>
                    <a:gd name="connsiteY2" fmla="*/ 315213 h 672483"/>
                    <a:gd name="connsiteX3" fmla="*/ 0 w 1367116"/>
                    <a:gd name="connsiteY3" fmla="*/ 395894 h 672483"/>
                    <a:gd name="connsiteX4" fmla="*/ 295835 w 1367116"/>
                    <a:gd name="connsiteY4" fmla="*/ 53788 h 672483"/>
                    <a:gd name="connsiteX0" fmla="*/ 295835 w 1367116"/>
                    <a:gd name="connsiteY0" fmla="*/ 53788 h 672483"/>
                    <a:gd name="connsiteX1" fmla="*/ 1320052 w 1367116"/>
                    <a:gd name="connsiteY1" fmla="*/ 0 h 672483"/>
                    <a:gd name="connsiteX2" fmla="*/ 1367116 w 1367116"/>
                    <a:gd name="connsiteY2" fmla="*/ 315213 h 672483"/>
                    <a:gd name="connsiteX3" fmla="*/ 0 w 1367116"/>
                    <a:gd name="connsiteY3" fmla="*/ 395894 h 672483"/>
                    <a:gd name="connsiteX4" fmla="*/ 295835 w 1367116"/>
                    <a:gd name="connsiteY4" fmla="*/ 53788 h 672483"/>
                    <a:gd name="connsiteX0" fmla="*/ 295835 w 1367116"/>
                    <a:gd name="connsiteY0" fmla="*/ 53788 h 672483"/>
                    <a:gd name="connsiteX1" fmla="*/ 1320052 w 1367116"/>
                    <a:gd name="connsiteY1" fmla="*/ 0 h 672483"/>
                    <a:gd name="connsiteX2" fmla="*/ 1367116 w 1367116"/>
                    <a:gd name="connsiteY2" fmla="*/ 315213 h 672483"/>
                    <a:gd name="connsiteX3" fmla="*/ 0 w 1367116"/>
                    <a:gd name="connsiteY3" fmla="*/ 395894 h 672483"/>
                    <a:gd name="connsiteX4" fmla="*/ 295835 w 1367116"/>
                    <a:gd name="connsiteY4" fmla="*/ 53788 h 672483"/>
                    <a:gd name="connsiteX0" fmla="*/ 295835 w 1369081"/>
                    <a:gd name="connsiteY0" fmla="*/ 597 h 619292"/>
                    <a:gd name="connsiteX1" fmla="*/ 1367116 w 1369081"/>
                    <a:gd name="connsiteY1" fmla="*/ 262022 h 619292"/>
                    <a:gd name="connsiteX2" fmla="*/ 0 w 1369081"/>
                    <a:gd name="connsiteY2" fmla="*/ 342703 h 619292"/>
                    <a:gd name="connsiteX3" fmla="*/ 295835 w 1369081"/>
                    <a:gd name="connsiteY3" fmla="*/ 597 h 619292"/>
                    <a:gd name="connsiteX0" fmla="*/ 295835 w 1368181"/>
                    <a:gd name="connsiteY0" fmla="*/ 95304 h 713999"/>
                    <a:gd name="connsiteX1" fmla="*/ 1367116 w 1368181"/>
                    <a:gd name="connsiteY1" fmla="*/ 356729 h 713999"/>
                    <a:gd name="connsiteX2" fmla="*/ 0 w 1368181"/>
                    <a:gd name="connsiteY2" fmla="*/ 437410 h 713999"/>
                    <a:gd name="connsiteX3" fmla="*/ 295835 w 1368181"/>
                    <a:gd name="connsiteY3" fmla="*/ 95304 h 713999"/>
                    <a:gd name="connsiteX0" fmla="*/ 295835 w 1368136"/>
                    <a:gd name="connsiteY0" fmla="*/ 112549 h 731244"/>
                    <a:gd name="connsiteX1" fmla="*/ 1367116 w 1368136"/>
                    <a:gd name="connsiteY1" fmla="*/ 373974 h 731244"/>
                    <a:gd name="connsiteX2" fmla="*/ 0 w 1368136"/>
                    <a:gd name="connsiteY2" fmla="*/ 454655 h 731244"/>
                    <a:gd name="connsiteX3" fmla="*/ 295835 w 1368136"/>
                    <a:gd name="connsiteY3" fmla="*/ 112549 h 731244"/>
                    <a:gd name="connsiteX0" fmla="*/ 295835 w 1368108"/>
                    <a:gd name="connsiteY0" fmla="*/ 117599 h 736294"/>
                    <a:gd name="connsiteX1" fmla="*/ 1367116 w 1368108"/>
                    <a:gd name="connsiteY1" fmla="*/ 379024 h 736294"/>
                    <a:gd name="connsiteX2" fmla="*/ 0 w 1368108"/>
                    <a:gd name="connsiteY2" fmla="*/ 459705 h 736294"/>
                    <a:gd name="connsiteX3" fmla="*/ 295835 w 1368108"/>
                    <a:gd name="connsiteY3" fmla="*/ 117599 h 736294"/>
                    <a:gd name="connsiteX0" fmla="*/ 0 w 1367116"/>
                    <a:gd name="connsiteY0" fmla="*/ 80681 h 357270"/>
                    <a:gd name="connsiteX1" fmla="*/ 1367116 w 1367116"/>
                    <a:gd name="connsiteY1" fmla="*/ 0 h 357270"/>
                    <a:gd name="connsiteX2" fmla="*/ 0 w 1367116"/>
                    <a:gd name="connsiteY2" fmla="*/ 80681 h 357270"/>
                    <a:gd name="connsiteX0" fmla="*/ 0 w 1367116"/>
                    <a:gd name="connsiteY0" fmla="*/ 284842 h 561431"/>
                    <a:gd name="connsiteX1" fmla="*/ 1367116 w 1367116"/>
                    <a:gd name="connsiteY1" fmla="*/ 204161 h 561431"/>
                    <a:gd name="connsiteX2" fmla="*/ 0 w 1367116"/>
                    <a:gd name="connsiteY2" fmla="*/ 284842 h 561431"/>
                    <a:gd name="connsiteX0" fmla="*/ 0 w 1393556"/>
                    <a:gd name="connsiteY0" fmla="*/ 464463 h 741052"/>
                    <a:gd name="connsiteX1" fmla="*/ 1367116 w 1393556"/>
                    <a:gd name="connsiteY1" fmla="*/ 383782 h 741052"/>
                    <a:gd name="connsiteX2" fmla="*/ 0 w 1393556"/>
                    <a:gd name="connsiteY2" fmla="*/ 464463 h 741052"/>
                    <a:gd name="connsiteX0" fmla="*/ 0 w 1389887"/>
                    <a:gd name="connsiteY0" fmla="*/ 459625 h 736214"/>
                    <a:gd name="connsiteX1" fmla="*/ 1367116 w 1389887"/>
                    <a:gd name="connsiteY1" fmla="*/ 378944 h 736214"/>
                    <a:gd name="connsiteX2" fmla="*/ 0 w 1389887"/>
                    <a:gd name="connsiteY2" fmla="*/ 459625 h 7362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89887" h="736214">
                      <a:moveTo>
                        <a:pt x="0" y="459625"/>
                      </a:moveTo>
                      <a:cubicBezTo>
                        <a:pt x="99358" y="-132045"/>
                        <a:pt x="1590487" y="-145492"/>
                        <a:pt x="1367116" y="378944"/>
                      </a:cubicBezTo>
                      <a:cubicBezTo>
                        <a:pt x="1126564" y="681502"/>
                        <a:pt x="563282" y="963891"/>
                        <a:pt x="0" y="459625"/>
                      </a:cubicBezTo>
                      <a:close/>
                    </a:path>
                  </a:pathLst>
                </a:custGeom>
                <a:gradFill>
                  <a:gsLst>
                    <a:gs pos="98000">
                      <a:schemeClr val="bg1">
                        <a:lumMod val="75000"/>
                        <a:alpha val="63000"/>
                      </a:schemeClr>
                    </a:gs>
                    <a:gs pos="0">
                      <a:schemeClr val="bg1">
                        <a:lumMod val="85000"/>
                        <a:alpha val="45000"/>
                      </a:schemeClr>
                    </a:gs>
                  </a:gsLst>
                  <a:lin ang="16200000" scaled="1"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5" name="Group 171"/>
              <p:cNvGrpSpPr/>
              <p:nvPr/>
            </p:nvGrpSpPr>
            <p:grpSpPr>
              <a:xfrm>
                <a:off x="5029200" y="2133600"/>
                <a:ext cx="467751" cy="446489"/>
                <a:chOff x="2209800" y="1981200"/>
                <a:chExt cx="1676400" cy="1600200"/>
              </a:xfrm>
              <a:effectLst/>
            </p:grpSpPr>
            <p:sp>
              <p:nvSpPr>
                <p:cNvPr id="16" name="Oval 172"/>
                <p:cNvSpPr/>
                <p:nvPr/>
              </p:nvSpPr>
              <p:spPr>
                <a:xfrm>
                  <a:off x="2209800" y="1981200"/>
                  <a:ext cx="1676400" cy="1600200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Oval 173"/>
                <p:cNvSpPr/>
                <p:nvPr/>
              </p:nvSpPr>
              <p:spPr>
                <a:xfrm>
                  <a:off x="2278141" y="2057400"/>
                  <a:ext cx="1447800" cy="1295400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Rectangle 13"/>
                <p:cNvSpPr/>
                <p:nvPr/>
              </p:nvSpPr>
              <p:spPr>
                <a:xfrm rot="964047">
                  <a:off x="2321350" y="2239322"/>
                  <a:ext cx="399134" cy="931555"/>
                </a:xfrm>
                <a:custGeom>
                  <a:avLst/>
                  <a:gdLst>
                    <a:gd name="connsiteX0" fmla="*/ 0 w 304800"/>
                    <a:gd name="connsiteY0" fmla="*/ 0 h 914400"/>
                    <a:gd name="connsiteX1" fmla="*/ 304800 w 304800"/>
                    <a:gd name="connsiteY1" fmla="*/ 0 h 914400"/>
                    <a:gd name="connsiteX2" fmla="*/ 304800 w 304800"/>
                    <a:gd name="connsiteY2" fmla="*/ 914400 h 914400"/>
                    <a:gd name="connsiteX3" fmla="*/ 0 w 304800"/>
                    <a:gd name="connsiteY3" fmla="*/ 914400 h 914400"/>
                    <a:gd name="connsiteX4" fmla="*/ 0 w 304800"/>
                    <a:gd name="connsiteY4" fmla="*/ 0 h 914400"/>
                    <a:gd name="connsiteX0" fmla="*/ 0 w 304800"/>
                    <a:gd name="connsiteY0" fmla="*/ 0 h 914400"/>
                    <a:gd name="connsiteX1" fmla="*/ 275640 w 304800"/>
                    <a:gd name="connsiteY1" fmla="*/ 63448 h 914400"/>
                    <a:gd name="connsiteX2" fmla="*/ 304800 w 304800"/>
                    <a:gd name="connsiteY2" fmla="*/ 914400 h 914400"/>
                    <a:gd name="connsiteX3" fmla="*/ 0 w 304800"/>
                    <a:gd name="connsiteY3" fmla="*/ 914400 h 914400"/>
                    <a:gd name="connsiteX4" fmla="*/ 0 w 304800"/>
                    <a:gd name="connsiteY4" fmla="*/ 0 h 914400"/>
                    <a:gd name="connsiteX0" fmla="*/ 130458 w 304800"/>
                    <a:gd name="connsiteY0" fmla="*/ 0 h 993569"/>
                    <a:gd name="connsiteX1" fmla="*/ 275640 w 304800"/>
                    <a:gd name="connsiteY1" fmla="*/ 142617 h 993569"/>
                    <a:gd name="connsiteX2" fmla="*/ 304800 w 304800"/>
                    <a:gd name="connsiteY2" fmla="*/ 993569 h 993569"/>
                    <a:gd name="connsiteX3" fmla="*/ 0 w 304800"/>
                    <a:gd name="connsiteY3" fmla="*/ 993569 h 993569"/>
                    <a:gd name="connsiteX4" fmla="*/ 130458 w 304800"/>
                    <a:gd name="connsiteY4" fmla="*/ 0 h 993569"/>
                    <a:gd name="connsiteX0" fmla="*/ 130458 w 304800"/>
                    <a:gd name="connsiteY0" fmla="*/ 0 h 993569"/>
                    <a:gd name="connsiteX1" fmla="*/ 275640 w 304800"/>
                    <a:gd name="connsiteY1" fmla="*/ 142617 h 993569"/>
                    <a:gd name="connsiteX2" fmla="*/ 304800 w 304800"/>
                    <a:gd name="connsiteY2" fmla="*/ 993569 h 993569"/>
                    <a:gd name="connsiteX3" fmla="*/ 0 w 304800"/>
                    <a:gd name="connsiteY3" fmla="*/ 993569 h 993569"/>
                    <a:gd name="connsiteX4" fmla="*/ 130458 w 304800"/>
                    <a:gd name="connsiteY4" fmla="*/ 0 h 993569"/>
                    <a:gd name="connsiteX0" fmla="*/ 38563 w 212905"/>
                    <a:gd name="connsiteY0" fmla="*/ 0 h 993569"/>
                    <a:gd name="connsiteX1" fmla="*/ 183745 w 212905"/>
                    <a:gd name="connsiteY1" fmla="*/ 142617 h 993569"/>
                    <a:gd name="connsiteX2" fmla="*/ 212905 w 212905"/>
                    <a:gd name="connsiteY2" fmla="*/ 993569 h 993569"/>
                    <a:gd name="connsiteX3" fmla="*/ 0 w 212905"/>
                    <a:gd name="connsiteY3" fmla="*/ 986778 h 993569"/>
                    <a:gd name="connsiteX4" fmla="*/ 38563 w 212905"/>
                    <a:gd name="connsiteY4" fmla="*/ 0 h 993569"/>
                    <a:gd name="connsiteX0" fmla="*/ 38563 w 333019"/>
                    <a:gd name="connsiteY0" fmla="*/ 0 h 986778"/>
                    <a:gd name="connsiteX1" fmla="*/ 183745 w 333019"/>
                    <a:gd name="connsiteY1" fmla="*/ 142617 h 986778"/>
                    <a:gd name="connsiteX2" fmla="*/ 333019 w 333019"/>
                    <a:gd name="connsiteY2" fmla="*/ 747202 h 986778"/>
                    <a:gd name="connsiteX3" fmla="*/ 0 w 333019"/>
                    <a:gd name="connsiteY3" fmla="*/ 986778 h 986778"/>
                    <a:gd name="connsiteX4" fmla="*/ 38563 w 333019"/>
                    <a:gd name="connsiteY4" fmla="*/ 0 h 986778"/>
                    <a:gd name="connsiteX0" fmla="*/ 0 w 294456"/>
                    <a:gd name="connsiteY0" fmla="*/ 0 h 931555"/>
                    <a:gd name="connsiteX1" fmla="*/ 145182 w 294456"/>
                    <a:gd name="connsiteY1" fmla="*/ 142617 h 931555"/>
                    <a:gd name="connsiteX2" fmla="*/ 294456 w 294456"/>
                    <a:gd name="connsiteY2" fmla="*/ 747202 h 931555"/>
                    <a:gd name="connsiteX3" fmla="*/ 166485 w 294456"/>
                    <a:gd name="connsiteY3" fmla="*/ 931555 h 931555"/>
                    <a:gd name="connsiteX4" fmla="*/ 0 w 294456"/>
                    <a:gd name="connsiteY4" fmla="*/ 0 h 931555"/>
                    <a:gd name="connsiteX0" fmla="*/ 24471 w 318927"/>
                    <a:gd name="connsiteY0" fmla="*/ 0 h 931555"/>
                    <a:gd name="connsiteX1" fmla="*/ 169653 w 318927"/>
                    <a:gd name="connsiteY1" fmla="*/ 142617 h 931555"/>
                    <a:gd name="connsiteX2" fmla="*/ 318927 w 318927"/>
                    <a:gd name="connsiteY2" fmla="*/ 747202 h 931555"/>
                    <a:gd name="connsiteX3" fmla="*/ 190956 w 318927"/>
                    <a:gd name="connsiteY3" fmla="*/ 931555 h 931555"/>
                    <a:gd name="connsiteX4" fmla="*/ 24471 w 318927"/>
                    <a:gd name="connsiteY4" fmla="*/ 0 h 931555"/>
                    <a:gd name="connsiteX0" fmla="*/ 104678 w 399134"/>
                    <a:gd name="connsiteY0" fmla="*/ 0 h 931555"/>
                    <a:gd name="connsiteX1" fmla="*/ 249860 w 399134"/>
                    <a:gd name="connsiteY1" fmla="*/ 142617 h 931555"/>
                    <a:gd name="connsiteX2" fmla="*/ 399134 w 399134"/>
                    <a:gd name="connsiteY2" fmla="*/ 747202 h 931555"/>
                    <a:gd name="connsiteX3" fmla="*/ 271163 w 399134"/>
                    <a:gd name="connsiteY3" fmla="*/ 931555 h 931555"/>
                    <a:gd name="connsiteX4" fmla="*/ 104678 w 399134"/>
                    <a:gd name="connsiteY4" fmla="*/ 0 h 931555"/>
                    <a:gd name="connsiteX0" fmla="*/ 104678 w 399134"/>
                    <a:gd name="connsiteY0" fmla="*/ 0 h 931555"/>
                    <a:gd name="connsiteX1" fmla="*/ 249860 w 399134"/>
                    <a:gd name="connsiteY1" fmla="*/ 142617 h 931555"/>
                    <a:gd name="connsiteX2" fmla="*/ 399134 w 399134"/>
                    <a:gd name="connsiteY2" fmla="*/ 747202 h 931555"/>
                    <a:gd name="connsiteX3" fmla="*/ 271163 w 399134"/>
                    <a:gd name="connsiteY3" fmla="*/ 931555 h 931555"/>
                    <a:gd name="connsiteX4" fmla="*/ 104678 w 399134"/>
                    <a:gd name="connsiteY4" fmla="*/ 0 h 931555"/>
                    <a:gd name="connsiteX0" fmla="*/ 104678 w 399134"/>
                    <a:gd name="connsiteY0" fmla="*/ 0 h 931555"/>
                    <a:gd name="connsiteX1" fmla="*/ 249860 w 399134"/>
                    <a:gd name="connsiteY1" fmla="*/ 142617 h 931555"/>
                    <a:gd name="connsiteX2" fmla="*/ 399134 w 399134"/>
                    <a:gd name="connsiteY2" fmla="*/ 747202 h 931555"/>
                    <a:gd name="connsiteX3" fmla="*/ 271163 w 399134"/>
                    <a:gd name="connsiteY3" fmla="*/ 931555 h 931555"/>
                    <a:gd name="connsiteX4" fmla="*/ 104678 w 399134"/>
                    <a:gd name="connsiteY4" fmla="*/ 0 h 9315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99134" h="931555">
                      <a:moveTo>
                        <a:pt x="104678" y="0"/>
                      </a:moveTo>
                      <a:cubicBezTo>
                        <a:pt x="153860" y="87916"/>
                        <a:pt x="201466" y="95078"/>
                        <a:pt x="249860" y="142617"/>
                      </a:cubicBezTo>
                      <a:cubicBezTo>
                        <a:pt x="171373" y="408695"/>
                        <a:pt x="276601" y="593317"/>
                        <a:pt x="399134" y="747202"/>
                      </a:cubicBezTo>
                      <a:lnTo>
                        <a:pt x="271163" y="931555"/>
                      </a:lnTo>
                      <a:cubicBezTo>
                        <a:pt x="-68472" y="613676"/>
                        <a:pt x="-45977" y="266656"/>
                        <a:pt x="104678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Rectangle 14"/>
                <p:cNvSpPr/>
                <p:nvPr/>
              </p:nvSpPr>
              <p:spPr>
                <a:xfrm>
                  <a:off x="2841601" y="2469922"/>
                  <a:ext cx="369407" cy="289112"/>
                </a:xfrm>
                <a:custGeom>
                  <a:avLst/>
                  <a:gdLst>
                    <a:gd name="connsiteX0" fmla="*/ 0 w 342513"/>
                    <a:gd name="connsiteY0" fmla="*/ 0 h 228600"/>
                    <a:gd name="connsiteX1" fmla="*/ 342513 w 342513"/>
                    <a:gd name="connsiteY1" fmla="*/ 0 h 228600"/>
                    <a:gd name="connsiteX2" fmla="*/ 342513 w 342513"/>
                    <a:gd name="connsiteY2" fmla="*/ 228600 h 228600"/>
                    <a:gd name="connsiteX3" fmla="*/ 0 w 342513"/>
                    <a:gd name="connsiteY3" fmla="*/ 228600 h 228600"/>
                    <a:gd name="connsiteX4" fmla="*/ 0 w 342513"/>
                    <a:gd name="connsiteY4" fmla="*/ 0 h 228600"/>
                    <a:gd name="connsiteX0" fmla="*/ 26894 w 369407"/>
                    <a:gd name="connsiteY0" fmla="*/ 0 h 242047"/>
                    <a:gd name="connsiteX1" fmla="*/ 369407 w 369407"/>
                    <a:gd name="connsiteY1" fmla="*/ 0 h 242047"/>
                    <a:gd name="connsiteX2" fmla="*/ 369407 w 369407"/>
                    <a:gd name="connsiteY2" fmla="*/ 228600 h 242047"/>
                    <a:gd name="connsiteX3" fmla="*/ 0 w 369407"/>
                    <a:gd name="connsiteY3" fmla="*/ 242047 h 242047"/>
                    <a:gd name="connsiteX4" fmla="*/ 26894 w 369407"/>
                    <a:gd name="connsiteY4" fmla="*/ 0 h 242047"/>
                    <a:gd name="connsiteX0" fmla="*/ 26894 w 369407"/>
                    <a:gd name="connsiteY0" fmla="*/ 0 h 255494"/>
                    <a:gd name="connsiteX1" fmla="*/ 369407 w 369407"/>
                    <a:gd name="connsiteY1" fmla="*/ 0 h 255494"/>
                    <a:gd name="connsiteX2" fmla="*/ 342513 w 369407"/>
                    <a:gd name="connsiteY2" fmla="*/ 255494 h 255494"/>
                    <a:gd name="connsiteX3" fmla="*/ 0 w 369407"/>
                    <a:gd name="connsiteY3" fmla="*/ 242047 h 255494"/>
                    <a:gd name="connsiteX4" fmla="*/ 26894 w 369407"/>
                    <a:gd name="connsiteY4" fmla="*/ 0 h 255494"/>
                    <a:gd name="connsiteX0" fmla="*/ 26894 w 369407"/>
                    <a:gd name="connsiteY0" fmla="*/ 0 h 255494"/>
                    <a:gd name="connsiteX1" fmla="*/ 369407 w 369407"/>
                    <a:gd name="connsiteY1" fmla="*/ 67235 h 255494"/>
                    <a:gd name="connsiteX2" fmla="*/ 342513 w 369407"/>
                    <a:gd name="connsiteY2" fmla="*/ 255494 h 255494"/>
                    <a:gd name="connsiteX3" fmla="*/ 0 w 369407"/>
                    <a:gd name="connsiteY3" fmla="*/ 242047 h 255494"/>
                    <a:gd name="connsiteX4" fmla="*/ 26894 w 369407"/>
                    <a:gd name="connsiteY4" fmla="*/ 0 h 255494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69407" h="289112">
                      <a:moveTo>
                        <a:pt x="26894" y="0"/>
                      </a:moveTo>
                      <a:cubicBezTo>
                        <a:pt x="154512" y="13448"/>
                        <a:pt x="255236" y="47064"/>
                        <a:pt x="369407" y="100853"/>
                      </a:cubicBezTo>
                      <a:lnTo>
                        <a:pt x="342513" y="289112"/>
                      </a:lnTo>
                      <a:cubicBezTo>
                        <a:pt x="208171" y="257735"/>
                        <a:pt x="107448" y="259977"/>
                        <a:pt x="0" y="275665"/>
                      </a:cubicBezTo>
                      <a:lnTo>
                        <a:pt x="26894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98000">
                      <a:schemeClr val="bg1">
                        <a:lumMod val="95000"/>
                      </a:schemeClr>
                    </a:gs>
                    <a:gs pos="26000">
                      <a:schemeClr val="bg1">
                        <a:lumMod val="85000"/>
                      </a:schemeClr>
                    </a:gs>
                  </a:gsLst>
                  <a:lin ang="16200000" scaled="1"/>
                  <a:tileRect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Rectangle 15"/>
                <p:cNvSpPr/>
                <p:nvPr/>
              </p:nvSpPr>
              <p:spPr>
                <a:xfrm rot="278579">
                  <a:off x="3484994" y="2613083"/>
                  <a:ext cx="172571" cy="325764"/>
                </a:xfrm>
                <a:custGeom>
                  <a:avLst/>
                  <a:gdLst>
                    <a:gd name="connsiteX0" fmla="*/ 0 w 152400"/>
                    <a:gd name="connsiteY0" fmla="*/ 0 h 312317"/>
                    <a:gd name="connsiteX1" fmla="*/ 152400 w 152400"/>
                    <a:gd name="connsiteY1" fmla="*/ 0 h 312317"/>
                    <a:gd name="connsiteX2" fmla="*/ 152400 w 152400"/>
                    <a:gd name="connsiteY2" fmla="*/ 312317 h 312317"/>
                    <a:gd name="connsiteX3" fmla="*/ 0 w 152400"/>
                    <a:gd name="connsiteY3" fmla="*/ 312317 h 312317"/>
                    <a:gd name="connsiteX4" fmla="*/ 0 w 152400"/>
                    <a:gd name="connsiteY4" fmla="*/ 0 h 312317"/>
                    <a:gd name="connsiteX0" fmla="*/ 0 w 152400"/>
                    <a:gd name="connsiteY0" fmla="*/ 0 h 312317"/>
                    <a:gd name="connsiteX1" fmla="*/ 125506 w 152400"/>
                    <a:gd name="connsiteY1" fmla="*/ 0 h 312317"/>
                    <a:gd name="connsiteX2" fmla="*/ 152400 w 152400"/>
                    <a:gd name="connsiteY2" fmla="*/ 312317 h 312317"/>
                    <a:gd name="connsiteX3" fmla="*/ 0 w 152400"/>
                    <a:gd name="connsiteY3" fmla="*/ 312317 h 312317"/>
                    <a:gd name="connsiteX4" fmla="*/ 0 w 152400"/>
                    <a:gd name="connsiteY4" fmla="*/ 0 h 312317"/>
                    <a:gd name="connsiteX0" fmla="*/ 0 w 152400"/>
                    <a:gd name="connsiteY0" fmla="*/ 20171 h 312317"/>
                    <a:gd name="connsiteX1" fmla="*/ 125506 w 152400"/>
                    <a:gd name="connsiteY1" fmla="*/ 0 h 312317"/>
                    <a:gd name="connsiteX2" fmla="*/ 152400 w 152400"/>
                    <a:gd name="connsiteY2" fmla="*/ 312317 h 312317"/>
                    <a:gd name="connsiteX3" fmla="*/ 0 w 152400"/>
                    <a:gd name="connsiteY3" fmla="*/ 312317 h 312317"/>
                    <a:gd name="connsiteX4" fmla="*/ 0 w 152400"/>
                    <a:gd name="connsiteY4" fmla="*/ 20171 h 312317"/>
                    <a:gd name="connsiteX0" fmla="*/ 0 w 152400"/>
                    <a:gd name="connsiteY0" fmla="*/ 47065 h 339211"/>
                    <a:gd name="connsiteX1" fmla="*/ 112059 w 152400"/>
                    <a:gd name="connsiteY1" fmla="*/ 0 h 339211"/>
                    <a:gd name="connsiteX2" fmla="*/ 152400 w 152400"/>
                    <a:gd name="connsiteY2" fmla="*/ 339211 h 339211"/>
                    <a:gd name="connsiteX3" fmla="*/ 0 w 152400"/>
                    <a:gd name="connsiteY3" fmla="*/ 339211 h 339211"/>
                    <a:gd name="connsiteX4" fmla="*/ 0 w 152400"/>
                    <a:gd name="connsiteY4" fmla="*/ 47065 h 339211"/>
                    <a:gd name="connsiteX0" fmla="*/ 0 w 172571"/>
                    <a:gd name="connsiteY0" fmla="*/ 47065 h 339211"/>
                    <a:gd name="connsiteX1" fmla="*/ 112059 w 172571"/>
                    <a:gd name="connsiteY1" fmla="*/ 0 h 339211"/>
                    <a:gd name="connsiteX2" fmla="*/ 172571 w 172571"/>
                    <a:gd name="connsiteY2" fmla="*/ 325764 h 339211"/>
                    <a:gd name="connsiteX3" fmla="*/ 0 w 172571"/>
                    <a:gd name="connsiteY3" fmla="*/ 339211 h 339211"/>
                    <a:gd name="connsiteX4" fmla="*/ 0 w 172571"/>
                    <a:gd name="connsiteY4" fmla="*/ 47065 h 339211"/>
                    <a:gd name="connsiteX0" fmla="*/ 0 w 172571"/>
                    <a:gd name="connsiteY0" fmla="*/ 47065 h 339211"/>
                    <a:gd name="connsiteX1" fmla="*/ 112059 w 172571"/>
                    <a:gd name="connsiteY1" fmla="*/ 0 h 339211"/>
                    <a:gd name="connsiteX2" fmla="*/ 172571 w 172571"/>
                    <a:gd name="connsiteY2" fmla="*/ 325764 h 339211"/>
                    <a:gd name="connsiteX3" fmla="*/ 0 w 172571"/>
                    <a:gd name="connsiteY3" fmla="*/ 339211 h 339211"/>
                    <a:gd name="connsiteX4" fmla="*/ 0 w 172571"/>
                    <a:gd name="connsiteY4" fmla="*/ 47065 h 339211"/>
                    <a:gd name="connsiteX0" fmla="*/ 0 w 172571"/>
                    <a:gd name="connsiteY0" fmla="*/ 47065 h 339211"/>
                    <a:gd name="connsiteX1" fmla="*/ 112059 w 172571"/>
                    <a:gd name="connsiteY1" fmla="*/ 0 h 339211"/>
                    <a:gd name="connsiteX2" fmla="*/ 172571 w 172571"/>
                    <a:gd name="connsiteY2" fmla="*/ 325764 h 339211"/>
                    <a:gd name="connsiteX3" fmla="*/ 0 w 172571"/>
                    <a:gd name="connsiteY3" fmla="*/ 339211 h 339211"/>
                    <a:gd name="connsiteX4" fmla="*/ 0 w 172571"/>
                    <a:gd name="connsiteY4" fmla="*/ 47065 h 339211"/>
                    <a:gd name="connsiteX0" fmla="*/ 0 w 172571"/>
                    <a:gd name="connsiteY0" fmla="*/ 47065 h 339211"/>
                    <a:gd name="connsiteX1" fmla="*/ 112059 w 172571"/>
                    <a:gd name="connsiteY1" fmla="*/ 0 h 339211"/>
                    <a:gd name="connsiteX2" fmla="*/ 172571 w 172571"/>
                    <a:gd name="connsiteY2" fmla="*/ 325764 h 339211"/>
                    <a:gd name="connsiteX3" fmla="*/ 0 w 172571"/>
                    <a:gd name="connsiteY3" fmla="*/ 339211 h 339211"/>
                    <a:gd name="connsiteX4" fmla="*/ 0 w 172571"/>
                    <a:gd name="connsiteY4" fmla="*/ 47065 h 339211"/>
                    <a:gd name="connsiteX0" fmla="*/ 0 w 172571"/>
                    <a:gd name="connsiteY0" fmla="*/ 47065 h 325764"/>
                    <a:gd name="connsiteX1" fmla="*/ 112059 w 172571"/>
                    <a:gd name="connsiteY1" fmla="*/ 0 h 325764"/>
                    <a:gd name="connsiteX2" fmla="*/ 172571 w 172571"/>
                    <a:gd name="connsiteY2" fmla="*/ 325764 h 325764"/>
                    <a:gd name="connsiteX3" fmla="*/ 20170 w 172571"/>
                    <a:gd name="connsiteY3" fmla="*/ 325764 h 325764"/>
                    <a:gd name="connsiteX4" fmla="*/ 0 w 172571"/>
                    <a:gd name="connsiteY4" fmla="*/ 47065 h 325764"/>
                    <a:gd name="connsiteX0" fmla="*/ 0 w 172571"/>
                    <a:gd name="connsiteY0" fmla="*/ 47065 h 325764"/>
                    <a:gd name="connsiteX1" fmla="*/ 112059 w 172571"/>
                    <a:gd name="connsiteY1" fmla="*/ 0 h 325764"/>
                    <a:gd name="connsiteX2" fmla="*/ 172571 w 172571"/>
                    <a:gd name="connsiteY2" fmla="*/ 325764 h 325764"/>
                    <a:gd name="connsiteX3" fmla="*/ 20170 w 172571"/>
                    <a:gd name="connsiteY3" fmla="*/ 325764 h 325764"/>
                    <a:gd name="connsiteX4" fmla="*/ 0 w 172571"/>
                    <a:gd name="connsiteY4" fmla="*/ 47065 h 3257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2571" h="325764">
                      <a:moveTo>
                        <a:pt x="0" y="47065"/>
                      </a:moveTo>
                      <a:lnTo>
                        <a:pt x="112059" y="0"/>
                      </a:lnTo>
                      <a:cubicBezTo>
                        <a:pt x="152401" y="108588"/>
                        <a:pt x="172571" y="203729"/>
                        <a:pt x="172571" y="325764"/>
                      </a:cubicBezTo>
                      <a:lnTo>
                        <a:pt x="20170" y="325764"/>
                      </a:lnTo>
                      <a:cubicBezTo>
                        <a:pt x="47064" y="228382"/>
                        <a:pt x="26894" y="151170"/>
                        <a:pt x="0" y="47065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Rectangle 17"/>
                <p:cNvSpPr/>
                <p:nvPr/>
              </p:nvSpPr>
              <p:spPr>
                <a:xfrm rot="277179">
                  <a:off x="2353057" y="2807879"/>
                  <a:ext cx="1389887" cy="736214"/>
                </a:xfrm>
                <a:custGeom>
                  <a:avLst/>
                  <a:gdLst>
                    <a:gd name="connsiteX0" fmla="*/ 0 w 1447800"/>
                    <a:gd name="connsiteY0" fmla="*/ 0 h 678283"/>
                    <a:gd name="connsiteX1" fmla="*/ 1447800 w 1447800"/>
                    <a:gd name="connsiteY1" fmla="*/ 0 h 678283"/>
                    <a:gd name="connsiteX2" fmla="*/ 1447800 w 1447800"/>
                    <a:gd name="connsiteY2" fmla="*/ 678283 h 678283"/>
                    <a:gd name="connsiteX3" fmla="*/ 0 w 1447800"/>
                    <a:gd name="connsiteY3" fmla="*/ 678283 h 678283"/>
                    <a:gd name="connsiteX4" fmla="*/ 0 w 1447800"/>
                    <a:gd name="connsiteY4" fmla="*/ 0 h 678283"/>
                    <a:gd name="connsiteX0" fmla="*/ 0 w 1447800"/>
                    <a:gd name="connsiteY0" fmla="*/ 0 h 678283"/>
                    <a:gd name="connsiteX1" fmla="*/ 1447800 w 1447800"/>
                    <a:gd name="connsiteY1" fmla="*/ 0 h 678283"/>
                    <a:gd name="connsiteX2" fmla="*/ 1447800 w 1447800"/>
                    <a:gd name="connsiteY2" fmla="*/ 678283 h 678283"/>
                    <a:gd name="connsiteX3" fmla="*/ 53789 w 1447800"/>
                    <a:gd name="connsiteY3" fmla="*/ 389171 h 678283"/>
                    <a:gd name="connsiteX4" fmla="*/ 0 w 1447800"/>
                    <a:gd name="connsiteY4" fmla="*/ 0 h 678283"/>
                    <a:gd name="connsiteX0" fmla="*/ 0 w 1447800"/>
                    <a:gd name="connsiteY0" fmla="*/ 0 h 389171"/>
                    <a:gd name="connsiteX1" fmla="*/ 1447800 w 1447800"/>
                    <a:gd name="connsiteY1" fmla="*/ 0 h 389171"/>
                    <a:gd name="connsiteX2" fmla="*/ 1420905 w 1447800"/>
                    <a:gd name="connsiteY2" fmla="*/ 342107 h 389171"/>
                    <a:gd name="connsiteX3" fmla="*/ 53789 w 1447800"/>
                    <a:gd name="connsiteY3" fmla="*/ 389171 h 389171"/>
                    <a:gd name="connsiteX4" fmla="*/ 0 w 1447800"/>
                    <a:gd name="connsiteY4" fmla="*/ 0 h 389171"/>
                    <a:gd name="connsiteX0" fmla="*/ 0 w 1447800"/>
                    <a:gd name="connsiteY0" fmla="*/ 0 h 422788"/>
                    <a:gd name="connsiteX1" fmla="*/ 1447800 w 1447800"/>
                    <a:gd name="connsiteY1" fmla="*/ 0 h 422788"/>
                    <a:gd name="connsiteX2" fmla="*/ 1420905 w 1447800"/>
                    <a:gd name="connsiteY2" fmla="*/ 342107 h 422788"/>
                    <a:gd name="connsiteX3" fmla="*/ 53789 w 1447800"/>
                    <a:gd name="connsiteY3" fmla="*/ 422788 h 422788"/>
                    <a:gd name="connsiteX4" fmla="*/ 0 w 1447800"/>
                    <a:gd name="connsiteY4" fmla="*/ 0 h 422788"/>
                    <a:gd name="connsiteX0" fmla="*/ 0 w 1447800"/>
                    <a:gd name="connsiteY0" fmla="*/ 0 h 615112"/>
                    <a:gd name="connsiteX1" fmla="*/ 1447800 w 1447800"/>
                    <a:gd name="connsiteY1" fmla="*/ 0 h 615112"/>
                    <a:gd name="connsiteX2" fmla="*/ 1420905 w 1447800"/>
                    <a:gd name="connsiteY2" fmla="*/ 342107 h 615112"/>
                    <a:gd name="connsiteX3" fmla="*/ 53789 w 1447800"/>
                    <a:gd name="connsiteY3" fmla="*/ 422788 h 615112"/>
                    <a:gd name="connsiteX4" fmla="*/ 0 w 1447800"/>
                    <a:gd name="connsiteY4" fmla="*/ 0 h 615112"/>
                    <a:gd name="connsiteX0" fmla="*/ 0 w 1447800"/>
                    <a:gd name="connsiteY0" fmla="*/ 0 h 685888"/>
                    <a:gd name="connsiteX1" fmla="*/ 1447800 w 1447800"/>
                    <a:gd name="connsiteY1" fmla="*/ 0 h 685888"/>
                    <a:gd name="connsiteX2" fmla="*/ 1420905 w 1447800"/>
                    <a:gd name="connsiteY2" fmla="*/ 342107 h 685888"/>
                    <a:gd name="connsiteX3" fmla="*/ 53789 w 1447800"/>
                    <a:gd name="connsiteY3" fmla="*/ 422788 h 685888"/>
                    <a:gd name="connsiteX4" fmla="*/ 0 w 1447800"/>
                    <a:gd name="connsiteY4" fmla="*/ 0 h 685888"/>
                    <a:gd name="connsiteX0" fmla="*/ 0 w 1447800"/>
                    <a:gd name="connsiteY0" fmla="*/ 0 h 703246"/>
                    <a:gd name="connsiteX1" fmla="*/ 1447800 w 1447800"/>
                    <a:gd name="connsiteY1" fmla="*/ 0 h 703246"/>
                    <a:gd name="connsiteX2" fmla="*/ 1420905 w 1447800"/>
                    <a:gd name="connsiteY2" fmla="*/ 342107 h 703246"/>
                    <a:gd name="connsiteX3" fmla="*/ 53789 w 1447800"/>
                    <a:gd name="connsiteY3" fmla="*/ 422788 h 703246"/>
                    <a:gd name="connsiteX4" fmla="*/ 0 w 1447800"/>
                    <a:gd name="connsiteY4" fmla="*/ 0 h 703246"/>
                    <a:gd name="connsiteX0" fmla="*/ 0 w 1447800"/>
                    <a:gd name="connsiteY0" fmla="*/ 0 h 699377"/>
                    <a:gd name="connsiteX1" fmla="*/ 1447800 w 1447800"/>
                    <a:gd name="connsiteY1" fmla="*/ 0 h 699377"/>
                    <a:gd name="connsiteX2" fmla="*/ 1420905 w 1447800"/>
                    <a:gd name="connsiteY2" fmla="*/ 342107 h 699377"/>
                    <a:gd name="connsiteX3" fmla="*/ 53789 w 1447800"/>
                    <a:gd name="connsiteY3" fmla="*/ 422788 h 699377"/>
                    <a:gd name="connsiteX4" fmla="*/ 0 w 1447800"/>
                    <a:gd name="connsiteY4" fmla="*/ 0 h 699377"/>
                    <a:gd name="connsiteX0" fmla="*/ 0 w 1420905"/>
                    <a:gd name="connsiteY0" fmla="*/ 0 h 699377"/>
                    <a:gd name="connsiteX1" fmla="*/ 1373841 w 1420905"/>
                    <a:gd name="connsiteY1" fmla="*/ 26894 h 699377"/>
                    <a:gd name="connsiteX2" fmla="*/ 1420905 w 1420905"/>
                    <a:gd name="connsiteY2" fmla="*/ 342107 h 699377"/>
                    <a:gd name="connsiteX3" fmla="*/ 53789 w 1420905"/>
                    <a:gd name="connsiteY3" fmla="*/ 422788 h 699377"/>
                    <a:gd name="connsiteX4" fmla="*/ 0 w 1420905"/>
                    <a:gd name="connsiteY4" fmla="*/ 0 h 699377"/>
                    <a:gd name="connsiteX0" fmla="*/ 0 w 1420905"/>
                    <a:gd name="connsiteY0" fmla="*/ 0 h 699377"/>
                    <a:gd name="connsiteX1" fmla="*/ 1373841 w 1420905"/>
                    <a:gd name="connsiteY1" fmla="*/ 26894 h 699377"/>
                    <a:gd name="connsiteX2" fmla="*/ 1420905 w 1420905"/>
                    <a:gd name="connsiteY2" fmla="*/ 342107 h 699377"/>
                    <a:gd name="connsiteX3" fmla="*/ 53789 w 1420905"/>
                    <a:gd name="connsiteY3" fmla="*/ 422788 h 699377"/>
                    <a:gd name="connsiteX4" fmla="*/ 0 w 1420905"/>
                    <a:gd name="connsiteY4" fmla="*/ 0 h 699377"/>
                    <a:gd name="connsiteX0" fmla="*/ 295835 w 1367116"/>
                    <a:gd name="connsiteY0" fmla="*/ 53788 h 672483"/>
                    <a:gd name="connsiteX1" fmla="*/ 1320052 w 1367116"/>
                    <a:gd name="connsiteY1" fmla="*/ 0 h 672483"/>
                    <a:gd name="connsiteX2" fmla="*/ 1367116 w 1367116"/>
                    <a:gd name="connsiteY2" fmla="*/ 315213 h 672483"/>
                    <a:gd name="connsiteX3" fmla="*/ 0 w 1367116"/>
                    <a:gd name="connsiteY3" fmla="*/ 395894 h 672483"/>
                    <a:gd name="connsiteX4" fmla="*/ 295835 w 1367116"/>
                    <a:gd name="connsiteY4" fmla="*/ 53788 h 672483"/>
                    <a:gd name="connsiteX0" fmla="*/ 295835 w 1367116"/>
                    <a:gd name="connsiteY0" fmla="*/ 53788 h 672483"/>
                    <a:gd name="connsiteX1" fmla="*/ 1320052 w 1367116"/>
                    <a:gd name="connsiteY1" fmla="*/ 0 h 672483"/>
                    <a:gd name="connsiteX2" fmla="*/ 1367116 w 1367116"/>
                    <a:gd name="connsiteY2" fmla="*/ 315213 h 672483"/>
                    <a:gd name="connsiteX3" fmla="*/ 0 w 1367116"/>
                    <a:gd name="connsiteY3" fmla="*/ 395894 h 672483"/>
                    <a:gd name="connsiteX4" fmla="*/ 295835 w 1367116"/>
                    <a:gd name="connsiteY4" fmla="*/ 53788 h 672483"/>
                    <a:gd name="connsiteX0" fmla="*/ 295835 w 1367116"/>
                    <a:gd name="connsiteY0" fmla="*/ 53788 h 672483"/>
                    <a:gd name="connsiteX1" fmla="*/ 1320052 w 1367116"/>
                    <a:gd name="connsiteY1" fmla="*/ 0 h 672483"/>
                    <a:gd name="connsiteX2" fmla="*/ 1367116 w 1367116"/>
                    <a:gd name="connsiteY2" fmla="*/ 315213 h 672483"/>
                    <a:gd name="connsiteX3" fmla="*/ 0 w 1367116"/>
                    <a:gd name="connsiteY3" fmla="*/ 395894 h 672483"/>
                    <a:gd name="connsiteX4" fmla="*/ 295835 w 1367116"/>
                    <a:gd name="connsiteY4" fmla="*/ 53788 h 672483"/>
                    <a:gd name="connsiteX0" fmla="*/ 295835 w 1367116"/>
                    <a:gd name="connsiteY0" fmla="*/ 53788 h 672483"/>
                    <a:gd name="connsiteX1" fmla="*/ 1320052 w 1367116"/>
                    <a:gd name="connsiteY1" fmla="*/ 0 h 672483"/>
                    <a:gd name="connsiteX2" fmla="*/ 1367116 w 1367116"/>
                    <a:gd name="connsiteY2" fmla="*/ 315213 h 672483"/>
                    <a:gd name="connsiteX3" fmla="*/ 0 w 1367116"/>
                    <a:gd name="connsiteY3" fmla="*/ 395894 h 672483"/>
                    <a:gd name="connsiteX4" fmla="*/ 295835 w 1367116"/>
                    <a:gd name="connsiteY4" fmla="*/ 53788 h 672483"/>
                    <a:gd name="connsiteX0" fmla="*/ 295835 w 1369081"/>
                    <a:gd name="connsiteY0" fmla="*/ 597 h 619292"/>
                    <a:gd name="connsiteX1" fmla="*/ 1367116 w 1369081"/>
                    <a:gd name="connsiteY1" fmla="*/ 262022 h 619292"/>
                    <a:gd name="connsiteX2" fmla="*/ 0 w 1369081"/>
                    <a:gd name="connsiteY2" fmla="*/ 342703 h 619292"/>
                    <a:gd name="connsiteX3" fmla="*/ 295835 w 1369081"/>
                    <a:gd name="connsiteY3" fmla="*/ 597 h 619292"/>
                    <a:gd name="connsiteX0" fmla="*/ 295835 w 1368181"/>
                    <a:gd name="connsiteY0" fmla="*/ 95304 h 713999"/>
                    <a:gd name="connsiteX1" fmla="*/ 1367116 w 1368181"/>
                    <a:gd name="connsiteY1" fmla="*/ 356729 h 713999"/>
                    <a:gd name="connsiteX2" fmla="*/ 0 w 1368181"/>
                    <a:gd name="connsiteY2" fmla="*/ 437410 h 713999"/>
                    <a:gd name="connsiteX3" fmla="*/ 295835 w 1368181"/>
                    <a:gd name="connsiteY3" fmla="*/ 95304 h 713999"/>
                    <a:gd name="connsiteX0" fmla="*/ 295835 w 1368136"/>
                    <a:gd name="connsiteY0" fmla="*/ 112549 h 731244"/>
                    <a:gd name="connsiteX1" fmla="*/ 1367116 w 1368136"/>
                    <a:gd name="connsiteY1" fmla="*/ 373974 h 731244"/>
                    <a:gd name="connsiteX2" fmla="*/ 0 w 1368136"/>
                    <a:gd name="connsiteY2" fmla="*/ 454655 h 731244"/>
                    <a:gd name="connsiteX3" fmla="*/ 295835 w 1368136"/>
                    <a:gd name="connsiteY3" fmla="*/ 112549 h 731244"/>
                    <a:gd name="connsiteX0" fmla="*/ 295835 w 1368108"/>
                    <a:gd name="connsiteY0" fmla="*/ 117599 h 736294"/>
                    <a:gd name="connsiteX1" fmla="*/ 1367116 w 1368108"/>
                    <a:gd name="connsiteY1" fmla="*/ 379024 h 736294"/>
                    <a:gd name="connsiteX2" fmla="*/ 0 w 1368108"/>
                    <a:gd name="connsiteY2" fmla="*/ 459705 h 736294"/>
                    <a:gd name="connsiteX3" fmla="*/ 295835 w 1368108"/>
                    <a:gd name="connsiteY3" fmla="*/ 117599 h 736294"/>
                    <a:gd name="connsiteX0" fmla="*/ 0 w 1367116"/>
                    <a:gd name="connsiteY0" fmla="*/ 80681 h 357270"/>
                    <a:gd name="connsiteX1" fmla="*/ 1367116 w 1367116"/>
                    <a:gd name="connsiteY1" fmla="*/ 0 h 357270"/>
                    <a:gd name="connsiteX2" fmla="*/ 0 w 1367116"/>
                    <a:gd name="connsiteY2" fmla="*/ 80681 h 357270"/>
                    <a:gd name="connsiteX0" fmla="*/ 0 w 1367116"/>
                    <a:gd name="connsiteY0" fmla="*/ 284842 h 561431"/>
                    <a:gd name="connsiteX1" fmla="*/ 1367116 w 1367116"/>
                    <a:gd name="connsiteY1" fmla="*/ 204161 h 561431"/>
                    <a:gd name="connsiteX2" fmla="*/ 0 w 1367116"/>
                    <a:gd name="connsiteY2" fmla="*/ 284842 h 561431"/>
                    <a:gd name="connsiteX0" fmla="*/ 0 w 1393556"/>
                    <a:gd name="connsiteY0" fmla="*/ 464463 h 741052"/>
                    <a:gd name="connsiteX1" fmla="*/ 1367116 w 1393556"/>
                    <a:gd name="connsiteY1" fmla="*/ 383782 h 741052"/>
                    <a:gd name="connsiteX2" fmla="*/ 0 w 1393556"/>
                    <a:gd name="connsiteY2" fmla="*/ 464463 h 741052"/>
                    <a:gd name="connsiteX0" fmla="*/ 0 w 1389887"/>
                    <a:gd name="connsiteY0" fmla="*/ 459625 h 736214"/>
                    <a:gd name="connsiteX1" fmla="*/ 1367116 w 1389887"/>
                    <a:gd name="connsiteY1" fmla="*/ 378944 h 736214"/>
                    <a:gd name="connsiteX2" fmla="*/ 0 w 1389887"/>
                    <a:gd name="connsiteY2" fmla="*/ 459625 h 7362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89887" h="736214">
                      <a:moveTo>
                        <a:pt x="0" y="459625"/>
                      </a:moveTo>
                      <a:cubicBezTo>
                        <a:pt x="99358" y="-132045"/>
                        <a:pt x="1590487" y="-145492"/>
                        <a:pt x="1367116" y="378944"/>
                      </a:cubicBezTo>
                      <a:cubicBezTo>
                        <a:pt x="1126564" y="681502"/>
                        <a:pt x="563282" y="963891"/>
                        <a:pt x="0" y="459625"/>
                      </a:cubicBezTo>
                      <a:close/>
                    </a:path>
                  </a:pathLst>
                </a:custGeom>
                <a:gradFill>
                  <a:gsLst>
                    <a:gs pos="98000">
                      <a:schemeClr val="bg1">
                        <a:lumMod val="75000"/>
                        <a:alpha val="63000"/>
                      </a:schemeClr>
                    </a:gs>
                    <a:gs pos="0">
                      <a:schemeClr val="bg1">
                        <a:lumMod val="85000"/>
                        <a:alpha val="45000"/>
                      </a:schemeClr>
                    </a:gs>
                  </a:gsLst>
                  <a:lin ang="16200000" scaled="1"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136" name="Group 72"/>
          <p:cNvGrpSpPr/>
          <p:nvPr/>
        </p:nvGrpSpPr>
        <p:grpSpPr>
          <a:xfrm>
            <a:off x="2157148" y="2451098"/>
            <a:ext cx="2495307" cy="1231902"/>
            <a:chOff x="228600" y="2254639"/>
            <a:chExt cx="3242799" cy="1600928"/>
          </a:xfrm>
        </p:grpSpPr>
        <p:sp>
          <p:nvSpPr>
            <p:cNvPr id="137" name="Rectangle 73"/>
            <p:cNvSpPr/>
            <p:nvPr/>
          </p:nvSpPr>
          <p:spPr>
            <a:xfrm>
              <a:off x="1073725" y="2775638"/>
              <a:ext cx="2364973" cy="10799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buFont typeface="Arial" pitchFamily="34" charset="0"/>
                <a:buChar char="•"/>
              </a:pPr>
              <a:r>
                <a:rPr lang="en-US" sz="1200" b="0" i="1" smtClean="0"/>
                <a:t>Chú thích</a:t>
              </a:r>
              <a:endParaRPr lang="en-US" sz="1200" b="0" i="1" dirty="0" smtClean="0"/>
            </a:p>
            <a:p>
              <a:pPr marL="285750" indent="-285750">
                <a:buFont typeface="Arial" pitchFamily="34" charset="0"/>
                <a:buChar char="•"/>
              </a:pPr>
              <a:r>
                <a:rPr lang="en-US" sz="1200" b="0" i="1" smtClean="0"/>
                <a:t>Chú thích</a:t>
              </a:r>
            </a:p>
            <a:p>
              <a:pPr marL="285750" indent="-285750">
                <a:buFont typeface="Arial" pitchFamily="34" charset="0"/>
                <a:buChar char="•"/>
              </a:pPr>
              <a:r>
                <a:rPr lang="en-US" sz="1200" b="0" i="1" smtClean="0"/>
                <a:t>Chú thích</a:t>
              </a:r>
            </a:p>
            <a:p>
              <a:pPr marL="285750" indent="-285750">
                <a:buFont typeface="Arial" pitchFamily="34" charset="0"/>
                <a:buChar char="•"/>
              </a:pPr>
              <a:r>
                <a:rPr lang="en-US" sz="1200" b="0" i="1" smtClean="0"/>
                <a:t>Chú thích</a:t>
              </a:r>
            </a:p>
          </p:txBody>
        </p:sp>
        <p:grpSp>
          <p:nvGrpSpPr>
            <p:cNvPr id="138" name="Group 74"/>
            <p:cNvGrpSpPr/>
            <p:nvPr/>
          </p:nvGrpSpPr>
          <p:grpSpPr>
            <a:xfrm>
              <a:off x="228600" y="2258452"/>
              <a:ext cx="506040" cy="506040"/>
              <a:chOff x="381000" y="1843914"/>
              <a:chExt cx="506040" cy="506040"/>
            </a:xfrm>
          </p:grpSpPr>
          <p:sp>
            <p:nvSpPr>
              <p:cNvPr id="140" name="Oval 24"/>
              <p:cNvSpPr/>
              <p:nvPr/>
            </p:nvSpPr>
            <p:spPr>
              <a:xfrm>
                <a:off x="381000" y="1843914"/>
                <a:ext cx="506040" cy="506040"/>
              </a:xfrm>
              <a:prstGeom prst="roundRect">
                <a:avLst/>
              </a:prstGeom>
              <a:gradFill>
                <a:gsLst>
                  <a:gs pos="100000">
                    <a:srgbClr val="960000"/>
                  </a:gs>
                  <a:gs pos="0">
                    <a:srgbClr val="FF1515"/>
                  </a:gs>
                </a:gsLst>
                <a:path path="circle">
                  <a:fillToRect l="50000" t="50000" r="50000" b="50000"/>
                </a:path>
              </a:gradFill>
              <a:ln w="31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Oval 21"/>
              <p:cNvSpPr/>
              <p:nvPr/>
            </p:nvSpPr>
            <p:spPr>
              <a:xfrm>
                <a:off x="389781" y="1857474"/>
                <a:ext cx="488478" cy="269659"/>
              </a:xfrm>
              <a:prstGeom prst="roundRect">
                <a:avLst>
                  <a:gd name="adj" fmla="val 33080"/>
                </a:avLst>
              </a:prstGeom>
              <a:gradFill>
                <a:gsLst>
                  <a:gs pos="0">
                    <a:schemeClr val="bg1">
                      <a:lumMod val="95000"/>
                    </a:schemeClr>
                  </a:gs>
                  <a:gs pos="65000">
                    <a:schemeClr val="bg1">
                      <a:alpha val="3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9" name="TextBox 75"/>
            <p:cNvSpPr txBox="1"/>
            <p:nvPr/>
          </p:nvSpPr>
          <p:spPr>
            <a:xfrm>
              <a:off x="880599" y="2254639"/>
              <a:ext cx="2590800" cy="4799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smtClean="0">
                  <a:solidFill>
                    <a:srgbClr val="A50C07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</a:t>
              </a:r>
              <a:r>
                <a:rPr lang="en-US" b="1" i="1" smtClean="0">
                  <a:solidFill>
                    <a:srgbClr val="A50C07"/>
                  </a:solidFill>
                </a:rPr>
                <a:t>Tiêu đề phụ</a:t>
              </a:r>
              <a:endParaRPr lang="en-US" b="1" i="1" dirty="0" smtClean="0">
                <a:solidFill>
                  <a:srgbClr val="A50C07"/>
                </a:solidFill>
              </a:endParaRPr>
            </a:p>
          </p:txBody>
        </p:sp>
      </p:grpSp>
      <p:grpSp>
        <p:nvGrpSpPr>
          <p:cNvPr id="142" name="Nhóm 141"/>
          <p:cNvGrpSpPr/>
          <p:nvPr/>
        </p:nvGrpSpPr>
        <p:grpSpPr>
          <a:xfrm>
            <a:off x="2157148" y="4090171"/>
            <a:ext cx="2579952" cy="1299931"/>
            <a:chOff x="2157148" y="4090171"/>
            <a:chExt cx="2579952" cy="1299931"/>
          </a:xfrm>
        </p:grpSpPr>
        <p:grpSp>
          <p:nvGrpSpPr>
            <p:cNvPr id="143" name="Group 80"/>
            <p:cNvGrpSpPr/>
            <p:nvPr/>
          </p:nvGrpSpPr>
          <p:grpSpPr>
            <a:xfrm>
              <a:off x="2157148" y="4090171"/>
              <a:ext cx="389394" cy="389394"/>
              <a:chOff x="381000" y="961604"/>
              <a:chExt cx="506040" cy="506040"/>
            </a:xfrm>
          </p:grpSpPr>
          <p:sp>
            <p:nvSpPr>
              <p:cNvPr id="146" name="Oval 24"/>
              <p:cNvSpPr/>
              <p:nvPr/>
            </p:nvSpPr>
            <p:spPr>
              <a:xfrm>
                <a:off x="381000" y="961604"/>
                <a:ext cx="506040" cy="506040"/>
              </a:xfrm>
              <a:prstGeom prst="roundRect">
                <a:avLst/>
              </a:prstGeom>
              <a:gradFill flip="none" rotWithShape="1">
                <a:gsLst>
                  <a:gs pos="86000">
                    <a:schemeClr val="bg1">
                      <a:lumMod val="75000"/>
                    </a:schemeClr>
                  </a:gs>
                  <a:gs pos="81270">
                    <a:schemeClr val="bg1">
                      <a:lumMod val="65000"/>
                    </a:schemeClr>
                  </a:gs>
                  <a:gs pos="0">
                    <a:schemeClr val="bg1">
                      <a:lumMod val="8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 w="31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Oval 21"/>
              <p:cNvSpPr/>
              <p:nvPr/>
            </p:nvSpPr>
            <p:spPr>
              <a:xfrm>
                <a:off x="389781" y="975164"/>
                <a:ext cx="488478" cy="269659"/>
              </a:xfrm>
              <a:prstGeom prst="roundRect">
                <a:avLst>
                  <a:gd name="adj" fmla="val 33080"/>
                </a:avLst>
              </a:prstGeom>
              <a:gradFill>
                <a:gsLst>
                  <a:gs pos="0">
                    <a:schemeClr val="bg1">
                      <a:lumMod val="95000"/>
                    </a:schemeClr>
                  </a:gs>
                  <a:gs pos="65000">
                    <a:schemeClr val="bg1">
                      <a:alpha val="3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4" name="TextBox 81"/>
            <p:cNvSpPr txBox="1"/>
            <p:nvPr/>
          </p:nvSpPr>
          <p:spPr>
            <a:xfrm>
              <a:off x="2743501" y="4108463"/>
              <a:ext cx="19935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Tiêu đề phụ</a:t>
              </a:r>
              <a:endParaRPr lang="en-US" i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45" name="Rectangle 73"/>
            <p:cNvSpPr/>
            <p:nvPr/>
          </p:nvSpPr>
          <p:spPr>
            <a:xfrm>
              <a:off x="2804986" y="4559105"/>
              <a:ext cx="1819827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buFont typeface="Arial" pitchFamily="34" charset="0"/>
                <a:buChar char="•"/>
              </a:pPr>
              <a:r>
                <a:rPr lang="en-US" sz="1200" b="0" i="1" smtClean="0"/>
                <a:t>Chú thích</a:t>
              </a:r>
              <a:endParaRPr lang="en-US" sz="1200" b="0" i="1" dirty="0" smtClean="0"/>
            </a:p>
            <a:p>
              <a:pPr marL="285750" indent="-285750">
                <a:buFont typeface="Arial" pitchFamily="34" charset="0"/>
                <a:buChar char="•"/>
              </a:pPr>
              <a:r>
                <a:rPr lang="en-US" sz="1200" b="0" i="1" smtClean="0"/>
                <a:t>Chú thích</a:t>
              </a:r>
            </a:p>
            <a:p>
              <a:pPr marL="285750" indent="-285750">
                <a:buFont typeface="Arial" pitchFamily="34" charset="0"/>
                <a:buChar char="•"/>
              </a:pPr>
              <a:r>
                <a:rPr lang="en-US" sz="1200" b="0" i="1" smtClean="0"/>
                <a:t>Chú thích</a:t>
              </a:r>
            </a:p>
            <a:p>
              <a:pPr marL="285750" indent="-285750">
                <a:buFont typeface="Arial" pitchFamily="34" charset="0"/>
                <a:buChar char="•"/>
              </a:pPr>
              <a:r>
                <a:rPr lang="en-US" sz="1200" b="0" i="1" smtClean="0"/>
                <a:t>Chú thích</a:t>
              </a:r>
            </a:p>
          </p:txBody>
        </p:sp>
      </p:grpSp>
      <p:sp>
        <p:nvSpPr>
          <p:cNvPr id="80" name="Hộp_Văn_Bản 79"/>
          <p:cNvSpPr txBox="1"/>
          <p:nvPr/>
        </p:nvSpPr>
        <p:spPr>
          <a:xfrm>
            <a:off x="2019300" y="457200"/>
            <a:ext cx="16995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smtClean="0">
                <a:solidFill>
                  <a:srgbClr val="A50C07"/>
                </a:solidFill>
              </a:rPr>
              <a:t>TIÊU ĐỀ </a:t>
            </a:r>
            <a:endParaRPr lang="en-US" sz="2800" i="1">
              <a:solidFill>
                <a:srgbClr val="A50C0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8538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oup 160"/>
          <p:cNvGrpSpPr/>
          <p:nvPr/>
        </p:nvGrpSpPr>
        <p:grpSpPr>
          <a:xfrm>
            <a:off x="4616516" y="2015080"/>
            <a:ext cx="4212984" cy="3521077"/>
            <a:chOff x="3855338" y="2371266"/>
            <a:chExt cx="4907662" cy="4101666"/>
          </a:xfrm>
        </p:grpSpPr>
        <p:grpSp>
          <p:nvGrpSpPr>
            <p:cNvPr id="71" name="Group 161"/>
            <p:cNvGrpSpPr/>
            <p:nvPr/>
          </p:nvGrpSpPr>
          <p:grpSpPr>
            <a:xfrm>
              <a:off x="3875520" y="2902525"/>
              <a:ext cx="4873223" cy="3570407"/>
              <a:chOff x="2101171" y="2098064"/>
              <a:chExt cx="4907662" cy="3489892"/>
            </a:xfrm>
            <a:solidFill>
              <a:srgbClr val="C7C7C7"/>
            </a:solidFill>
          </p:grpSpPr>
          <p:sp>
            <p:nvSpPr>
              <p:cNvPr id="133" name="Rectangle 4"/>
              <p:cNvSpPr/>
              <p:nvPr/>
            </p:nvSpPr>
            <p:spPr>
              <a:xfrm>
                <a:off x="3086187" y="2392964"/>
                <a:ext cx="2967050" cy="1271554"/>
              </a:xfrm>
              <a:custGeom>
                <a:avLst/>
                <a:gdLst>
                  <a:gd name="connsiteX0" fmla="*/ 0 w 2514600"/>
                  <a:gd name="connsiteY0" fmla="*/ 0 h 381000"/>
                  <a:gd name="connsiteX1" fmla="*/ 2514600 w 2514600"/>
                  <a:gd name="connsiteY1" fmla="*/ 0 h 381000"/>
                  <a:gd name="connsiteX2" fmla="*/ 2514600 w 2514600"/>
                  <a:gd name="connsiteY2" fmla="*/ 381000 h 381000"/>
                  <a:gd name="connsiteX3" fmla="*/ 0 w 2514600"/>
                  <a:gd name="connsiteY3" fmla="*/ 381000 h 381000"/>
                  <a:gd name="connsiteX4" fmla="*/ 0 w 2514600"/>
                  <a:gd name="connsiteY4" fmla="*/ 0 h 381000"/>
                  <a:gd name="connsiteX0" fmla="*/ 182880 w 2697480"/>
                  <a:gd name="connsiteY0" fmla="*/ 0 h 620151"/>
                  <a:gd name="connsiteX1" fmla="*/ 2697480 w 2697480"/>
                  <a:gd name="connsiteY1" fmla="*/ 0 h 620151"/>
                  <a:gd name="connsiteX2" fmla="*/ 2697480 w 2697480"/>
                  <a:gd name="connsiteY2" fmla="*/ 381000 h 620151"/>
                  <a:gd name="connsiteX3" fmla="*/ 0 w 2697480"/>
                  <a:gd name="connsiteY3" fmla="*/ 620151 h 620151"/>
                  <a:gd name="connsiteX4" fmla="*/ 182880 w 2697480"/>
                  <a:gd name="connsiteY4" fmla="*/ 0 h 620151"/>
                  <a:gd name="connsiteX0" fmla="*/ 182880 w 2922563"/>
                  <a:gd name="connsiteY0" fmla="*/ 0 h 620151"/>
                  <a:gd name="connsiteX1" fmla="*/ 2697480 w 2922563"/>
                  <a:gd name="connsiteY1" fmla="*/ 0 h 620151"/>
                  <a:gd name="connsiteX2" fmla="*/ 2922563 w 2922563"/>
                  <a:gd name="connsiteY2" fmla="*/ 409136 h 620151"/>
                  <a:gd name="connsiteX3" fmla="*/ 0 w 2922563"/>
                  <a:gd name="connsiteY3" fmla="*/ 620151 h 620151"/>
                  <a:gd name="connsiteX4" fmla="*/ 182880 w 2922563"/>
                  <a:gd name="connsiteY4" fmla="*/ 0 h 620151"/>
                  <a:gd name="connsiteX0" fmla="*/ 182880 w 2922563"/>
                  <a:gd name="connsiteY0" fmla="*/ 562708 h 1182859"/>
                  <a:gd name="connsiteX1" fmla="*/ 2219178 w 2922563"/>
                  <a:gd name="connsiteY1" fmla="*/ 0 h 1182859"/>
                  <a:gd name="connsiteX2" fmla="*/ 2922563 w 2922563"/>
                  <a:gd name="connsiteY2" fmla="*/ 971844 h 1182859"/>
                  <a:gd name="connsiteX3" fmla="*/ 0 w 2922563"/>
                  <a:gd name="connsiteY3" fmla="*/ 1182859 h 1182859"/>
                  <a:gd name="connsiteX4" fmla="*/ 182880 w 2922563"/>
                  <a:gd name="connsiteY4" fmla="*/ 562708 h 1182859"/>
                  <a:gd name="connsiteX0" fmla="*/ 0 w 2922563"/>
                  <a:gd name="connsiteY0" fmla="*/ 492370 h 1182859"/>
                  <a:gd name="connsiteX1" fmla="*/ 2219178 w 2922563"/>
                  <a:gd name="connsiteY1" fmla="*/ 0 h 1182859"/>
                  <a:gd name="connsiteX2" fmla="*/ 2922563 w 2922563"/>
                  <a:gd name="connsiteY2" fmla="*/ 971844 h 1182859"/>
                  <a:gd name="connsiteX3" fmla="*/ 0 w 2922563"/>
                  <a:gd name="connsiteY3" fmla="*/ 1182859 h 1182859"/>
                  <a:gd name="connsiteX4" fmla="*/ 0 w 2922563"/>
                  <a:gd name="connsiteY4" fmla="*/ 492370 h 1182859"/>
                  <a:gd name="connsiteX0" fmla="*/ 0 w 2922563"/>
                  <a:gd name="connsiteY0" fmla="*/ 492370 h 1182859"/>
                  <a:gd name="connsiteX1" fmla="*/ 2219178 w 2922563"/>
                  <a:gd name="connsiteY1" fmla="*/ 0 h 1182859"/>
                  <a:gd name="connsiteX2" fmla="*/ 2922563 w 2922563"/>
                  <a:gd name="connsiteY2" fmla="*/ 971844 h 1182859"/>
                  <a:gd name="connsiteX3" fmla="*/ 0 w 2922563"/>
                  <a:gd name="connsiteY3" fmla="*/ 1182859 h 1182859"/>
                  <a:gd name="connsiteX4" fmla="*/ 0 w 2922563"/>
                  <a:gd name="connsiteY4" fmla="*/ 492370 h 1182859"/>
                  <a:gd name="connsiteX0" fmla="*/ 42203 w 2964766"/>
                  <a:gd name="connsiteY0" fmla="*/ 492370 h 1154723"/>
                  <a:gd name="connsiteX1" fmla="*/ 2261381 w 2964766"/>
                  <a:gd name="connsiteY1" fmla="*/ 0 h 1154723"/>
                  <a:gd name="connsiteX2" fmla="*/ 2964766 w 2964766"/>
                  <a:gd name="connsiteY2" fmla="*/ 971844 h 1154723"/>
                  <a:gd name="connsiteX3" fmla="*/ 0 w 2964766"/>
                  <a:gd name="connsiteY3" fmla="*/ 1154723 h 1154723"/>
                  <a:gd name="connsiteX4" fmla="*/ 42203 w 2964766"/>
                  <a:gd name="connsiteY4" fmla="*/ 492370 h 1154723"/>
                  <a:gd name="connsiteX0" fmla="*/ 42203 w 2964766"/>
                  <a:gd name="connsiteY0" fmla="*/ 492370 h 1154723"/>
                  <a:gd name="connsiteX1" fmla="*/ 2261381 w 2964766"/>
                  <a:gd name="connsiteY1" fmla="*/ 0 h 1154723"/>
                  <a:gd name="connsiteX2" fmla="*/ 2964766 w 2964766"/>
                  <a:gd name="connsiteY2" fmla="*/ 971844 h 1154723"/>
                  <a:gd name="connsiteX3" fmla="*/ 0 w 2964766"/>
                  <a:gd name="connsiteY3" fmla="*/ 1154723 h 1154723"/>
                  <a:gd name="connsiteX4" fmla="*/ 42203 w 2964766"/>
                  <a:gd name="connsiteY4" fmla="*/ 492370 h 1154723"/>
                  <a:gd name="connsiteX0" fmla="*/ 42203 w 2964766"/>
                  <a:gd name="connsiteY0" fmla="*/ 492370 h 1154723"/>
                  <a:gd name="connsiteX1" fmla="*/ 2261381 w 2964766"/>
                  <a:gd name="connsiteY1" fmla="*/ 0 h 1154723"/>
                  <a:gd name="connsiteX2" fmla="*/ 2964766 w 2964766"/>
                  <a:gd name="connsiteY2" fmla="*/ 971844 h 1154723"/>
                  <a:gd name="connsiteX3" fmla="*/ 0 w 2964766"/>
                  <a:gd name="connsiteY3" fmla="*/ 1154723 h 1154723"/>
                  <a:gd name="connsiteX4" fmla="*/ 42203 w 2964766"/>
                  <a:gd name="connsiteY4" fmla="*/ 492370 h 1154723"/>
                  <a:gd name="connsiteX0" fmla="*/ 70339 w 2992902"/>
                  <a:gd name="connsiteY0" fmla="*/ 492370 h 1337603"/>
                  <a:gd name="connsiteX1" fmla="*/ 2289517 w 2992902"/>
                  <a:gd name="connsiteY1" fmla="*/ 0 h 1337603"/>
                  <a:gd name="connsiteX2" fmla="*/ 2992902 w 2992902"/>
                  <a:gd name="connsiteY2" fmla="*/ 971844 h 1337603"/>
                  <a:gd name="connsiteX3" fmla="*/ 0 w 2992902"/>
                  <a:gd name="connsiteY3" fmla="*/ 1337603 h 1337603"/>
                  <a:gd name="connsiteX4" fmla="*/ 70339 w 2992902"/>
                  <a:gd name="connsiteY4" fmla="*/ 492370 h 1337603"/>
                  <a:gd name="connsiteX0" fmla="*/ 70339 w 2992902"/>
                  <a:gd name="connsiteY0" fmla="*/ 492370 h 1337603"/>
                  <a:gd name="connsiteX1" fmla="*/ 2289517 w 2992902"/>
                  <a:gd name="connsiteY1" fmla="*/ 0 h 1337603"/>
                  <a:gd name="connsiteX2" fmla="*/ 2992902 w 2992902"/>
                  <a:gd name="connsiteY2" fmla="*/ 971844 h 1337603"/>
                  <a:gd name="connsiteX3" fmla="*/ 0 w 2992902"/>
                  <a:gd name="connsiteY3" fmla="*/ 1337603 h 1337603"/>
                  <a:gd name="connsiteX4" fmla="*/ 70339 w 2992902"/>
                  <a:gd name="connsiteY4" fmla="*/ 492370 h 1337603"/>
                  <a:gd name="connsiteX0" fmla="*/ 70339 w 3035105"/>
                  <a:gd name="connsiteY0" fmla="*/ 492370 h 1337603"/>
                  <a:gd name="connsiteX1" fmla="*/ 2289517 w 3035105"/>
                  <a:gd name="connsiteY1" fmla="*/ 0 h 1337603"/>
                  <a:gd name="connsiteX2" fmla="*/ 3035105 w 3035105"/>
                  <a:gd name="connsiteY2" fmla="*/ 1084386 h 1337603"/>
                  <a:gd name="connsiteX3" fmla="*/ 0 w 3035105"/>
                  <a:gd name="connsiteY3" fmla="*/ 1337603 h 1337603"/>
                  <a:gd name="connsiteX4" fmla="*/ 70339 w 3035105"/>
                  <a:gd name="connsiteY4" fmla="*/ 492370 h 1337603"/>
                  <a:gd name="connsiteX0" fmla="*/ 70339 w 3035105"/>
                  <a:gd name="connsiteY0" fmla="*/ 492370 h 1337603"/>
                  <a:gd name="connsiteX1" fmla="*/ 2289517 w 3035105"/>
                  <a:gd name="connsiteY1" fmla="*/ 0 h 1337603"/>
                  <a:gd name="connsiteX2" fmla="*/ 3035105 w 3035105"/>
                  <a:gd name="connsiteY2" fmla="*/ 1084386 h 1337603"/>
                  <a:gd name="connsiteX3" fmla="*/ 0 w 3035105"/>
                  <a:gd name="connsiteY3" fmla="*/ 1337603 h 1337603"/>
                  <a:gd name="connsiteX4" fmla="*/ 70339 w 3035105"/>
                  <a:gd name="connsiteY4" fmla="*/ 492370 h 1337603"/>
                  <a:gd name="connsiteX0" fmla="*/ 70339 w 3049172"/>
                  <a:gd name="connsiteY0" fmla="*/ 492370 h 1337603"/>
                  <a:gd name="connsiteX1" fmla="*/ 2289517 w 3049172"/>
                  <a:gd name="connsiteY1" fmla="*/ 0 h 1337603"/>
                  <a:gd name="connsiteX2" fmla="*/ 3049172 w 3049172"/>
                  <a:gd name="connsiteY2" fmla="*/ 1267266 h 1337603"/>
                  <a:gd name="connsiteX3" fmla="*/ 0 w 3049172"/>
                  <a:gd name="connsiteY3" fmla="*/ 1337603 h 1337603"/>
                  <a:gd name="connsiteX4" fmla="*/ 70339 w 3049172"/>
                  <a:gd name="connsiteY4" fmla="*/ 492370 h 1337603"/>
                  <a:gd name="connsiteX0" fmla="*/ 70339 w 3049172"/>
                  <a:gd name="connsiteY0" fmla="*/ 492370 h 1337603"/>
                  <a:gd name="connsiteX1" fmla="*/ 2289517 w 3049172"/>
                  <a:gd name="connsiteY1" fmla="*/ 0 h 1337603"/>
                  <a:gd name="connsiteX2" fmla="*/ 3049172 w 3049172"/>
                  <a:gd name="connsiteY2" fmla="*/ 1267266 h 1337603"/>
                  <a:gd name="connsiteX3" fmla="*/ 0 w 3049172"/>
                  <a:gd name="connsiteY3" fmla="*/ 1337603 h 1337603"/>
                  <a:gd name="connsiteX4" fmla="*/ 70339 w 3049172"/>
                  <a:gd name="connsiteY4" fmla="*/ 492370 h 1337603"/>
                  <a:gd name="connsiteX0" fmla="*/ 70339 w 3049172"/>
                  <a:gd name="connsiteY0" fmla="*/ 0 h 845233"/>
                  <a:gd name="connsiteX1" fmla="*/ 3049172 w 3049172"/>
                  <a:gd name="connsiteY1" fmla="*/ 774896 h 845233"/>
                  <a:gd name="connsiteX2" fmla="*/ 0 w 3049172"/>
                  <a:gd name="connsiteY2" fmla="*/ 845233 h 845233"/>
                  <a:gd name="connsiteX3" fmla="*/ 70339 w 3049172"/>
                  <a:gd name="connsiteY3" fmla="*/ 0 h 845233"/>
                  <a:gd name="connsiteX0" fmla="*/ 70339 w 3049172"/>
                  <a:gd name="connsiteY0" fmla="*/ 108119 h 953352"/>
                  <a:gd name="connsiteX1" fmla="*/ 3049172 w 3049172"/>
                  <a:gd name="connsiteY1" fmla="*/ 883015 h 953352"/>
                  <a:gd name="connsiteX2" fmla="*/ 0 w 3049172"/>
                  <a:gd name="connsiteY2" fmla="*/ 953352 h 953352"/>
                  <a:gd name="connsiteX3" fmla="*/ 70339 w 3049172"/>
                  <a:gd name="connsiteY3" fmla="*/ 108119 h 953352"/>
                  <a:gd name="connsiteX0" fmla="*/ 70339 w 3049172"/>
                  <a:gd name="connsiteY0" fmla="*/ 312802 h 1158035"/>
                  <a:gd name="connsiteX1" fmla="*/ 3049172 w 3049172"/>
                  <a:gd name="connsiteY1" fmla="*/ 1087698 h 1158035"/>
                  <a:gd name="connsiteX2" fmla="*/ 0 w 3049172"/>
                  <a:gd name="connsiteY2" fmla="*/ 1158035 h 1158035"/>
                  <a:gd name="connsiteX3" fmla="*/ 70339 w 3049172"/>
                  <a:gd name="connsiteY3" fmla="*/ 312802 h 1158035"/>
                  <a:gd name="connsiteX0" fmla="*/ 70339 w 3049172"/>
                  <a:gd name="connsiteY0" fmla="*/ 312802 h 1214306"/>
                  <a:gd name="connsiteX1" fmla="*/ 3049172 w 3049172"/>
                  <a:gd name="connsiteY1" fmla="*/ 1087698 h 1214306"/>
                  <a:gd name="connsiteX2" fmla="*/ 0 w 3049172"/>
                  <a:gd name="connsiteY2" fmla="*/ 1214306 h 1214306"/>
                  <a:gd name="connsiteX3" fmla="*/ 70339 w 3049172"/>
                  <a:gd name="connsiteY3" fmla="*/ 312802 h 1214306"/>
                  <a:gd name="connsiteX0" fmla="*/ 70339 w 3049172"/>
                  <a:gd name="connsiteY0" fmla="*/ 312802 h 1214306"/>
                  <a:gd name="connsiteX1" fmla="*/ 3049172 w 3049172"/>
                  <a:gd name="connsiteY1" fmla="*/ 1087698 h 1214306"/>
                  <a:gd name="connsiteX2" fmla="*/ 0 w 3049172"/>
                  <a:gd name="connsiteY2" fmla="*/ 1214306 h 1214306"/>
                  <a:gd name="connsiteX3" fmla="*/ 70339 w 3049172"/>
                  <a:gd name="connsiteY3" fmla="*/ 312802 h 1214306"/>
                  <a:gd name="connsiteX0" fmla="*/ 70339 w 3049172"/>
                  <a:gd name="connsiteY0" fmla="*/ 312802 h 1214306"/>
                  <a:gd name="connsiteX1" fmla="*/ 3049172 w 3049172"/>
                  <a:gd name="connsiteY1" fmla="*/ 1087698 h 1214306"/>
                  <a:gd name="connsiteX2" fmla="*/ 0 w 3049172"/>
                  <a:gd name="connsiteY2" fmla="*/ 1214306 h 1214306"/>
                  <a:gd name="connsiteX3" fmla="*/ 70339 w 3049172"/>
                  <a:gd name="connsiteY3" fmla="*/ 312802 h 1214306"/>
                  <a:gd name="connsiteX0" fmla="*/ 70339 w 3049172"/>
                  <a:gd name="connsiteY0" fmla="*/ 312802 h 1214306"/>
                  <a:gd name="connsiteX1" fmla="*/ 3049172 w 3049172"/>
                  <a:gd name="connsiteY1" fmla="*/ 1087698 h 1214306"/>
                  <a:gd name="connsiteX2" fmla="*/ 0 w 3049172"/>
                  <a:gd name="connsiteY2" fmla="*/ 1214306 h 1214306"/>
                  <a:gd name="connsiteX3" fmla="*/ 70339 w 3049172"/>
                  <a:gd name="connsiteY3" fmla="*/ 312802 h 1214306"/>
                  <a:gd name="connsiteX0" fmla="*/ 70339 w 3049172"/>
                  <a:gd name="connsiteY0" fmla="*/ 312802 h 1214306"/>
                  <a:gd name="connsiteX1" fmla="*/ 3049172 w 3049172"/>
                  <a:gd name="connsiteY1" fmla="*/ 1087698 h 1214306"/>
                  <a:gd name="connsiteX2" fmla="*/ 0 w 3049172"/>
                  <a:gd name="connsiteY2" fmla="*/ 1214306 h 1214306"/>
                  <a:gd name="connsiteX3" fmla="*/ 70339 w 3049172"/>
                  <a:gd name="connsiteY3" fmla="*/ 312802 h 1214306"/>
                  <a:gd name="connsiteX0" fmla="*/ 70339 w 3049172"/>
                  <a:gd name="connsiteY0" fmla="*/ 312802 h 1214306"/>
                  <a:gd name="connsiteX1" fmla="*/ 3049172 w 3049172"/>
                  <a:gd name="connsiteY1" fmla="*/ 1087698 h 1214306"/>
                  <a:gd name="connsiteX2" fmla="*/ 0 w 3049172"/>
                  <a:gd name="connsiteY2" fmla="*/ 1214306 h 1214306"/>
                  <a:gd name="connsiteX3" fmla="*/ 70339 w 3049172"/>
                  <a:gd name="connsiteY3" fmla="*/ 312802 h 1214306"/>
                  <a:gd name="connsiteX0" fmla="*/ 12384 w 2991217"/>
                  <a:gd name="connsiteY0" fmla="*/ 312802 h 1259382"/>
                  <a:gd name="connsiteX1" fmla="*/ 2991217 w 2991217"/>
                  <a:gd name="connsiteY1" fmla="*/ 1087698 h 1259382"/>
                  <a:gd name="connsiteX2" fmla="*/ 0 w 2991217"/>
                  <a:gd name="connsiteY2" fmla="*/ 1259382 h 1259382"/>
                  <a:gd name="connsiteX3" fmla="*/ 12384 w 2991217"/>
                  <a:gd name="connsiteY3" fmla="*/ 312802 h 1259382"/>
                  <a:gd name="connsiteX0" fmla="*/ 12384 w 2991217"/>
                  <a:gd name="connsiteY0" fmla="*/ 312802 h 1259382"/>
                  <a:gd name="connsiteX1" fmla="*/ 2991217 w 2991217"/>
                  <a:gd name="connsiteY1" fmla="*/ 1087698 h 1259382"/>
                  <a:gd name="connsiteX2" fmla="*/ 0 w 2991217"/>
                  <a:gd name="connsiteY2" fmla="*/ 1259382 h 1259382"/>
                  <a:gd name="connsiteX3" fmla="*/ 12384 w 2991217"/>
                  <a:gd name="connsiteY3" fmla="*/ 312802 h 1259382"/>
                  <a:gd name="connsiteX0" fmla="*/ 12384 w 2991217"/>
                  <a:gd name="connsiteY0" fmla="*/ 312802 h 1259382"/>
                  <a:gd name="connsiteX1" fmla="*/ 2991217 w 2991217"/>
                  <a:gd name="connsiteY1" fmla="*/ 1087698 h 1259382"/>
                  <a:gd name="connsiteX2" fmla="*/ 0 w 2991217"/>
                  <a:gd name="connsiteY2" fmla="*/ 1259382 h 1259382"/>
                  <a:gd name="connsiteX3" fmla="*/ 12384 w 2991217"/>
                  <a:gd name="connsiteY3" fmla="*/ 312802 h 1259382"/>
                  <a:gd name="connsiteX0" fmla="*/ 12384 w 2971899"/>
                  <a:gd name="connsiteY0" fmla="*/ 269630 h 1216210"/>
                  <a:gd name="connsiteX1" fmla="*/ 2971899 w 2971899"/>
                  <a:gd name="connsiteY1" fmla="*/ 1147557 h 1216210"/>
                  <a:gd name="connsiteX2" fmla="*/ 0 w 2971899"/>
                  <a:gd name="connsiteY2" fmla="*/ 1216210 h 1216210"/>
                  <a:gd name="connsiteX3" fmla="*/ 12384 w 2971899"/>
                  <a:gd name="connsiteY3" fmla="*/ 269630 h 1216210"/>
                  <a:gd name="connsiteX0" fmla="*/ 12384 w 2971899"/>
                  <a:gd name="connsiteY0" fmla="*/ 279898 h 1226478"/>
                  <a:gd name="connsiteX1" fmla="*/ 2971899 w 2971899"/>
                  <a:gd name="connsiteY1" fmla="*/ 1157825 h 1226478"/>
                  <a:gd name="connsiteX2" fmla="*/ 0 w 2971899"/>
                  <a:gd name="connsiteY2" fmla="*/ 1226478 h 1226478"/>
                  <a:gd name="connsiteX3" fmla="*/ 12384 w 2971899"/>
                  <a:gd name="connsiteY3" fmla="*/ 279898 h 1226478"/>
                  <a:gd name="connsiteX0" fmla="*/ 12384 w 2971899"/>
                  <a:gd name="connsiteY0" fmla="*/ 279898 h 1226478"/>
                  <a:gd name="connsiteX1" fmla="*/ 2971899 w 2971899"/>
                  <a:gd name="connsiteY1" fmla="*/ 1157825 h 1226478"/>
                  <a:gd name="connsiteX2" fmla="*/ 0 w 2971899"/>
                  <a:gd name="connsiteY2" fmla="*/ 1226478 h 1226478"/>
                  <a:gd name="connsiteX3" fmla="*/ 12384 w 2971899"/>
                  <a:gd name="connsiteY3" fmla="*/ 279898 h 1226478"/>
                  <a:gd name="connsiteX0" fmla="*/ 7535 w 2967050"/>
                  <a:gd name="connsiteY0" fmla="*/ 279898 h 1271554"/>
                  <a:gd name="connsiteX1" fmla="*/ 2967050 w 2967050"/>
                  <a:gd name="connsiteY1" fmla="*/ 1157825 h 1271554"/>
                  <a:gd name="connsiteX2" fmla="*/ 1591 w 2967050"/>
                  <a:gd name="connsiteY2" fmla="*/ 1271554 h 1271554"/>
                  <a:gd name="connsiteX3" fmla="*/ 7535 w 2967050"/>
                  <a:gd name="connsiteY3" fmla="*/ 279898 h 1271554"/>
                  <a:gd name="connsiteX0" fmla="*/ 7535 w 2967050"/>
                  <a:gd name="connsiteY0" fmla="*/ 279898 h 1271554"/>
                  <a:gd name="connsiteX1" fmla="*/ 2967050 w 2967050"/>
                  <a:gd name="connsiteY1" fmla="*/ 1157825 h 1271554"/>
                  <a:gd name="connsiteX2" fmla="*/ 1591 w 2967050"/>
                  <a:gd name="connsiteY2" fmla="*/ 1271554 h 1271554"/>
                  <a:gd name="connsiteX3" fmla="*/ 7535 w 2967050"/>
                  <a:gd name="connsiteY3" fmla="*/ 279898 h 12715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67050" h="1271554">
                    <a:moveTo>
                      <a:pt x="7535" y="279898"/>
                    </a:moveTo>
                    <a:cubicBezTo>
                      <a:pt x="761328" y="-10443"/>
                      <a:pt x="2701861" y="-440967"/>
                      <a:pt x="2967050" y="1157825"/>
                    </a:cubicBezTo>
                    <a:cubicBezTo>
                      <a:pt x="2529219" y="173975"/>
                      <a:pt x="261794" y="239560"/>
                      <a:pt x="1591" y="1271554"/>
                    </a:cubicBezTo>
                    <a:cubicBezTo>
                      <a:pt x="25037" y="971053"/>
                      <a:pt x="-15911" y="580399"/>
                      <a:pt x="7535" y="279898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Oval 6"/>
              <p:cNvSpPr/>
              <p:nvPr/>
            </p:nvSpPr>
            <p:spPr>
              <a:xfrm>
                <a:off x="2107031" y="2384476"/>
                <a:ext cx="4901802" cy="3203480"/>
              </a:xfrm>
              <a:custGeom>
                <a:avLst/>
                <a:gdLst/>
                <a:ahLst/>
                <a:cxnLst/>
                <a:rect l="l" t="t" r="r" b="b"/>
                <a:pathLst>
                  <a:path w="4901802" h="3203480">
                    <a:moveTo>
                      <a:pt x="2450901" y="1702"/>
                    </a:moveTo>
                    <a:cubicBezTo>
                      <a:pt x="1506064" y="1702"/>
                      <a:pt x="740122" y="468589"/>
                      <a:pt x="740122" y="1044524"/>
                    </a:cubicBezTo>
                    <a:cubicBezTo>
                      <a:pt x="740122" y="1620459"/>
                      <a:pt x="1506064" y="2087346"/>
                      <a:pt x="2450901" y="2087346"/>
                    </a:cubicBezTo>
                    <a:cubicBezTo>
                      <a:pt x="3395738" y="2087346"/>
                      <a:pt x="4161680" y="1620459"/>
                      <a:pt x="4161680" y="1044524"/>
                    </a:cubicBezTo>
                    <a:cubicBezTo>
                      <a:pt x="4161680" y="468589"/>
                      <a:pt x="3395738" y="1702"/>
                      <a:pt x="2450901" y="1702"/>
                    </a:cubicBezTo>
                    <a:close/>
                    <a:moveTo>
                      <a:pt x="2450901" y="0"/>
                    </a:moveTo>
                    <a:cubicBezTo>
                      <a:pt x="3804496" y="0"/>
                      <a:pt x="4901802" y="717123"/>
                      <a:pt x="4901802" y="1601740"/>
                    </a:cubicBezTo>
                    <a:cubicBezTo>
                      <a:pt x="4901802" y="2486357"/>
                      <a:pt x="3804496" y="3203480"/>
                      <a:pt x="2450901" y="3203480"/>
                    </a:cubicBezTo>
                    <a:cubicBezTo>
                      <a:pt x="1097306" y="3203480"/>
                      <a:pt x="0" y="2486357"/>
                      <a:pt x="0" y="1601740"/>
                    </a:cubicBezTo>
                    <a:cubicBezTo>
                      <a:pt x="0" y="717123"/>
                      <a:pt x="1097306" y="0"/>
                      <a:pt x="2450901" y="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Oval 3"/>
              <p:cNvSpPr/>
              <p:nvPr/>
            </p:nvSpPr>
            <p:spPr>
              <a:xfrm>
                <a:off x="2101171" y="2098064"/>
                <a:ext cx="4901802" cy="3203480"/>
              </a:xfrm>
              <a:custGeom>
                <a:avLst/>
                <a:gdLst/>
                <a:ahLst/>
                <a:cxnLst/>
                <a:rect l="l" t="t" r="r" b="b"/>
                <a:pathLst>
                  <a:path w="4901802" h="3203480">
                    <a:moveTo>
                      <a:pt x="2456761" y="459119"/>
                    </a:moveTo>
                    <a:cubicBezTo>
                      <a:pt x="1666861" y="459119"/>
                      <a:pt x="1026521" y="849445"/>
                      <a:pt x="1026521" y="1330936"/>
                    </a:cubicBezTo>
                    <a:cubicBezTo>
                      <a:pt x="1026521" y="1812427"/>
                      <a:pt x="1666861" y="2202753"/>
                      <a:pt x="2456761" y="2202753"/>
                    </a:cubicBezTo>
                    <a:cubicBezTo>
                      <a:pt x="3246661" y="2202753"/>
                      <a:pt x="3887001" y="1812427"/>
                      <a:pt x="3887001" y="1330936"/>
                    </a:cubicBezTo>
                    <a:cubicBezTo>
                      <a:pt x="3887001" y="849445"/>
                      <a:pt x="3246661" y="459119"/>
                      <a:pt x="2456761" y="459119"/>
                    </a:cubicBezTo>
                    <a:close/>
                    <a:moveTo>
                      <a:pt x="2450901" y="0"/>
                    </a:moveTo>
                    <a:cubicBezTo>
                      <a:pt x="3804496" y="0"/>
                      <a:pt x="4901802" y="717123"/>
                      <a:pt x="4901802" y="1601740"/>
                    </a:cubicBezTo>
                    <a:cubicBezTo>
                      <a:pt x="4901802" y="2486357"/>
                      <a:pt x="3804496" y="3203480"/>
                      <a:pt x="2450901" y="3203480"/>
                    </a:cubicBezTo>
                    <a:cubicBezTo>
                      <a:pt x="1097306" y="3203480"/>
                      <a:pt x="0" y="2486357"/>
                      <a:pt x="0" y="1601740"/>
                    </a:cubicBezTo>
                    <a:cubicBezTo>
                      <a:pt x="0" y="717123"/>
                      <a:pt x="1097306" y="0"/>
                      <a:pt x="2450901" y="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2" name="Group 162"/>
            <p:cNvGrpSpPr/>
            <p:nvPr/>
          </p:nvGrpSpPr>
          <p:grpSpPr>
            <a:xfrm>
              <a:off x="3855338" y="2371266"/>
              <a:ext cx="4907662" cy="3953334"/>
              <a:chOff x="2101171" y="1634622"/>
              <a:chExt cx="4907662" cy="3953334"/>
            </a:xfrm>
          </p:grpSpPr>
          <p:grpSp>
            <p:nvGrpSpPr>
              <p:cNvPr id="73" name="Group 163"/>
              <p:cNvGrpSpPr/>
              <p:nvPr/>
            </p:nvGrpSpPr>
            <p:grpSpPr>
              <a:xfrm>
                <a:off x="2101171" y="2098064"/>
                <a:ext cx="4907662" cy="3489892"/>
                <a:chOff x="2101171" y="2098064"/>
                <a:chExt cx="4907662" cy="3489892"/>
              </a:xfrm>
            </p:grpSpPr>
            <p:sp>
              <p:nvSpPr>
                <p:cNvPr id="130" name="Rectangle 4"/>
                <p:cNvSpPr/>
                <p:nvPr/>
              </p:nvSpPr>
              <p:spPr>
                <a:xfrm>
                  <a:off x="3086187" y="2392964"/>
                  <a:ext cx="2967050" cy="1271554"/>
                </a:xfrm>
                <a:custGeom>
                  <a:avLst/>
                  <a:gdLst>
                    <a:gd name="connsiteX0" fmla="*/ 0 w 2514600"/>
                    <a:gd name="connsiteY0" fmla="*/ 0 h 381000"/>
                    <a:gd name="connsiteX1" fmla="*/ 2514600 w 2514600"/>
                    <a:gd name="connsiteY1" fmla="*/ 0 h 381000"/>
                    <a:gd name="connsiteX2" fmla="*/ 2514600 w 2514600"/>
                    <a:gd name="connsiteY2" fmla="*/ 381000 h 381000"/>
                    <a:gd name="connsiteX3" fmla="*/ 0 w 2514600"/>
                    <a:gd name="connsiteY3" fmla="*/ 381000 h 381000"/>
                    <a:gd name="connsiteX4" fmla="*/ 0 w 2514600"/>
                    <a:gd name="connsiteY4" fmla="*/ 0 h 381000"/>
                    <a:gd name="connsiteX0" fmla="*/ 182880 w 2697480"/>
                    <a:gd name="connsiteY0" fmla="*/ 0 h 620151"/>
                    <a:gd name="connsiteX1" fmla="*/ 2697480 w 2697480"/>
                    <a:gd name="connsiteY1" fmla="*/ 0 h 620151"/>
                    <a:gd name="connsiteX2" fmla="*/ 2697480 w 2697480"/>
                    <a:gd name="connsiteY2" fmla="*/ 381000 h 620151"/>
                    <a:gd name="connsiteX3" fmla="*/ 0 w 2697480"/>
                    <a:gd name="connsiteY3" fmla="*/ 620151 h 620151"/>
                    <a:gd name="connsiteX4" fmla="*/ 182880 w 2697480"/>
                    <a:gd name="connsiteY4" fmla="*/ 0 h 620151"/>
                    <a:gd name="connsiteX0" fmla="*/ 182880 w 2922563"/>
                    <a:gd name="connsiteY0" fmla="*/ 0 h 620151"/>
                    <a:gd name="connsiteX1" fmla="*/ 2697480 w 2922563"/>
                    <a:gd name="connsiteY1" fmla="*/ 0 h 620151"/>
                    <a:gd name="connsiteX2" fmla="*/ 2922563 w 2922563"/>
                    <a:gd name="connsiteY2" fmla="*/ 409136 h 620151"/>
                    <a:gd name="connsiteX3" fmla="*/ 0 w 2922563"/>
                    <a:gd name="connsiteY3" fmla="*/ 620151 h 620151"/>
                    <a:gd name="connsiteX4" fmla="*/ 182880 w 2922563"/>
                    <a:gd name="connsiteY4" fmla="*/ 0 h 620151"/>
                    <a:gd name="connsiteX0" fmla="*/ 182880 w 2922563"/>
                    <a:gd name="connsiteY0" fmla="*/ 562708 h 1182859"/>
                    <a:gd name="connsiteX1" fmla="*/ 2219178 w 2922563"/>
                    <a:gd name="connsiteY1" fmla="*/ 0 h 1182859"/>
                    <a:gd name="connsiteX2" fmla="*/ 2922563 w 2922563"/>
                    <a:gd name="connsiteY2" fmla="*/ 971844 h 1182859"/>
                    <a:gd name="connsiteX3" fmla="*/ 0 w 2922563"/>
                    <a:gd name="connsiteY3" fmla="*/ 1182859 h 1182859"/>
                    <a:gd name="connsiteX4" fmla="*/ 182880 w 2922563"/>
                    <a:gd name="connsiteY4" fmla="*/ 562708 h 1182859"/>
                    <a:gd name="connsiteX0" fmla="*/ 0 w 2922563"/>
                    <a:gd name="connsiteY0" fmla="*/ 492370 h 1182859"/>
                    <a:gd name="connsiteX1" fmla="*/ 2219178 w 2922563"/>
                    <a:gd name="connsiteY1" fmla="*/ 0 h 1182859"/>
                    <a:gd name="connsiteX2" fmla="*/ 2922563 w 2922563"/>
                    <a:gd name="connsiteY2" fmla="*/ 971844 h 1182859"/>
                    <a:gd name="connsiteX3" fmla="*/ 0 w 2922563"/>
                    <a:gd name="connsiteY3" fmla="*/ 1182859 h 1182859"/>
                    <a:gd name="connsiteX4" fmla="*/ 0 w 2922563"/>
                    <a:gd name="connsiteY4" fmla="*/ 492370 h 1182859"/>
                    <a:gd name="connsiteX0" fmla="*/ 0 w 2922563"/>
                    <a:gd name="connsiteY0" fmla="*/ 492370 h 1182859"/>
                    <a:gd name="connsiteX1" fmla="*/ 2219178 w 2922563"/>
                    <a:gd name="connsiteY1" fmla="*/ 0 h 1182859"/>
                    <a:gd name="connsiteX2" fmla="*/ 2922563 w 2922563"/>
                    <a:gd name="connsiteY2" fmla="*/ 971844 h 1182859"/>
                    <a:gd name="connsiteX3" fmla="*/ 0 w 2922563"/>
                    <a:gd name="connsiteY3" fmla="*/ 1182859 h 1182859"/>
                    <a:gd name="connsiteX4" fmla="*/ 0 w 2922563"/>
                    <a:gd name="connsiteY4" fmla="*/ 492370 h 1182859"/>
                    <a:gd name="connsiteX0" fmla="*/ 42203 w 2964766"/>
                    <a:gd name="connsiteY0" fmla="*/ 492370 h 1154723"/>
                    <a:gd name="connsiteX1" fmla="*/ 2261381 w 2964766"/>
                    <a:gd name="connsiteY1" fmla="*/ 0 h 1154723"/>
                    <a:gd name="connsiteX2" fmla="*/ 2964766 w 2964766"/>
                    <a:gd name="connsiteY2" fmla="*/ 971844 h 1154723"/>
                    <a:gd name="connsiteX3" fmla="*/ 0 w 2964766"/>
                    <a:gd name="connsiteY3" fmla="*/ 1154723 h 1154723"/>
                    <a:gd name="connsiteX4" fmla="*/ 42203 w 2964766"/>
                    <a:gd name="connsiteY4" fmla="*/ 492370 h 1154723"/>
                    <a:gd name="connsiteX0" fmla="*/ 42203 w 2964766"/>
                    <a:gd name="connsiteY0" fmla="*/ 492370 h 1154723"/>
                    <a:gd name="connsiteX1" fmla="*/ 2261381 w 2964766"/>
                    <a:gd name="connsiteY1" fmla="*/ 0 h 1154723"/>
                    <a:gd name="connsiteX2" fmla="*/ 2964766 w 2964766"/>
                    <a:gd name="connsiteY2" fmla="*/ 971844 h 1154723"/>
                    <a:gd name="connsiteX3" fmla="*/ 0 w 2964766"/>
                    <a:gd name="connsiteY3" fmla="*/ 1154723 h 1154723"/>
                    <a:gd name="connsiteX4" fmla="*/ 42203 w 2964766"/>
                    <a:gd name="connsiteY4" fmla="*/ 492370 h 1154723"/>
                    <a:gd name="connsiteX0" fmla="*/ 42203 w 2964766"/>
                    <a:gd name="connsiteY0" fmla="*/ 492370 h 1154723"/>
                    <a:gd name="connsiteX1" fmla="*/ 2261381 w 2964766"/>
                    <a:gd name="connsiteY1" fmla="*/ 0 h 1154723"/>
                    <a:gd name="connsiteX2" fmla="*/ 2964766 w 2964766"/>
                    <a:gd name="connsiteY2" fmla="*/ 971844 h 1154723"/>
                    <a:gd name="connsiteX3" fmla="*/ 0 w 2964766"/>
                    <a:gd name="connsiteY3" fmla="*/ 1154723 h 1154723"/>
                    <a:gd name="connsiteX4" fmla="*/ 42203 w 2964766"/>
                    <a:gd name="connsiteY4" fmla="*/ 492370 h 1154723"/>
                    <a:gd name="connsiteX0" fmla="*/ 70339 w 2992902"/>
                    <a:gd name="connsiteY0" fmla="*/ 492370 h 1337603"/>
                    <a:gd name="connsiteX1" fmla="*/ 2289517 w 2992902"/>
                    <a:gd name="connsiteY1" fmla="*/ 0 h 1337603"/>
                    <a:gd name="connsiteX2" fmla="*/ 2992902 w 2992902"/>
                    <a:gd name="connsiteY2" fmla="*/ 971844 h 1337603"/>
                    <a:gd name="connsiteX3" fmla="*/ 0 w 2992902"/>
                    <a:gd name="connsiteY3" fmla="*/ 1337603 h 1337603"/>
                    <a:gd name="connsiteX4" fmla="*/ 70339 w 2992902"/>
                    <a:gd name="connsiteY4" fmla="*/ 492370 h 1337603"/>
                    <a:gd name="connsiteX0" fmla="*/ 70339 w 2992902"/>
                    <a:gd name="connsiteY0" fmla="*/ 492370 h 1337603"/>
                    <a:gd name="connsiteX1" fmla="*/ 2289517 w 2992902"/>
                    <a:gd name="connsiteY1" fmla="*/ 0 h 1337603"/>
                    <a:gd name="connsiteX2" fmla="*/ 2992902 w 2992902"/>
                    <a:gd name="connsiteY2" fmla="*/ 971844 h 1337603"/>
                    <a:gd name="connsiteX3" fmla="*/ 0 w 2992902"/>
                    <a:gd name="connsiteY3" fmla="*/ 1337603 h 1337603"/>
                    <a:gd name="connsiteX4" fmla="*/ 70339 w 2992902"/>
                    <a:gd name="connsiteY4" fmla="*/ 492370 h 1337603"/>
                    <a:gd name="connsiteX0" fmla="*/ 70339 w 3035105"/>
                    <a:gd name="connsiteY0" fmla="*/ 492370 h 1337603"/>
                    <a:gd name="connsiteX1" fmla="*/ 2289517 w 3035105"/>
                    <a:gd name="connsiteY1" fmla="*/ 0 h 1337603"/>
                    <a:gd name="connsiteX2" fmla="*/ 3035105 w 3035105"/>
                    <a:gd name="connsiteY2" fmla="*/ 1084386 h 1337603"/>
                    <a:gd name="connsiteX3" fmla="*/ 0 w 3035105"/>
                    <a:gd name="connsiteY3" fmla="*/ 1337603 h 1337603"/>
                    <a:gd name="connsiteX4" fmla="*/ 70339 w 3035105"/>
                    <a:gd name="connsiteY4" fmla="*/ 492370 h 1337603"/>
                    <a:gd name="connsiteX0" fmla="*/ 70339 w 3035105"/>
                    <a:gd name="connsiteY0" fmla="*/ 492370 h 1337603"/>
                    <a:gd name="connsiteX1" fmla="*/ 2289517 w 3035105"/>
                    <a:gd name="connsiteY1" fmla="*/ 0 h 1337603"/>
                    <a:gd name="connsiteX2" fmla="*/ 3035105 w 3035105"/>
                    <a:gd name="connsiteY2" fmla="*/ 1084386 h 1337603"/>
                    <a:gd name="connsiteX3" fmla="*/ 0 w 3035105"/>
                    <a:gd name="connsiteY3" fmla="*/ 1337603 h 1337603"/>
                    <a:gd name="connsiteX4" fmla="*/ 70339 w 3035105"/>
                    <a:gd name="connsiteY4" fmla="*/ 492370 h 1337603"/>
                    <a:gd name="connsiteX0" fmla="*/ 70339 w 3049172"/>
                    <a:gd name="connsiteY0" fmla="*/ 492370 h 1337603"/>
                    <a:gd name="connsiteX1" fmla="*/ 2289517 w 3049172"/>
                    <a:gd name="connsiteY1" fmla="*/ 0 h 1337603"/>
                    <a:gd name="connsiteX2" fmla="*/ 3049172 w 3049172"/>
                    <a:gd name="connsiteY2" fmla="*/ 1267266 h 1337603"/>
                    <a:gd name="connsiteX3" fmla="*/ 0 w 3049172"/>
                    <a:gd name="connsiteY3" fmla="*/ 1337603 h 1337603"/>
                    <a:gd name="connsiteX4" fmla="*/ 70339 w 3049172"/>
                    <a:gd name="connsiteY4" fmla="*/ 492370 h 1337603"/>
                    <a:gd name="connsiteX0" fmla="*/ 70339 w 3049172"/>
                    <a:gd name="connsiteY0" fmla="*/ 492370 h 1337603"/>
                    <a:gd name="connsiteX1" fmla="*/ 2289517 w 3049172"/>
                    <a:gd name="connsiteY1" fmla="*/ 0 h 1337603"/>
                    <a:gd name="connsiteX2" fmla="*/ 3049172 w 3049172"/>
                    <a:gd name="connsiteY2" fmla="*/ 1267266 h 1337603"/>
                    <a:gd name="connsiteX3" fmla="*/ 0 w 3049172"/>
                    <a:gd name="connsiteY3" fmla="*/ 1337603 h 1337603"/>
                    <a:gd name="connsiteX4" fmla="*/ 70339 w 3049172"/>
                    <a:gd name="connsiteY4" fmla="*/ 492370 h 1337603"/>
                    <a:gd name="connsiteX0" fmla="*/ 70339 w 3049172"/>
                    <a:gd name="connsiteY0" fmla="*/ 0 h 845233"/>
                    <a:gd name="connsiteX1" fmla="*/ 3049172 w 3049172"/>
                    <a:gd name="connsiteY1" fmla="*/ 774896 h 845233"/>
                    <a:gd name="connsiteX2" fmla="*/ 0 w 3049172"/>
                    <a:gd name="connsiteY2" fmla="*/ 845233 h 845233"/>
                    <a:gd name="connsiteX3" fmla="*/ 70339 w 3049172"/>
                    <a:gd name="connsiteY3" fmla="*/ 0 h 845233"/>
                    <a:gd name="connsiteX0" fmla="*/ 70339 w 3049172"/>
                    <a:gd name="connsiteY0" fmla="*/ 108119 h 953352"/>
                    <a:gd name="connsiteX1" fmla="*/ 3049172 w 3049172"/>
                    <a:gd name="connsiteY1" fmla="*/ 883015 h 953352"/>
                    <a:gd name="connsiteX2" fmla="*/ 0 w 3049172"/>
                    <a:gd name="connsiteY2" fmla="*/ 953352 h 953352"/>
                    <a:gd name="connsiteX3" fmla="*/ 70339 w 3049172"/>
                    <a:gd name="connsiteY3" fmla="*/ 108119 h 953352"/>
                    <a:gd name="connsiteX0" fmla="*/ 70339 w 3049172"/>
                    <a:gd name="connsiteY0" fmla="*/ 312802 h 1158035"/>
                    <a:gd name="connsiteX1" fmla="*/ 3049172 w 3049172"/>
                    <a:gd name="connsiteY1" fmla="*/ 1087698 h 1158035"/>
                    <a:gd name="connsiteX2" fmla="*/ 0 w 3049172"/>
                    <a:gd name="connsiteY2" fmla="*/ 1158035 h 1158035"/>
                    <a:gd name="connsiteX3" fmla="*/ 70339 w 3049172"/>
                    <a:gd name="connsiteY3" fmla="*/ 312802 h 1158035"/>
                    <a:gd name="connsiteX0" fmla="*/ 70339 w 3049172"/>
                    <a:gd name="connsiteY0" fmla="*/ 312802 h 1214306"/>
                    <a:gd name="connsiteX1" fmla="*/ 3049172 w 3049172"/>
                    <a:gd name="connsiteY1" fmla="*/ 1087698 h 1214306"/>
                    <a:gd name="connsiteX2" fmla="*/ 0 w 3049172"/>
                    <a:gd name="connsiteY2" fmla="*/ 1214306 h 1214306"/>
                    <a:gd name="connsiteX3" fmla="*/ 70339 w 3049172"/>
                    <a:gd name="connsiteY3" fmla="*/ 312802 h 1214306"/>
                    <a:gd name="connsiteX0" fmla="*/ 70339 w 3049172"/>
                    <a:gd name="connsiteY0" fmla="*/ 312802 h 1214306"/>
                    <a:gd name="connsiteX1" fmla="*/ 3049172 w 3049172"/>
                    <a:gd name="connsiteY1" fmla="*/ 1087698 h 1214306"/>
                    <a:gd name="connsiteX2" fmla="*/ 0 w 3049172"/>
                    <a:gd name="connsiteY2" fmla="*/ 1214306 h 1214306"/>
                    <a:gd name="connsiteX3" fmla="*/ 70339 w 3049172"/>
                    <a:gd name="connsiteY3" fmla="*/ 312802 h 1214306"/>
                    <a:gd name="connsiteX0" fmla="*/ 70339 w 3049172"/>
                    <a:gd name="connsiteY0" fmla="*/ 312802 h 1214306"/>
                    <a:gd name="connsiteX1" fmla="*/ 3049172 w 3049172"/>
                    <a:gd name="connsiteY1" fmla="*/ 1087698 h 1214306"/>
                    <a:gd name="connsiteX2" fmla="*/ 0 w 3049172"/>
                    <a:gd name="connsiteY2" fmla="*/ 1214306 h 1214306"/>
                    <a:gd name="connsiteX3" fmla="*/ 70339 w 3049172"/>
                    <a:gd name="connsiteY3" fmla="*/ 312802 h 1214306"/>
                    <a:gd name="connsiteX0" fmla="*/ 70339 w 3049172"/>
                    <a:gd name="connsiteY0" fmla="*/ 312802 h 1214306"/>
                    <a:gd name="connsiteX1" fmla="*/ 3049172 w 3049172"/>
                    <a:gd name="connsiteY1" fmla="*/ 1087698 h 1214306"/>
                    <a:gd name="connsiteX2" fmla="*/ 0 w 3049172"/>
                    <a:gd name="connsiteY2" fmla="*/ 1214306 h 1214306"/>
                    <a:gd name="connsiteX3" fmla="*/ 70339 w 3049172"/>
                    <a:gd name="connsiteY3" fmla="*/ 312802 h 1214306"/>
                    <a:gd name="connsiteX0" fmla="*/ 70339 w 3049172"/>
                    <a:gd name="connsiteY0" fmla="*/ 312802 h 1214306"/>
                    <a:gd name="connsiteX1" fmla="*/ 3049172 w 3049172"/>
                    <a:gd name="connsiteY1" fmla="*/ 1087698 h 1214306"/>
                    <a:gd name="connsiteX2" fmla="*/ 0 w 3049172"/>
                    <a:gd name="connsiteY2" fmla="*/ 1214306 h 1214306"/>
                    <a:gd name="connsiteX3" fmla="*/ 70339 w 3049172"/>
                    <a:gd name="connsiteY3" fmla="*/ 312802 h 1214306"/>
                    <a:gd name="connsiteX0" fmla="*/ 70339 w 3049172"/>
                    <a:gd name="connsiteY0" fmla="*/ 312802 h 1214306"/>
                    <a:gd name="connsiteX1" fmla="*/ 3049172 w 3049172"/>
                    <a:gd name="connsiteY1" fmla="*/ 1087698 h 1214306"/>
                    <a:gd name="connsiteX2" fmla="*/ 0 w 3049172"/>
                    <a:gd name="connsiteY2" fmla="*/ 1214306 h 1214306"/>
                    <a:gd name="connsiteX3" fmla="*/ 70339 w 3049172"/>
                    <a:gd name="connsiteY3" fmla="*/ 312802 h 1214306"/>
                    <a:gd name="connsiteX0" fmla="*/ 12384 w 2991217"/>
                    <a:gd name="connsiteY0" fmla="*/ 312802 h 1259382"/>
                    <a:gd name="connsiteX1" fmla="*/ 2991217 w 2991217"/>
                    <a:gd name="connsiteY1" fmla="*/ 1087698 h 1259382"/>
                    <a:gd name="connsiteX2" fmla="*/ 0 w 2991217"/>
                    <a:gd name="connsiteY2" fmla="*/ 1259382 h 1259382"/>
                    <a:gd name="connsiteX3" fmla="*/ 12384 w 2991217"/>
                    <a:gd name="connsiteY3" fmla="*/ 312802 h 1259382"/>
                    <a:gd name="connsiteX0" fmla="*/ 12384 w 2991217"/>
                    <a:gd name="connsiteY0" fmla="*/ 312802 h 1259382"/>
                    <a:gd name="connsiteX1" fmla="*/ 2991217 w 2991217"/>
                    <a:gd name="connsiteY1" fmla="*/ 1087698 h 1259382"/>
                    <a:gd name="connsiteX2" fmla="*/ 0 w 2991217"/>
                    <a:gd name="connsiteY2" fmla="*/ 1259382 h 1259382"/>
                    <a:gd name="connsiteX3" fmla="*/ 12384 w 2991217"/>
                    <a:gd name="connsiteY3" fmla="*/ 312802 h 1259382"/>
                    <a:gd name="connsiteX0" fmla="*/ 12384 w 2991217"/>
                    <a:gd name="connsiteY0" fmla="*/ 312802 h 1259382"/>
                    <a:gd name="connsiteX1" fmla="*/ 2991217 w 2991217"/>
                    <a:gd name="connsiteY1" fmla="*/ 1087698 h 1259382"/>
                    <a:gd name="connsiteX2" fmla="*/ 0 w 2991217"/>
                    <a:gd name="connsiteY2" fmla="*/ 1259382 h 1259382"/>
                    <a:gd name="connsiteX3" fmla="*/ 12384 w 2991217"/>
                    <a:gd name="connsiteY3" fmla="*/ 312802 h 1259382"/>
                    <a:gd name="connsiteX0" fmla="*/ 12384 w 2971899"/>
                    <a:gd name="connsiteY0" fmla="*/ 269630 h 1216210"/>
                    <a:gd name="connsiteX1" fmla="*/ 2971899 w 2971899"/>
                    <a:gd name="connsiteY1" fmla="*/ 1147557 h 1216210"/>
                    <a:gd name="connsiteX2" fmla="*/ 0 w 2971899"/>
                    <a:gd name="connsiteY2" fmla="*/ 1216210 h 1216210"/>
                    <a:gd name="connsiteX3" fmla="*/ 12384 w 2971899"/>
                    <a:gd name="connsiteY3" fmla="*/ 269630 h 1216210"/>
                    <a:gd name="connsiteX0" fmla="*/ 12384 w 2971899"/>
                    <a:gd name="connsiteY0" fmla="*/ 279898 h 1226478"/>
                    <a:gd name="connsiteX1" fmla="*/ 2971899 w 2971899"/>
                    <a:gd name="connsiteY1" fmla="*/ 1157825 h 1226478"/>
                    <a:gd name="connsiteX2" fmla="*/ 0 w 2971899"/>
                    <a:gd name="connsiteY2" fmla="*/ 1226478 h 1226478"/>
                    <a:gd name="connsiteX3" fmla="*/ 12384 w 2971899"/>
                    <a:gd name="connsiteY3" fmla="*/ 279898 h 1226478"/>
                    <a:gd name="connsiteX0" fmla="*/ 12384 w 2971899"/>
                    <a:gd name="connsiteY0" fmla="*/ 279898 h 1226478"/>
                    <a:gd name="connsiteX1" fmla="*/ 2971899 w 2971899"/>
                    <a:gd name="connsiteY1" fmla="*/ 1157825 h 1226478"/>
                    <a:gd name="connsiteX2" fmla="*/ 0 w 2971899"/>
                    <a:gd name="connsiteY2" fmla="*/ 1226478 h 1226478"/>
                    <a:gd name="connsiteX3" fmla="*/ 12384 w 2971899"/>
                    <a:gd name="connsiteY3" fmla="*/ 279898 h 1226478"/>
                    <a:gd name="connsiteX0" fmla="*/ 7535 w 2967050"/>
                    <a:gd name="connsiteY0" fmla="*/ 279898 h 1271554"/>
                    <a:gd name="connsiteX1" fmla="*/ 2967050 w 2967050"/>
                    <a:gd name="connsiteY1" fmla="*/ 1157825 h 1271554"/>
                    <a:gd name="connsiteX2" fmla="*/ 1591 w 2967050"/>
                    <a:gd name="connsiteY2" fmla="*/ 1271554 h 1271554"/>
                    <a:gd name="connsiteX3" fmla="*/ 7535 w 2967050"/>
                    <a:gd name="connsiteY3" fmla="*/ 279898 h 1271554"/>
                    <a:gd name="connsiteX0" fmla="*/ 7535 w 2967050"/>
                    <a:gd name="connsiteY0" fmla="*/ 279898 h 1271554"/>
                    <a:gd name="connsiteX1" fmla="*/ 2967050 w 2967050"/>
                    <a:gd name="connsiteY1" fmla="*/ 1157825 h 1271554"/>
                    <a:gd name="connsiteX2" fmla="*/ 1591 w 2967050"/>
                    <a:gd name="connsiteY2" fmla="*/ 1271554 h 1271554"/>
                    <a:gd name="connsiteX3" fmla="*/ 7535 w 2967050"/>
                    <a:gd name="connsiteY3" fmla="*/ 279898 h 12715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967050" h="1271554">
                      <a:moveTo>
                        <a:pt x="7535" y="279898"/>
                      </a:moveTo>
                      <a:cubicBezTo>
                        <a:pt x="761328" y="-10443"/>
                        <a:pt x="2701861" y="-440967"/>
                        <a:pt x="2967050" y="1157825"/>
                      </a:cubicBezTo>
                      <a:cubicBezTo>
                        <a:pt x="2529219" y="173975"/>
                        <a:pt x="261794" y="239560"/>
                        <a:pt x="1591" y="1271554"/>
                      </a:cubicBezTo>
                      <a:cubicBezTo>
                        <a:pt x="25037" y="971053"/>
                        <a:pt x="-15911" y="580399"/>
                        <a:pt x="7535" y="279898"/>
                      </a:cubicBez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1" name="Oval 6"/>
                <p:cNvSpPr/>
                <p:nvPr/>
              </p:nvSpPr>
              <p:spPr>
                <a:xfrm>
                  <a:off x="2107031" y="2384476"/>
                  <a:ext cx="4901802" cy="3203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01802" h="3203480">
                      <a:moveTo>
                        <a:pt x="2450901" y="1702"/>
                      </a:moveTo>
                      <a:cubicBezTo>
                        <a:pt x="1506064" y="1702"/>
                        <a:pt x="740122" y="468589"/>
                        <a:pt x="740122" y="1044524"/>
                      </a:cubicBezTo>
                      <a:cubicBezTo>
                        <a:pt x="740122" y="1620459"/>
                        <a:pt x="1506064" y="2087346"/>
                        <a:pt x="2450901" y="2087346"/>
                      </a:cubicBezTo>
                      <a:cubicBezTo>
                        <a:pt x="3395738" y="2087346"/>
                        <a:pt x="4161680" y="1620459"/>
                        <a:pt x="4161680" y="1044524"/>
                      </a:cubicBezTo>
                      <a:cubicBezTo>
                        <a:pt x="4161680" y="468589"/>
                        <a:pt x="3395738" y="1702"/>
                        <a:pt x="2450901" y="1702"/>
                      </a:cubicBezTo>
                      <a:close/>
                      <a:moveTo>
                        <a:pt x="2450901" y="0"/>
                      </a:moveTo>
                      <a:cubicBezTo>
                        <a:pt x="3804496" y="0"/>
                        <a:pt x="4901802" y="717123"/>
                        <a:pt x="4901802" y="1601740"/>
                      </a:cubicBezTo>
                      <a:cubicBezTo>
                        <a:pt x="4901802" y="2486357"/>
                        <a:pt x="3804496" y="3203480"/>
                        <a:pt x="2450901" y="3203480"/>
                      </a:cubicBezTo>
                      <a:cubicBezTo>
                        <a:pt x="1097306" y="3203480"/>
                        <a:pt x="0" y="2486357"/>
                        <a:pt x="0" y="1601740"/>
                      </a:cubicBezTo>
                      <a:cubicBezTo>
                        <a:pt x="0" y="717123"/>
                        <a:pt x="1097306" y="0"/>
                        <a:pt x="2450901" y="0"/>
                      </a:cubicBezTo>
                      <a:close/>
                    </a:path>
                  </a:pathLst>
                </a:custGeom>
                <a:gradFill>
                  <a:gsLst>
                    <a:gs pos="2000">
                      <a:schemeClr val="tx1">
                        <a:lumMod val="95000"/>
                        <a:lumOff val="5000"/>
                      </a:schemeClr>
                    </a:gs>
                    <a:gs pos="99000">
                      <a:schemeClr val="bg1">
                        <a:lumMod val="65000"/>
                      </a:schemeClr>
                    </a:gs>
                  </a:gsLst>
                  <a:lin ang="16200000" scaled="1"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2" name="Oval 3"/>
                <p:cNvSpPr/>
                <p:nvPr/>
              </p:nvSpPr>
              <p:spPr>
                <a:xfrm>
                  <a:off x="2101171" y="2098064"/>
                  <a:ext cx="4901802" cy="3203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01802" h="3203480">
                      <a:moveTo>
                        <a:pt x="2456761" y="459119"/>
                      </a:moveTo>
                      <a:cubicBezTo>
                        <a:pt x="1666861" y="459119"/>
                        <a:pt x="1026521" y="849445"/>
                        <a:pt x="1026521" y="1330936"/>
                      </a:cubicBezTo>
                      <a:cubicBezTo>
                        <a:pt x="1026521" y="1812427"/>
                        <a:pt x="1666861" y="2202753"/>
                        <a:pt x="2456761" y="2202753"/>
                      </a:cubicBezTo>
                      <a:cubicBezTo>
                        <a:pt x="3246661" y="2202753"/>
                        <a:pt x="3887001" y="1812427"/>
                        <a:pt x="3887001" y="1330936"/>
                      </a:cubicBezTo>
                      <a:cubicBezTo>
                        <a:pt x="3887001" y="849445"/>
                        <a:pt x="3246661" y="459119"/>
                        <a:pt x="2456761" y="459119"/>
                      </a:cubicBezTo>
                      <a:close/>
                      <a:moveTo>
                        <a:pt x="2450901" y="0"/>
                      </a:moveTo>
                      <a:cubicBezTo>
                        <a:pt x="3804496" y="0"/>
                        <a:pt x="4901802" y="717123"/>
                        <a:pt x="4901802" y="1601740"/>
                      </a:cubicBezTo>
                      <a:cubicBezTo>
                        <a:pt x="4901802" y="2486357"/>
                        <a:pt x="3804496" y="3203480"/>
                        <a:pt x="2450901" y="3203480"/>
                      </a:cubicBezTo>
                      <a:cubicBezTo>
                        <a:pt x="1097306" y="3203480"/>
                        <a:pt x="0" y="2486357"/>
                        <a:pt x="0" y="1601740"/>
                      </a:cubicBezTo>
                      <a:cubicBezTo>
                        <a:pt x="0" y="717123"/>
                        <a:pt x="1097306" y="0"/>
                        <a:pt x="2450901" y="0"/>
                      </a:cubicBezTo>
                      <a:close/>
                    </a:path>
                  </a:pathLst>
                </a:custGeom>
                <a:gradFill>
                  <a:gsLst>
                    <a:gs pos="100000">
                      <a:schemeClr val="tx1">
                        <a:lumMod val="85000"/>
                        <a:lumOff val="15000"/>
                      </a:schemeClr>
                    </a:gs>
                    <a:gs pos="0">
                      <a:schemeClr val="bg1">
                        <a:lumMod val="50000"/>
                      </a:schemeClr>
                    </a:gs>
                  </a:gsLst>
                  <a:path path="circle">
                    <a:fillToRect l="50000" t="50000" r="50000" b="50000"/>
                  </a:path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164"/>
              <p:cNvGrpSpPr/>
              <p:nvPr/>
            </p:nvGrpSpPr>
            <p:grpSpPr>
              <a:xfrm>
                <a:off x="2314136" y="2501651"/>
                <a:ext cx="927295" cy="885145"/>
                <a:chOff x="2209800" y="1981200"/>
                <a:chExt cx="1676400" cy="1600200"/>
              </a:xfrm>
              <a:effectLst/>
            </p:grpSpPr>
            <p:sp>
              <p:nvSpPr>
                <p:cNvPr id="124" name="Oval 214"/>
                <p:cNvSpPr/>
                <p:nvPr/>
              </p:nvSpPr>
              <p:spPr>
                <a:xfrm>
                  <a:off x="2209800" y="1981200"/>
                  <a:ext cx="1676400" cy="1600200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5" name="Oval 215"/>
                <p:cNvSpPr/>
                <p:nvPr/>
              </p:nvSpPr>
              <p:spPr>
                <a:xfrm>
                  <a:off x="2278141" y="2057400"/>
                  <a:ext cx="1447800" cy="1295400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6" name="Rectangle 13"/>
                <p:cNvSpPr/>
                <p:nvPr/>
              </p:nvSpPr>
              <p:spPr>
                <a:xfrm rot="964047">
                  <a:off x="2321350" y="2239322"/>
                  <a:ext cx="399134" cy="931555"/>
                </a:xfrm>
                <a:custGeom>
                  <a:avLst/>
                  <a:gdLst>
                    <a:gd name="connsiteX0" fmla="*/ 0 w 304800"/>
                    <a:gd name="connsiteY0" fmla="*/ 0 h 914400"/>
                    <a:gd name="connsiteX1" fmla="*/ 304800 w 304800"/>
                    <a:gd name="connsiteY1" fmla="*/ 0 h 914400"/>
                    <a:gd name="connsiteX2" fmla="*/ 304800 w 304800"/>
                    <a:gd name="connsiteY2" fmla="*/ 914400 h 914400"/>
                    <a:gd name="connsiteX3" fmla="*/ 0 w 304800"/>
                    <a:gd name="connsiteY3" fmla="*/ 914400 h 914400"/>
                    <a:gd name="connsiteX4" fmla="*/ 0 w 304800"/>
                    <a:gd name="connsiteY4" fmla="*/ 0 h 914400"/>
                    <a:gd name="connsiteX0" fmla="*/ 0 w 304800"/>
                    <a:gd name="connsiteY0" fmla="*/ 0 h 914400"/>
                    <a:gd name="connsiteX1" fmla="*/ 275640 w 304800"/>
                    <a:gd name="connsiteY1" fmla="*/ 63448 h 914400"/>
                    <a:gd name="connsiteX2" fmla="*/ 304800 w 304800"/>
                    <a:gd name="connsiteY2" fmla="*/ 914400 h 914400"/>
                    <a:gd name="connsiteX3" fmla="*/ 0 w 304800"/>
                    <a:gd name="connsiteY3" fmla="*/ 914400 h 914400"/>
                    <a:gd name="connsiteX4" fmla="*/ 0 w 304800"/>
                    <a:gd name="connsiteY4" fmla="*/ 0 h 914400"/>
                    <a:gd name="connsiteX0" fmla="*/ 130458 w 304800"/>
                    <a:gd name="connsiteY0" fmla="*/ 0 h 993569"/>
                    <a:gd name="connsiteX1" fmla="*/ 275640 w 304800"/>
                    <a:gd name="connsiteY1" fmla="*/ 142617 h 993569"/>
                    <a:gd name="connsiteX2" fmla="*/ 304800 w 304800"/>
                    <a:gd name="connsiteY2" fmla="*/ 993569 h 993569"/>
                    <a:gd name="connsiteX3" fmla="*/ 0 w 304800"/>
                    <a:gd name="connsiteY3" fmla="*/ 993569 h 993569"/>
                    <a:gd name="connsiteX4" fmla="*/ 130458 w 304800"/>
                    <a:gd name="connsiteY4" fmla="*/ 0 h 993569"/>
                    <a:gd name="connsiteX0" fmla="*/ 130458 w 304800"/>
                    <a:gd name="connsiteY0" fmla="*/ 0 h 993569"/>
                    <a:gd name="connsiteX1" fmla="*/ 275640 w 304800"/>
                    <a:gd name="connsiteY1" fmla="*/ 142617 h 993569"/>
                    <a:gd name="connsiteX2" fmla="*/ 304800 w 304800"/>
                    <a:gd name="connsiteY2" fmla="*/ 993569 h 993569"/>
                    <a:gd name="connsiteX3" fmla="*/ 0 w 304800"/>
                    <a:gd name="connsiteY3" fmla="*/ 993569 h 993569"/>
                    <a:gd name="connsiteX4" fmla="*/ 130458 w 304800"/>
                    <a:gd name="connsiteY4" fmla="*/ 0 h 993569"/>
                    <a:gd name="connsiteX0" fmla="*/ 38563 w 212905"/>
                    <a:gd name="connsiteY0" fmla="*/ 0 h 993569"/>
                    <a:gd name="connsiteX1" fmla="*/ 183745 w 212905"/>
                    <a:gd name="connsiteY1" fmla="*/ 142617 h 993569"/>
                    <a:gd name="connsiteX2" fmla="*/ 212905 w 212905"/>
                    <a:gd name="connsiteY2" fmla="*/ 993569 h 993569"/>
                    <a:gd name="connsiteX3" fmla="*/ 0 w 212905"/>
                    <a:gd name="connsiteY3" fmla="*/ 986778 h 993569"/>
                    <a:gd name="connsiteX4" fmla="*/ 38563 w 212905"/>
                    <a:gd name="connsiteY4" fmla="*/ 0 h 993569"/>
                    <a:gd name="connsiteX0" fmla="*/ 38563 w 333019"/>
                    <a:gd name="connsiteY0" fmla="*/ 0 h 986778"/>
                    <a:gd name="connsiteX1" fmla="*/ 183745 w 333019"/>
                    <a:gd name="connsiteY1" fmla="*/ 142617 h 986778"/>
                    <a:gd name="connsiteX2" fmla="*/ 333019 w 333019"/>
                    <a:gd name="connsiteY2" fmla="*/ 747202 h 986778"/>
                    <a:gd name="connsiteX3" fmla="*/ 0 w 333019"/>
                    <a:gd name="connsiteY3" fmla="*/ 986778 h 986778"/>
                    <a:gd name="connsiteX4" fmla="*/ 38563 w 333019"/>
                    <a:gd name="connsiteY4" fmla="*/ 0 h 986778"/>
                    <a:gd name="connsiteX0" fmla="*/ 0 w 294456"/>
                    <a:gd name="connsiteY0" fmla="*/ 0 h 931555"/>
                    <a:gd name="connsiteX1" fmla="*/ 145182 w 294456"/>
                    <a:gd name="connsiteY1" fmla="*/ 142617 h 931555"/>
                    <a:gd name="connsiteX2" fmla="*/ 294456 w 294456"/>
                    <a:gd name="connsiteY2" fmla="*/ 747202 h 931555"/>
                    <a:gd name="connsiteX3" fmla="*/ 166485 w 294456"/>
                    <a:gd name="connsiteY3" fmla="*/ 931555 h 931555"/>
                    <a:gd name="connsiteX4" fmla="*/ 0 w 294456"/>
                    <a:gd name="connsiteY4" fmla="*/ 0 h 931555"/>
                    <a:gd name="connsiteX0" fmla="*/ 24471 w 318927"/>
                    <a:gd name="connsiteY0" fmla="*/ 0 h 931555"/>
                    <a:gd name="connsiteX1" fmla="*/ 169653 w 318927"/>
                    <a:gd name="connsiteY1" fmla="*/ 142617 h 931555"/>
                    <a:gd name="connsiteX2" fmla="*/ 318927 w 318927"/>
                    <a:gd name="connsiteY2" fmla="*/ 747202 h 931555"/>
                    <a:gd name="connsiteX3" fmla="*/ 190956 w 318927"/>
                    <a:gd name="connsiteY3" fmla="*/ 931555 h 931555"/>
                    <a:gd name="connsiteX4" fmla="*/ 24471 w 318927"/>
                    <a:gd name="connsiteY4" fmla="*/ 0 h 931555"/>
                    <a:gd name="connsiteX0" fmla="*/ 104678 w 399134"/>
                    <a:gd name="connsiteY0" fmla="*/ 0 h 931555"/>
                    <a:gd name="connsiteX1" fmla="*/ 249860 w 399134"/>
                    <a:gd name="connsiteY1" fmla="*/ 142617 h 931555"/>
                    <a:gd name="connsiteX2" fmla="*/ 399134 w 399134"/>
                    <a:gd name="connsiteY2" fmla="*/ 747202 h 931555"/>
                    <a:gd name="connsiteX3" fmla="*/ 271163 w 399134"/>
                    <a:gd name="connsiteY3" fmla="*/ 931555 h 931555"/>
                    <a:gd name="connsiteX4" fmla="*/ 104678 w 399134"/>
                    <a:gd name="connsiteY4" fmla="*/ 0 h 931555"/>
                    <a:gd name="connsiteX0" fmla="*/ 104678 w 399134"/>
                    <a:gd name="connsiteY0" fmla="*/ 0 h 931555"/>
                    <a:gd name="connsiteX1" fmla="*/ 249860 w 399134"/>
                    <a:gd name="connsiteY1" fmla="*/ 142617 h 931555"/>
                    <a:gd name="connsiteX2" fmla="*/ 399134 w 399134"/>
                    <a:gd name="connsiteY2" fmla="*/ 747202 h 931555"/>
                    <a:gd name="connsiteX3" fmla="*/ 271163 w 399134"/>
                    <a:gd name="connsiteY3" fmla="*/ 931555 h 931555"/>
                    <a:gd name="connsiteX4" fmla="*/ 104678 w 399134"/>
                    <a:gd name="connsiteY4" fmla="*/ 0 h 931555"/>
                    <a:gd name="connsiteX0" fmla="*/ 104678 w 399134"/>
                    <a:gd name="connsiteY0" fmla="*/ 0 h 931555"/>
                    <a:gd name="connsiteX1" fmla="*/ 249860 w 399134"/>
                    <a:gd name="connsiteY1" fmla="*/ 142617 h 931555"/>
                    <a:gd name="connsiteX2" fmla="*/ 399134 w 399134"/>
                    <a:gd name="connsiteY2" fmla="*/ 747202 h 931555"/>
                    <a:gd name="connsiteX3" fmla="*/ 271163 w 399134"/>
                    <a:gd name="connsiteY3" fmla="*/ 931555 h 931555"/>
                    <a:gd name="connsiteX4" fmla="*/ 104678 w 399134"/>
                    <a:gd name="connsiteY4" fmla="*/ 0 h 9315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99134" h="931555">
                      <a:moveTo>
                        <a:pt x="104678" y="0"/>
                      </a:moveTo>
                      <a:cubicBezTo>
                        <a:pt x="153860" y="87916"/>
                        <a:pt x="201466" y="95078"/>
                        <a:pt x="249860" y="142617"/>
                      </a:cubicBezTo>
                      <a:cubicBezTo>
                        <a:pt x="171373" y="408695"/>
                        <a:pt x="276601" y="593317"/>
                        <a:pt x="399134" y="747202"/>
                      </a:cubicBezTo>
                      <a:lnTo>
                        <a:pt x="271163" y="931555"/>
                      </a:lnTo>
                      <a:cubicBezTo>
                        <a:pt x="-68472" y="613676"/>
                        <a:pt x="-45977" y="266656"/>
                        <a:pt x="104678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7" name="Rectangle 14"/>
                <p:cNvSpPr/>
                <p:nvPr/>
              </p:nvSpPr>
              <p:spPr>
                <a:xfrm>
                  <a:off x="2841601" y="2469922"/>
                  <a:ext cx="369407" cy="289112"/>
                </a:xfrm>
                <a:custGeom>
                  <a:avLst/>
                  <a:gdLst>
                    <a:gd name="connsiteX0" fmla="*/ 0 w 342513"/>
                    <a:gd name="connsiteY0" fmla="*/ 0 h 228600"/>
                    <a:gd name="connsiteX1" fmla="*/ 342513 w 342513"/>
                    <a:gd name="connsiteY1" fmla="*/ 0 h 228600"/>
                    <a:gd name="connsiteX2" fmla="*/ 342513 w 342513"/>
                    <a:gd name="connsiteY2" fmla="*/ 228600 h 228600"/>
                    <a:gd name="connsiteX3" fmla="*/ 0 w 342513"/>
                    <a:gd name="connsiteY3" fmla="*/ 228600 h 228600"/>
                    <a:gd name="connsiteX4" fmla="*/ 0 w 342513"/>
                    <a:gd name="connsiteY4" fmla="*/ 0 h 228600"/>
                    <a:gd name="connsiteX0" fmla="*/ 26894 w 369407"/>
                    <a:gd name="connsiteY0" fmla="*/ 0 h 242047"/>
                    <a:gd name="connsiteX1" fmla="*/ 369407 w 369407"/>
                    <a:gd name="connsiteY1" fmla="*/ 0 h 242047"/>
                    <a:gd name="connsiteX2" fmla="*/ 369407 w 369407"/>
                    <a:gd name="connsiteY2" fmla="*/ 228600 h 242047"/>
                    <a:gd name="connsiteX3" fmla="*/ 0 w 369407"/>
                    <a:gd name="connsiteY3" fmla="*/ 242047 h 242047"/>
                    <a:gd name="connsiteX4" fmla="*/ 26894 w 369407"/>
                    <a:gd name="connsiteY4" fmla="*/ 0 h 242047"/>
                    <a:gd name="connsiteX0" fmla="*/ 26894 w 369407"/>
                    <a:gd name="connsiteY0" fmla="*/ 0 h 255494"/>
                    <a:gd name="connsiteX1" fmla="*/ 369407 w 369407"/>
                    <a:gd name="connsiteY1" fmla="*/ 0 h 255494"/>
                    <a:gd name="connsiteX2" fmla="*/ 342513 w 369407"/>
                    <a:gd name="connsiteY2" fmla="*/ 255494 h 255494"/>
                    <a:gd name="connsiteX3" fmla="*/ 0 w 369407"/>
                    <a:gd name="connsiteY3" fmla="*/ 242047 h 255494"/>
                    <a:gd name="connsiteX4" fmla="*/ 26894 w 369407"/>
                    <a:gd name="connsiteY4" fmla="*/ 0 h 255494"/>
                    <a:gd name="connsiteX0" fmla="*/ 26894 w 369407"/>
                    <a:gd name="connsiteY0" fmla="*/ 0 h 255494"/>
                    <a:gd name="connsiteX1" fmla="*/ 369407 w 369407"/>
                    <a:gd name="connsiteY1" fmla="*/ 67235 h 255494"/>
                    <a:gd name="connsiteX2" fmla="*/ 342513 w 369407"/>
                    <a:gd name="connsiteY2" fmla="*/ 255494 h 255494"/>
                    <a:gd name="connsiteX3" fmla="*/ 0 w 369407"/>
                    <a:gd name="connsiteY3" fmla="*/ 242047 h 255494"/>
                    <a:gd name="connsiteX4" fmla="*/ 26894 w 369407"/>
                    <a:gd name="connsiteY4" fmla="*/ 0 h 255494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69407" h="289112">
                      <a:moveTo>
                        <a:pt x="26894" y="0"/>
                      </a:moveTo>
                      <a:cubicBezTo>
                        <a:pt x="154512" y="13448"/>
                        <a:pt x="255236" y="47064"/>
                        <a:pt x="369407" y="100853"/>
                      </a:cubicBezTo>
                      <a:lnTo>
                        <a:pt x="342513" y="289112"/>
                      </a:lnTo>
                      <a:cubicBezTo>
                        <a:pt x="208171" y="257735"/>
                        <a:pt x="107448" y="259977"/>
                        <a:pt x="0" y="275665"/>
                      </a:cubicBezTo>
                      <a:lnTo>
                        <a:pt x="26894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98000">
                      <a:schemeClr val="bg1">
                        <a:lumMod val="95000"/>
                      </a:schemeClr>
                    </a:gs>
                    <a:gs pos="26000">
                      <a:schemeClr val="bg1">
                        <a:lumMod val="85000"/>
                      </a:schemeClr>
                    </a:gs>
                  </a:gsLst>
                  <a:lin ang="16200000" scaled="1"/>
                  <a:tileRect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8" name="Rectangle 15"/>
                <p:cNvSpPr/>
                <p:nvPr/>
              </p:nvSpPr>
              <p:spPr>
                <a:xfrm rot="278579">
                  <a:off x="3484994" y="2613083"/>
                  <a:ext cx="172571" cy="325764"/>
                </a:xfrm>
                <a:custGeom>
                  <a:avLst/>
                  <a:gdLst>
                    <a:gd name="connsiteX0" fmla="*/ 0 w 152400"/>
                    <a:gd name="connsiteY0" fmla="*/ 0 h 312317"/>
                    <a:gd name="connsiteX1" fmla="*/ 152400 w 152400"/>
                    <a:gd name="connsiteY1" fmla="*/ 0 h 312317"/>
                    <a:gd name="connsiteX2" fmla="*/ 152400 w 152400"/>
                    <a:gd name="connsiteY2" fmla="*/ 312317 h 312317"/>
                    <a:gd name="connsiteX3" fmla="*/ 0 w 152400"/>
                    <a:gd name="connsiteY3" fmla="*/ 312317 h 312317"/>
                    <a:gd name="connsiteX4" fmla="*/ 0 w 152400"/>
                    <a:gd name="connsiteY4" fmla="*/ 0 h 312317"/>
                    <a:gd name="connsiteX0" fmla="*/ 0 w 152400"/>
                    <a:gd name="connsiteY0" fmla="*/ 0 h 312317"/>
                    <a:gd name="connsiteX1" fmla="*/ 125506 w 152400"/>
                    <a:gd name="connsiteY1" fmla="*/ 0 h 312317"/>
                    <a:gd name="connsiteX2" fmla="*/ 152400 w 152400"/>
                    <a:gd name="connsiteY2" fmla="*/ 312317 h 312317"/>
                    <a:gd name="connsiteX3" fmla="*/ 0 w 152400"/>
                    <a:gd name="connsiteY3" fmla="*/ 312317 h 312317"/>
                    <a:gd name="connsiteX4" fmla="*/ 0 w 152400"/>
                    <a:gd name="connsiteY4" fmla="*/ 0 h 312317"/>
                    <a:gd name="connsiteX0" fmla="*/ 0 w 152400"/>
                    <a:gd name="connsiteY0" fmla="*/ 20171 h 312317"/>
                    <a:gd name="connsiteX1" fmla="*/ 125506 w 152400"/>
                    <a:gd name="connsiteY1" fmla="*/ 0 h 312317"/>
                    <a:gd name="connsiteX2" fmla="*/ 152400 w 152400"/>
                    <a:gd name="connsiteY2" fmla="*/ 312317 h 312317"/>
                    <a:gd name="connsiteX3" fmla="*/ 0 w 152400"/>
                    <a:gd name="connsiteY3" fmla="*/ 312317 h 312317"/>
                    <a:gd name="connsiteX4" fmla="*/ 0 w 152400"/>
                    <a:gd name="connsiteY4" fmla="*/ 20171 h 312317"/>
                    <a:gd name="connsiteX0" fmla="*/ 0 w 152400"/>
                    <a:gd name="connsiteY0" fmla="*/ 47065 h 339211"/>
                    <a:gd name="connsiteX1" fmla="*/ 112059 w 152400"/>
                    <a:gd name="connsiteY1" fmla="*/ 0 h 339211"/>
                    <a:gd name="connsiteX2" fmla="*/ 152400 w 152400"/>
                    <a:gd name="connsiteY2" fmla="*/ 339211 h 339211"/>
                    <a:gd name="connsiteX3" fmla="*/ 0 w 152400"/>
                    <a:gd name="connsiteY3" fmla="*/ 339211 h 339211"/>
                    <a:gd name="connsiteX4" fmla="*/ 0 w 152400"/>
                    <a:gd name="connsiteY4" fmla="*/ 47065 h 339211"/>
                    <a:gd name="connsiteX0" fmla="*/ 0 w 172571"/>
                    <a:gd name="connsiteY0" fmla="*/ 47065 h 339211"/>
                    <a:gd name="connsiteX1" fmla="*/ 112059 w 172571"/>
                    <a:gd name="connsiteY1" fmla="*/ 0 h 339211"/>
                    <a:gd name="connsiteX2" fmla="*/ 172571 w 172571"/>
                    <a:gd name="connsiteY2" fmla="*/ 325764 h 339211"/>
                    <a:gd name="connsiteX3" fmla="*/ 0 w 172571"/>
                    <a:gd name="connsiteY3" fmla="*/ 339211 h 339211"/>
                    <a:gd name="connsiteX4" fmla="*/ 0 w 172571"/>
                    <a:gd name="connsiteY4" fmla="*/ 47065 h 339211"/>
                    <a:gd name="connsiteX0" fmla="*/ 0 w 172571"/>
                    <a:gd name="connsiteY0" fmla="*/ 47065 h 339211"/>
                    <a:gd name="connsiteX1" fmla="*/ 112059 w 172571"/>
                    <a:gd name="connsiteY1" fmla="*/ 0 h 339211"/>
                    <a:gd name="connsiteX2" fmla="*/ 172571 w 172571"/>
                    <a:gd name="connsiteY2" fmla="*/ 325764 h 339211"/>
                    <a:gd name="connsiteX3" fmla="*/ 0 w 172571"/>
                    <a:gd name="connsiteY3" fmla="*/ 339211 h 339211"/>
                    <a:gd name="connsiteX4" fmla="*/ 0 w 172571"/>
                    <a:gd name="connsiteY4" fmla="*/ 47065 h 339211"/>
                    <a:gd name="connsiteX0" fmla="*/ 0 w 172571"/>
                    <a:gd name="connsiteY0" fmla="*/ 47065 h 339211"/>
                    <a:gd name="connsiteX1" fmla="*/ 112059 w 172571"/>
                    <a:gd name="connsiteY1" fmla="*/ 0 h 339211"/>
                    <a:gd name="connsiteX2" fmla="*/ 172571 w 172571"/>
                    <a:gd name="connsiteY2" fmla="*/ 325764 h 339211"/>
                    <a:gd name="connsiteX3" fmla="*/ 0 w 172571"/>
                    <a:gd name="connsiteY3" fmla="*/ 339211 h 339211"/>
                    <a:gd name="connsiteX4" fmla="*/ 0 w 172571"/>
                    <a:gd name="connsiteY4" fmla="*/ 47065 h 339211"/>
                    <a:gd name="connsiteX0" fmla="*/ 0 w 172571"/>
                    <a:gd name="connsiteY0" fmla="*/ 47065 h 339211"/>
                    <a:gd name="connsiteX1" fmla="*/ 112059 w 172571"/>
                    <a:gd name="connsiteY1" fmla="*/ 0 h 339211"/>
                    <a:gd name="connsiteX2" fmla="*/ 172571 w 172571"/>
                    <a:gd name="connsiteY2" fmla="*/ 325764 h 339211"/>
                    <a:gd name="connsiteX3" fmla="*/ 0 w 172571"/>
                    <a:gd name="connsiteY3" fmla="*/ 339211 h 339211"/>
                    <a:gd name="connsiteX4" fmla="*/ 0 w 172571"/>
                    <a:gd name="connsiteY4" fmla="*/ 47065 h 339211"/>
                    <a:gd name="connsiteX0" fmla="*/ 0 w 172571"/>
                    <a:gd name="connsiteY0" fmla="*/ 47065 h 325764"/>
                    <a:gd name="connsiteX1" fmla="*/ 112059 w 172571"/>
                    <a:gd name="connsiteY1" fmla="*/ 0 h 325764"/>
                    <a:gd name="connsiteX2" fmla="*/ 172571 w 172571"/>
                    <a:gd name="connsiteY2" fmla="*/ 325764 h 325764"/>
                    <a:gd name="connsiteX3" fmla="*/ 20170 w 172571"/>
                    <a:gd name="connsiteY3" fmla="*/ 325764 h 325764"/>
                    <a:gd name="connsiteX4" fmla="*/ 0 w 172571"/>
                    <a:gd name="connsiteY4" fmla="*/ 47065 h 325764"/>
                    <a:gd name="connsiteX0" fmla="*/ 0 w 172571"/>
                    <a:gd name="connsiteY0" fmla="*/ 47065 h 325764"/>
                    <a:gd name="connsiteX1" fmla="*/ 112059 w 172571"/>
                    <a:gd name="connsiteY1" fmla="*/ 0 h 325764"/>
                    <a:gd name="connsiteX2" fmla="*/ 172571 w 172571"/>
                    <a:gd name="connsiteY2" fmla="*/ 325764 h 325764"/>
                    <a:gd name="connsiteX3" fmla="*/ 20170 w 172571"/>
                    <a:gd name="connsiteY3" fmla="*/ 325764 h 325764"/>
                    <a:gd name="connsiteX4" fmla="*/ 0 w 172571"/>
                    <a:gd name="connsiteY4" fmla="*/ 47065 h 3257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2571" h="325764">
                      <a:moveTo>
                        <a:pt x="0" y="47065"/>
                      </a:moveTo>
                      <a:lnTo>
                        <a:pt x="112059" y="0"/>
                      </a:lnTo>
                      <a:cubicBezTo>
                        <a:pt x="152401" y="108588"/>
                        <a:pt x="172571" y="203729"/>
                        <a:pt x="172571" y="325764"/>
                      </a:cubicBezTo>
                      <a:lnTo>
                        <a:pt x="20170" y="325764"/>
                      </a:lnTo>
                      <a:cubicBezTo>
                        <a:pt x="47064" y="228382"/>
                        <a:pt x="26894" y="151170"/>
                        <a:pt x="0" y="47065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9" name="Rectangle 17"/>
                <p:cNvSpPr/>
                <p:nvPr/>
              </p:nvSpPr>
              <p:spPr>
                <a:xfrm rot="277179">
                  <a:off x="2353057" y="2807879"/>
                  <a:ext cx="1389887" cy="736214"/>
                </a:xfrm>
                <a:custGeom>
                  <a:avLst/>
                  <a:gdLst>
                    <a:gd name="connsiteX0" fmla="*/ 0 w 1447800"/>
                    <a:gd name="connsiteY0" fmla="*/ 0 h 678283"/>
                    <a:gd name="connsiteX1" fmla="*/ 1447800 w 1447800"/>
                    <a:gd name="connsiteY1" fmla="*/ 0 h 678283"/>
                    <a:gd name="connsiteX2" fmla="*/ 1447800 w 1447800"/>
                    <a:gd name="connsiteY2" fmla="*/ 678283 h 678283"/>
                    <a:gd name="connsiteX3" fmla="*/ 0 w 1447800"/>
                    <a:gd name="connsiteY3" fmla="*/ 678283 h 678283"/>
                    <a:gd name="connsiteX4" fmla="*/ 0 w 1447800"/>
                    <a:gd name="connsiteY4" fmla="*/ 0 h 678283"/>
                    <a:gd name="connsiteX0" fmla="*/ 0 w 1447800"/>
                    <a:gd name="connsiteY0" fmla="*/ 0 h 678283"/>
                    <a:gd name="connsiteX1" fmla="*/ 1447800 w 1447800"/>
                    <a:gd name="connsiteY1" fmla="*/ 0 h 678283"/>
                    <a:gd name="connsiteX2" fmla="*/ 1447800 w 1447800"/>
                    <a:gd name="connsiteY2" fmla="*/ 678283 h 678283"/>
                    <a:gd name="connsiteX3" fmla="*/ 53789 w 1447800"/>
                    <a:gd name="connsiteY3" fmla="*/ 389171 h 678283"/>
                    <a:gd name="connsiteX4" fmla="*/ 0 w 1447800"/>
                    <a:gd name="connsiteY4" fmla="*/ 0 h 678283"/>
                    <a:gd name="connsiteX0" fmla="*/ 0 w 1447800"/>
                    <a:gd name="connsiteY0" fmla="*/ 0 h 389171"/>
                    <a:gd name="connsiteX1" fmla="*/ 1447800 w 1447800"/>
                    <a:gd name="connsiteY1" fmla="*/ 0 h 389171"/>
                    <a:gd name="connsiteX2" fmla="*/ 1420905 w 1447800"/>
                    <a:gd name="connsiteY2" fmla="*/ 342107 h 389171"/>
                    <a:gd name="connsiteX3" fmla="*/ 53789 w 1447800"/>
                    <a:gd name="connsiteY3" fmla="*/ 389171 h 389171"/>
                    <a:gd name="connsiteX4" fmla="*/ 0 w 1447800"/>
                    <a:gd name="connsiteY4" fmla="*/ 0 h 389171"/>
                    <a:gd name="connsiteX0" fmla="*/ 0 w 1447800"/>
                    <a:gd name="connsiteY0" fmla="*/ 0 h 422788"/>
                    <a:gd name="connsiteX1" fmla="*/ 1447800 w 1447800"/>
                    <a:gd name="connsiteY1" fmla="*/ 0 h 422788"/>
                    <a:gd name="connsiteX2" fmla="*/ 1420905 w 1447800"/>
                    <a:gd name="connsiteY2" fmla="*/ 342107 h 422788"/>
                    <a:gd name="connsiteX3" fmla="*/ 53789 w 1447800"/>
                    <a:gd name="connsiteY3" fmla="*/ 422788 h 422788"/>
                    <a:gd name="connsiteX4" fmla="*/ 0 w 1447800"/>
                    <a:gd name="connsiteY4" fmla="*/ 0 h 422788"/>
                    <a:gd name="connsiteX0" fmla="*/ 0 w 1447800"/>
                    <a:gd name="connsiteY0" fmla="*/ 0 h 615112"/>
                    <a:gd name="connsiteX1" fmla="*/ 1447800 w 1447800"/>
                    <a:gd name="connsiteY1" fmla="*/ 0 h 615112"/>
                    <a:gd name="connsiteX2" fmla="*/ 1420905 w 1447800"/>
                    <a:gd name="connsiteY2" fmla="*/ 342107 h 615112"/>
                    <a:gd name="connsiteX3" fmla="*/ 53789 w 1447800"/>
                    <a:gd name="connsiteY3" fmla="*/ 422788 h 615112"/>
                    <a:gd name="connsiteX4" fmla="*/ 0 w 1447800"/>
                    <a:gd name="connsiteY4" fmla="*/ 0 h 615112"/>
                    <a:gd name="connsiteX0" fmla="*/ 0 w 1447800"/>
                    <a:gd name="connsiteY0" fmla="*/ 0 h 685888"/>
                    <a:gd name="connsiteX1" fmla="*/ 1447800 w 1447800"/>
                    <a:gd name="connsiteY1" fmla="*/ 0 h 685888"/>
                    <a:gd name="connsiteX2" fmla="*/ 1420905 w 1447800"/>
                    <a:gd name="connsiteY2" fmla="*/ 342107 h 685888"/>
                    <a:gd name="connsiteX3" fmla="*/ 53789 w 1447800"/>
                    <a:gd name="connsiteY3" fmla="*/ 422788 h 685888"/>
                    <a:gd name="connsiteX4" fmla="*/ 0 w 1447800"/>
                    <a:gd name="connsiteY4" fmla="*/ 0 h 685888"/>
                    <a:gd name="connsiteX0" fmla="*/ 0 w 1447800"/>
                    <a:gd name="connsiteY0" fmla="*/ 0 h 703246"/>
                    <a:gd name="connsiteX1" fmla="*/ 1447800 w 1447800"/>
                    <a:gd name="connsiteY1" fmla="*/ 0 h 703246"/>
                    <a:gd name="connsiteX2" fmla="*/ 1420905 w 1447800"/>
                    <a:gd name="connsiteY2" fmla="*/ 342107 h 703246"/>
                    <a:gd name="connsiteX3" fmla="*/ 53789 w 1447800"/>
                    <a:gd name="connsiteY3" fmla="*/ 422788 h 703246"/>
                    <a:gd name="connsiteX4" fmla="*/ 0 w 1447800"/>
                    <a:gd name="connsiteY4" fmla="*/ 0 h 703246"/>
                    <a:gd name="connsiteX0" fmla="*/ 0 w 1447800"/>
                    <a:gd name="connsiteY0" fmla="*/ 0 h 699377"/>
                    <a:gd name="connsiteX1" fmla="*/ 1447800 w 1447800"/>
                    <a:gd name="connsiteY1" fmla="*/ 0 h 699377"/>
                    <a:gd name="connsiteX2" fmla="*/ 1420905 w 1447800"/>
                    <a:gd name="connsiteY2" fmla="*/ 342107 h 699377"/>
                    <a:gd name="connsiteX3" fmla="*/ 53789 w 1447800"/>
                    <a:gd name="connsiteY3" fmla="*/ 422788 h 699377"/>
                    <a:gd name="connsiteX4" fmla="*/ 0 w 1447800"/>
                    <a:gd name="connsiteY4" fmla="*/ 0 h 699377"/>
                    <a:gd name="connsiteX0" fmla="*/ 0 w 1420905"/>
                    <a:gd name="connsiteY0" fmla="*/ 0 h 699377"/>
                    <a:gd name="connsiteX1" fmla="*/ 1373841 w 1420905"/>
                    <a:gd name="connsiteY1" fmla="*/ 26894 h 699377"/>
                    <a:gd name="connsiteX2" fmla="*/ 1420905 w 1420905"/>
                    <a:gd name="connsiteY2" fmla="*/ 342107 h 699377"/>
                    <a:gd name="connsiteX3" fmla="*/ 53789 w 1420905"/>
                    <a:gd name="connsiteY3" fmla="*/ 422788 h 699377"/>
                    <a:gd name="connsiteX4" fmla="*/ 0 w 1420905"/>
                    <a:gd name="connsiteY4" fmla="*/ 0 h 699377"/>
                    <a:gd name="connsiteX0" fmla="*/ 0 w 1420905"/>
                    <a:gd name="connsiteY0" fmla="*/ 0 h 699377"/>
                    <a:gd name="connsiteX1" fmla="*/ 1373841 w 1420905"/>
                    <a:gd name="connsiteY1" fmla="*/ 26894 h 699377"/>
                    <a:gd name="connsiteX2" fmla="*/ 1420905 w 1420905"/>
                    <a:gd name="connsiteY2" fmla="*/ 342107 h 699377"/>
                    <a:gd name="connsiteX3" fmla="*/ 53789 w 1420905"/>
                    <a:gd name="connsiteY3" fmla="*/ 422788 h 699377"/>
                    <a:gd name="connsiteX4" fmla="*/ 0 w 1420905"/>
                    <a:gd name="connsiteY4" fmla="*/ 0 h 699377"/>
                    <a:gd name="connsiteX0" fmla="*/ 295835 w 1367116"/>
                    <a:gd name="connsiteY0" fmla="*/ 53788 h 672483"/>
                    <a:gd name="connsiteX1" fmla="*/ 1320052 w 1367116"/>
                    <a:gd name="connsiteY1" fmla="*/ 0 h 672483"/>
                    <a:gd name="connsiteX2" fmla="*/ 1367116 w 1367116"/>
                    <a:gd name="connsiteY2" fmla="*/ 315213 h 672483"/>
                    <a:gd name="connsiteX3" fmla="*/ 0 w 1367116"/>
                    <a:gd name="connsiteY3" fmla="*/ 395894 h 672483"/>
                    <a:gd name="connsiteX4" fmla="*/ 295835 w 1367116"/>
                    <a:gd name="connsiteY4" fmla="*/ 53788 h 672483"/>
                    <a:gd name="connsiteX0" fmla="*/ 295835 w 1367116"/>
                    <a:gd name="connsiteY0" fmla="*/ 53788 h 672483"/>
                    <a:gd name="connsiteX1" fmla="*/ 1320052 w 1367116"/>
                    <a:gd name="connsiteY1" fmla="*/ 0 h 672483"/>
                    <a:gd name="connsiteX2" fmla="*/ 1367116 w 1367116"/>
                    <a:gd name="connsiteY2" fmla="*/ 315213 h 672483"/>
                    <a:gd name="connsiteX3" fmla="*/ 0 w 1367116"/>
                    <a:gd name="connsiteY3" fmla="*/ 395894 h 672483"/>
                    <a:gd name="connsiteX4" fmla="*/ 295835 w 1367116"/>
                    <a:gd name="connsiteY4" fmla="*/ 53788 h 672483"/>
                    <a:gd name="connsiteX0" fmla="*/ 295835 w 1367116"/>
                    <a:gd name="connsiteY0" fmla="*/ 53788 h 672483"/>
                    <a:gd name="connsiteX1" fmla="*/ 1320052 w 1367116"/>
                    <a:gd name="connsiteY1" fmla="*/ 0 h 672483"/>
                    <a:gd name="connsiteX2" fmla="*/ 1367116 w 1367116"/>
                    <a:gd name="connsiteY2" fmla="*/ 315213 h 672483"/>
                    <a:gd name="connsiteX3" fmla="*/ 0 w 1367116"/>
                    <a:gd name="connsiteY3" fmla="*/ 395894 h 672483"/>
                    <a:gd name="connsiteX4" fmla="*/ 295835 w 1367116"/>
                    <a:gd name="connsiteY4" fmla="*/ 53788 h 672483"/>
                    <a:gd name="connsiteX0" fmla="*/ 295835 w 1367116"/>
                    <a:gd name="connsiteY0" fmla="*/ 53788 h 672483"/>
                    <a:gd name="connsiteX1" fmla="*/ 1320052 w 1367116"/>
                    <a:gd name="connsiteY1" fmla="*/ 0 h 672483"/>
                    <a:gd name="connsiteX2" fmla="*/ 1367116 w 1367116"/>
                    <a:gd name="connsiteY2" fmla="*/ 315213 h 672483"/>
                    <a:gd name="connsiteX3" fmla="*/ 0 w 1367116"/>
                    <a:gd name="connsiteY3" fmla="*/ 395894 h 672483"/>
                    <a:gd name="connsiteX4" fmla="*/ 295835 w 1367116"/>
                    <a:gd name="connsiteY4" fmla="*/ 53788 h 672483"/>
                    <a:gd name="connsiteX0" fmla="*/ 295835 w 1369081"/>
                    <a:gd name="connsiteY0" fmla="*/ 597 h 619292"/>
                    <a:gd name="connsiteX1" fmla="*/ 1367116 w 1369081"/>
                    <a:gd name="connsiteY1" fmla="*/ 262022 h 619292"/>
                    <a:gd name="connsiteX2" fmla="*/ 0 w 1369081"/>
                    <a:gd name="connsiteY2" fmla="*/ 342703 h 619292"/>
                    <a:gd name="connsiteX3" fmla="*/ 295835 w 1369081"/>
                    <a:gd name="connsiteY3" fmla="*/ 597 h 619292"/>
                    <a:gd name="connsiteX0" fmla="*/ 295835 w 1368181"/>
                    <a:gd name="connsiteY0" fmla="*/ 95304 h 713999"/>
                    <a:gd name="connsiteX1" fmla="*/ 1367116 w 1368181"/>
                    <a:gd name="connsiteY1" fmla="*/ 356729 h 713999"/>
                    <a:gd name="connsiteX2" fmla="*/ 0 w 1368181"/>
                    <a:gd name="connsiteY2" fmla="*/ 437410 h 713999"/>
                    <a:gd name="connsiteX3" fmla="*/ 295835 w 1368181"/>
                    <a:gd name="connsiteY3" fmla="*/ 95304 h 713999"/>
                    <a:gd name="connsiteX0" fmla="*/ 295835 w 1368136"/>
                    <a:gd name="connsiteY0" fmla="*/ 112549 h 731244"/>
                    <a:gd name="connsiteX1" fmla="*/ 1367116 w 1368136"/>
                    <a:gd name="connsiteY1" fmla="*/ 373974 h 731244"/>
                    <a:gd name="connsiteX2" fmla="*/ 0 w 1368136"/>
                    <a:gd name="connsiteY2" fmla="*/ 454655 h 731244"/>
                    <a:gd name="connsiteX3" fmla="*/ 295835 w 1368136"/>
                    <a:gd name="connsiteY3" fmla="*/ 112549 h 731244"/>
                    <a:gd name="connsiteX0" fmla="*/ 295835 w 1368108"/>
                    <a:gd name="connsiteY0" fmla="*/ 117599 h 736294"/>
                    <a:gd name="connsiteX1" fmla="*/ 1367116 w 1368108"/>
                    <a:gd name="connsiteY1" fmla="*/ 379024 h 736294"/>
                    <a:gd name="connsiteX2" fmla="*/ 0 w 1368108"/>
                    <a:gd name="connsiteY2" fmla="*/ 459705 h 736294"/>
                    <a:gd name="connsiteX3" fmla="*/ 295835 w 1368108"/>
                    <a:gd name="connsiteY3" fmla="*/ 117599 h 736294"/>
                    <a:gd name="connsiteX0" fmla="*/ 0 w 1367116"/>
                    <a:gd name="connsiteY0" fmla="*/ 80681 h 357270"/>
                    <a:gd name="connsiteX1" fmla="*/ 1367116 w 1367116"/>
                    <a:gd name="connsiteY1" fmla="*/ 0 h 357270"/>
                    <a:gd name="connsiteX2" fmla="*/ 0 w 1367116"/>
                    <a:gd name="connsiteY2" fmla="*/ 80681 h 357270"/>
                    <a:gd name="connsiteX0" fmla="*/ 0 w 1367116"/>
                    <a:gd name="connsiteY0" fmla="*/ 284842 h 561431"/>
                    <a:gd name="connsiteX1" fmla="*/ 1367116 w 1367116"/>
                    <a:gd name="connsiteY1" fmla="*/ 204161 h 561431"/>
                    <a:gd name="connsiteX2" fmla="*/ 0 w 1367116"/>
                    <a:gd name="connsiteY2" fmla="*/ 284842 h 561431"/>
                    <a:gd name="connsiteX0" fmla="*/ 0 w 1393556"/>
                    <a:gd name="connsiteY0" fmla="*/ 464463 h 741052"/>
                    <a:gd name="connsiteX1" fmla="*/ 1367116 w 1393556"/>
                    <a:gd name="connsiteY1" fmla="*/ 383782 h 741052"/>
                    <a:gd name="connsiteX2" fmla="*/ 0 w 1393556"/>
                    <a:gd name="connsiteY2" fmla="*/ 464463 h 741052"/>
                    <a:gd name="connsiteX0" fmla="*/ 0 w 1389887"/>
                    <a:gd name="connsiteY0" fmla="*/ 459625 h 736214"/>
                    <a:gd name="connsiteX1" fmla="*/ 1367116 w 1389887"/>
                    <a:gd name="connsiteY1" fmla="*/ 378944 h 736214"/>
                    <a:gd name="connsiteX2" fmla="*/ 0 w 1389887"/>
                    <a:gd name="connsiteY2" fmla="*/ 459625 h 7362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89887" h="736214">
                      <a:moveTo>
                        <a:pt x="0" y="459625"/>
                      </a:moveTo>
                      <a:cubicBezTo>
                        <a:pt x="99358" y="-132045"/>
                        <a:pt x="1590487" y="-145492"/>
                        <a:pt x="1367116" y="378944"/>
                      </a:cubicBezTo>
                      <a:cubicBezTo>
                        <a:pt x="1126564" y="681502"/>
                        <a:pt x="563282" y="963891"/>
                        <a:pt x="0" y="459625"/>
                      </a:cubicBezTo>
                      <a:close/>
                    </a:path>
                  </a:pathLst>
                </a:custGeom>
                <a:gradFill>
                  <a:gsLst>
                    <a:gs pos="98000">
                      <a:schemeClr val="bg1">
                        <a:lumMod val="75000"/>
                        <a:alpha val="63000"/>
                      </a:schemeClr>
                    </a:gs>
                    <a:gs pos="0">
                      <a:schemeClr val="bg1">
                        <a:lumMod val="85000"/>
                        <a:alpha val="45000"/>
                      </a:schemeClr>
                    </a:gs>
                  </a:gsLst>
                  <a:lin ang="16200000" scaled="1"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5" name="Group 165"/>
              <p:cNvGrpSpPr/>
              <p:nvPr/>
            </p:nvGrpSpPr>
            <p:grpSpPr>
              <a:xfrm>
                <a:off x="3417280" y="1634622"/>
                <a:ext cx="990600" cy="945573"/>
                <a:chOff x="6705600" y="2957378"/>
                <a:chExt cx="1676400" cy="1600200"/>
              </a:xfrm>
              <a:effectLst/>
            </p:grpSpPr>
            <p:sp>
              <p:nvSpPr>
                <p:cNvPr id="118" name="Oval 208"/>
                <p:cNvSpPr/>
                <p:nvPr/>
              </p:nvSpPr>
              <p:spPr>
                <a:xfrm>
                  <a:off x="6705600" y="2957378"/>
                  <a:ext cx="1676400" cy="1600200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9" name="Oval 209"/>
                <p:cNvSpPr/>
                <p:nvPr/>
              </p:nvSpPr>
              <p:spPr>
                <a:xfrm>
                  <a:off x="6773941" y="3033578"/>
                  <a:ext cx="1447800" cy="1295400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0" name="Rectangle 13"/>
                <p:cNvSpPr/>
                <p:nvPr/>
              </p:nvSpPr>
              <p:spPr>
                <a:xfrm rot="964047">
                  <a:off x="6817150" y="3215500"/>
                  <a:ext cx="399134" cy="931555"/>
                </a:xfrm>
                <a:custGeom>
                  <a:avLst/>
                  <a:gdLst>
                    <a:gd name="connsiteX0" fmla="*/ 0 w 304800"/>
                    <a:gd name="connsiteY0" fmla="*/ 0 h 914400"/>
                    <a:gd name="connsiteX1" fmla="*/ 304800 w 304800"/>
                    <a:gd name="connsiteY1" fmla="*/ 0 h 914400"/>
                    <a:gd name="connsiteX2" fmla="*/ 304800 w 304800"/>
                    <a:gd name="connsiteY2" fmla="*/ 914400 h 914400"/>
                    <a:gd name="connsiteX3" fmla="*/ 0 w 304800"/>
                    <a:gd name="connsiteY3" fmla="*/ 914400 h 914400"/>
                    <a:gd name="connsiteX4" fmla="*/ 0 w 304800"/>
                    <a:gd name="connsiteY4" fmla="*/ 0 h 914400"/>
                    <a:gd name="connsiteX0" fmla="*/ 0 w 304800"/>
                    <a:gd name="connsiteY0" fmla="*/ 0 h 914400"/>
                    <a:gd name="connsiteX1" fmla="*/ 275640 w 304800"/>
                    <a:gd name="connsiteY1" fmla="*/ 63448 h 914400"/>
                    <a:gd name="connsiteX2" fmla="*/ 304800 w 304800"/>
                    <a:gd name="connsiteY2" fmla="*/ 914400 h 914400"/>
                    <a:gd name="connsiteX3" fmla="*/ 0 w 304800"/>
                    <a:gd name="connsiteY3" fmla="*/ 914400 h 914400"/>
                    <a:gd name="connsiteX4" fmla="*/ 0 w 304800"/>
                    <a:gd name="connsiteY4" fmla="*/ 0 h 914400"/>
                    <a:gd name="connsiteX0" fmla="*/ 130458 w 304800"/>
                    <a:gd name="connsiteY0" fmla="*/ 0 h 993569"/>
                    <a:gd name="connsiteX1" fmla="*/ 275640 w 304800"/>
                    <a:gd name="connsiteY1" fmla="*/ 142617 h 993569"/>
                    <a:gd name="connsiteX2" fmla="*/ 304800 w 304800"/>
                    <a:gd name="connsiteY2" fmla="*/ 993569 h 993569"/>
                    <a:gd name="connsiteX3" fmla="*/ 0 w 304800"/>
                    <a:gd name="connsiteY3" fmla="*/ 993569 h 993569"/>
                    <a:gd name="connsiteX4" fmla="*/ 130458 w 304800"/>
                    <a:gd name="connsiteY4" fmla="*/ 0 h 993569"/>
                    <a:gd name="connsiteX0" fmla="*/ 130458 w 304800"/>
                    <a:gd name="connsiteY0" fmla="*/ 0 h 993569"/>
                    <a:gd name="connsiteX1" fmla="*/ 275640 w 304800"/>
                    <a:gd name="connsiteY1" fmla="*/ 142617 h 993569"/>
                    <a:gd name="connsiteX2" fmla="*/ 304800 w 304800"/>
                    <a:gd name="connsiteY2" fmla="*/ 993569 h 993569"/>
                    <a:gd name="connsiteX3" fmla="*/ 0 w 304800"/>
                    <a:gd name="connsiteY3" fmla="*/ 993569 h 993569"/>
                    <a:gd name="connsiteX4" fmla="*/ 130458 w 304800"/>
                    <a:gd name="connsiteY4" fmla="*/ 0 h 993569"/>
                    <a:gd name="connsiteX0" fmla="*/ 38563 w 212905"/>
                    <a:gd name="connsiteY0" fmla="*/ 0 h 993569"/>
                    <a:gd name="connsiteX1" fmla="*/ 183745 w 212905"/>
                    <a:gd name="connsiteY1" fmla="*/ 142617 h 993569"/>
                    <a:gd name="connsiteX2" fmla="*/ 212905 w 212905"/>
                    <a:gd name="connsiteY2" fmla="*/ 993569 h 993569"/>
                    <a:gd name="connsiteX3" fmla="*/ 0 w 212905"/>
                    <a:gd name="connsiteY3" fmla="*/ 986778 h 993569"/>
                    <a:gd name="connsiteX4" fmla="*/ 38563 w 212905"/>
                    <a:gd name="connsiteY4" fmla="*/ 0 h 993569"/>
                    <a:gd name="connsiteX0" fmla="*/ 38563 w 333019"/>
                    <a:gd name="connsiteY0" fmla="*/ 0 h 986778"/>
                    <a:gd name="connsiteX1" fmla="*/ 183745 w 333019"/>
                    <a:gd name="connsiteY1" fmla="*/ 142617 h 986778"/>
                    <a:gd name="connsiteX2" fmla="*/ 333019 w 333019"/>
                    <a:gd name="connsiteY2" fmla="*/ 747202 h 986778"/>
                    <a:gd name="connsiteX3" fmla="*/ 0 w 333019"/>
                    <a:gd name="connsiteY3" fmla="*/ 986778 h 986778"/>
                    <a:gd name="connsiteX4" fmla="*/ 38563 w 333019"/>
                    <a:gd name="connsiteY4" fmla="*/ 0 h 986778"/>
                    <a:gd name="connsiteX0" fmla="*/ 0 w 294456"/>
                    <a:gd name="connsiteY0" fmla="*/ 0 h 931555"/>
                    <a:gd name="connsiteX1" fmla="*/ 145182 w 294456"/>
                    <a:gd name="connsiteY1" fmla="*/ 142617 h 931555"/>
                    <a:gd name="connsiteX2" fmla="*/ 294456 w 294456"/>
                    <a:gd name="connsiteY2" fmla="*/ 747202 h 931555"/>
                    <a:gd name="connsiteX3" fmla="*/ 166485 w 294456"/>
                    <a:gd name="connsiteY3" fmla="*/ 931555 h 931555"/>
                    <a:gd name="connsiteX4" fmla="*/ 0 w 294456"/>
                    <a:gd name="connsiteY4" fmla="*/ 0 h 931555"/>
                    <a:gd name="connsiteX0" fmla="*/ 24471 w 318927"/>
                    <a:gd name="connsiteY0" fmla="*/ 0 h 931555"/>
                    <a:gd name="connsiteX1" fmla="*/ 169653 w 318927"/>
                    <a:gd name="connsiteY1" fmla="*/ 142617 h 931555"/>
                    <a:gd name="connsiteX2" fmla="*/ 318927 w 318927"/>
                    <a:gd name="connsiteY2" fmla="*/ 747202 h 931555"/>
                    <a:gd name="connsiteX3" fmla="*/ 190956 w 318927"/>
                    <a:gd name="connsiteY3" fmla="*/ 931555 h 931555"/>
                    <a:gd name="connsiteX4" fmla="*/ 24471 w 318927"/>
                    <a:gd name="connsiteY4" fmla="*/ 0 h 931555"/>
                    <a:gd name="connsiteX0" fmla="*/ 104678 w 399134"/>
                    <a:gd name="connsiteY0" fmla="*/ 0 h 931555"/>
                    <a:gd name="connsiteX1" fmla="*/ 249860 w 399134"/>
                    <a:gd name="connsiteY1" fmla="*/ 142617 h 931555"/>
                    <a:gd name="connsiteX2" fmla="*/ 399134 w 399134"/>
                    <a:gd name="connsiteY2" fmla="*/ 747202 h 931555"/>
                    <a:gd name="connsiteX3" fmla="*/ 271163 w 399134"/>
                    <a:gd name="connsiteY3" fmla="*/ 931555 h 931555"/>
                    <a:gd name="connsiteX4" fmla="*/ 104678 w 399134"/>
                    <a:gd name="connsiteY4" fmla="*/ 0 h 931555"/>
                    <a:gd name="connsiteX0" fmla="*/ 104678 w 399134"/>
                    <a:gd name="connsiteY0" fmla="*/ 0 h 931555"/>
                    <a:gd name="connsiteX1" fmla="*/ 249860 w 399134"/>
                    <a:gd name="connsiteY1" fmla="*/ 142617 h 931555"/>
                    <a:gd name="connsiteX2" fmla="*/ 399134 w 399134"/>
                    <a:gd name="connsiteY2" fmla="*/ 747202 h 931555"/>
                    <a:gd name="connsiteX3" fmla="*/ 271163 w 399134"/>
                    <a:gd name="connsiteY3" fmla="*/ 931555 h 931555"/>
                    <a:gd name="connsiteX4" fmla="*/ 104678 w 399134"/>
                    <a:gd name="connsiteY4" fmla="*/ 0 h 931555"/>
                    <a:gd name="connsiteX0" fmla="*/ 104678 w 399134"/>
                    <a:gd name="connsiteY0" fmla="*/ 0 h 931555"/>
                    <a:gd name="connsiteX1" fmla="*/ 249860 w 399134"/>
                    <a:gd name="connsiteY1" fmla="*/ 142617 h 931555"/>
                    <a:gd name="connsiteX2" fmla="*/ 399134 w 399134"/>
                    <a:gd name="connsiteY2" fmla="*/ 747202 h 931555"/>
                    <a:gd name="connsiteX3" fmla="*/ 271163 w 399134"/>
                    <a:gd name="connsiteY3" fmla="*/ 931555 h 931555"/>
                    <a:gd name="connsiteX4" fmla="*/ 104678 w 399134"/>
                    <a:gd name="connsiteY4" fmla="*/ 0 h 9315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99134" h="931555">
                      <a:moveTo>
                        <a:pt x="104678" y="0"/>
                      </a:moveTo>
                      <a:cubicBezTo>
                        <a:pt x="153860" y="87916"/>
                        <a:pt x="201466" y="95078"/>
                        <a:pt x="249860" y="142617"/>
                      </a:cubicBezTo>
                      <a:cubicBezTo>
                        <a:pt x="171373" y="408695"/>
                        <a:pt x="276601" y="593317"/>
                        <a:pt x="399134" y="747202"/>
                      </a:cubicBezTo>
                      <a:lnTo>
                        <a:pt x="271163" y="931555"/>
                      </a:lnTo>
                      <a:cubicBezTo>
                        <a:pt x="-68472" y="613676"/>
                        <a:pt x="-45977" y="266656"/>
                        <a:pt x="104678" y="0"/>
                      </a:cubicBezTo>
                      <a:close/>
                    </a:path>
                  </a:pathLst>
                </a:custGeom>
                <a:solidFill>
                  <a:schemeClr val="bg1">
                    <a:alpha val="88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1" name="Rectangle 14"/>
                <p:cNvSpPr/>
                <p:nvPr/>
              </p:nvSpPr>
              <p:spPr>
                <a:xfrm>
                  <a:off x="7337401" y="3446100"/>
                  <a:ext cx="369407" cy="289112"/>
                </a:xfrm>
                <a:custGeom>
                  <a:avLst/>
                  <a:gdLst>
                    <a:gd name="connsiteX0" fmla="*/ 0 w 342513"/>
                    <a:gd name="connsiteY0" fmla="*/ 0 h 228600"/>
                    <a:gd name="connsiteX1" fmla="*/ 342513 w 342513"/>
                    <a:gd name="connsiteY1" fmla="*/ 0 h 228600"/>
                    <a:gd name="connsiteX2" fmla="*/ 342513 w 342513"/>
                    <a:gd name="connsiteY2" fmla="*/ 228600 h 228600"/>
                    <a:gd name="connsiteX3" fmla="*/ 0 w 342513"/>
                    <a:gd name="connsiteY3" fmla="*/ 228600 h 228600"/>
                    <a:gd name="connsiteX4" fmla="*/ 0 w 342513"/>
                    <a:gd name="connsiteY4" fmla="*/ 0 h 228600"/>
                    <a:gd name="connsiteX0" fmla="*/ 26894 w 369407"/>
                    <a:gd name="connsiteY0" fmla="*/ 0 h 242047"/>
                    <a:gd name="connsiteX1" fmla="*/ 369407 w 369407"/>
                    <a:gd name="connsiteY1" fmla="*/ 0 h 242047"/>
                    <a:gd name="connsiteX2" fmla="*/ 369407 w 369407"/>
                    <a:gd name="connsiteY2" fmla="*/ 228600 h 242047"/>
                    <a:gd name="connsiteX3" fmla="*/ 0 w 369407"/>
                    <a:gd name="connsiteY3" fmla="*/ 242047 h 242047"/>
                    <a:gd name="connsiteX4" fmla="*/ 26894 w 369407"/>
                    <a:gd name="connsiteY4" fmla="*/ 0 h 242047"/>
                    <a:gd name="connsiteX0" fmla="*/ 26894 w 369407"/>
                    <a:gd name="connsiteY0" fmla="*/ 0 h 255494"/>
                    <a:gd name="connsiteX1" fmla="*/ 369407 w 369407"/>
                    <a:gd name="connsiteY1" fmla="*/ 0 h 255494"/>
                    <a:gd name="connsiteX2" fmla="*/ 342513 w 369407"/>
                    <a:gd name="connsiteY2" fmla="*/ 255494 h 255494"/>
                    <a:gd name="connsiteX3" fmla="*/ 0 w 369407"/>
                    <a:gd name="connsiteY3" fmla="*/ 242047 h 255494"/>
                    <a:gd name="connsiteX4" fmla="*/ 26894 w 369407"/>
                    <a:gd name="connsiteY4" fmla="*/ 0 h 255494"/>
                    <a:gd name="connsiteX0" fmla="*/ 26894 w 369407"/>
                    <a:gd name="connsiteY0" fmla="*/ 0 h 255494"/>
                    <a:gd name="connsiteX1" fmla="*/ 369407 w 369407"/>
                    <a:gd name="connsiteY1" fmla="*/ 67235 h 255494"/>
                    <a:gd name="connsiteX2" fmla="*/ 342513 w 369407"/>
                    <a:gd name="connsiteY2" fmla="*/ 255494 h 255494"/>
                    <a:gd name="connsiteX3" fmla="*/ 0 w 369407"/>
                    <a:gd name="connsiteY3" fmla="*/ 242047 h 255494"/>
                    <a:gd name="connsiteX4" fmla="*/ 26894 w 369407"/>
                    <a:gd name="connsiteY4" fmla="*/ 0 h 255494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69407" h="289112">
                      <a:moveTo>
                        <a:pt x="26894" y="0"/>
                      </a:moveTo>
                      <a:cubicBezTo>
                        <a:pt x="154512" y="13448"/>
                        <a:pt x="255236" y="47064"/>
                        <a:pt x="369407" y="100853"/>
                      </a:cubicBezTo>
                      <a:lnTo>
                        <a:pt x="342513" y="289112"/>
                      </a:lnTo>
                      <a:cubicBezTo>
                        <a:pt x="208171" y="257735"/>
                        <a:pt x="107448" y="259977"/>
                        <a:pt x="0" y="275665"/>
                      </a:cubicBezTo>
                      <a:lnTo>
                        <a:pt x="26894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2" name="Rectangle 15"/>
                <p:cNvSpPr/>
                <p:nvPr/>
              </p:nvSpPr>
              <p:spPr>
                <a:xfrm rot="278579">
                  <a:off x="7980794" y="3589261"/>
                  <a:ext cx="172571" cy="325764"/>
                </a:xfrm>
                <a:custGeom>
                  <a:avLst/>
                  <a:gdLst>
                    <a:gd name="connsiteX0" fmla="*/ 0 w 152400"/>
                    <a:gd name="connsiteY0" fmla="*/ 0 h 312317"/>
                    <a:gd name="connsiteX1" fmla="*/ 152400 w 152400"/>
                    <a:gd name="connsiteY1" fmla="*/ 0 h 312317"/>
                    <a:gd name="connsiteX2" fmla="*/ 152400 w 152400"/>
                    <a:gd name="connsiteY2" fmla="*/ 312317 h 312317"/>
                    <a:gd name="connsiteX3" fmla="*/ 0 w 152400"/>
                    <a:gd name="connsiteY3" fmla="*/ 312317 h 312317"/>
                    <a:gd name="connsiteX4" fmla="*/ 0 w 152400"/>
                    <a:gd name="connsiteY4" fmla="*/ 0 h 312317"/>
                    <a:gd name="connsiteX0" fmla="*/ 0 w 152400"/>
                    <a:gd name="connsiteY0" fmla="*/ 0 h 312317"/>
                    <a:gd name="connsiteX1" fmla="*/ 125506 w 152400"/>
                    <a:gd name="connsiteY1" fmla="*/ 0 h 312317"/>
                    <a:gd name="connsiteX2" fmla="*/ 152400 w 152400"/>
                    <a:gd name="connsiteY2" fmla="*/ 312317 h 312317"/>
                    <a:gd name="connsiteX3" fmla="*/ 0 w 152400"/>
                    <a:gd name="connsiteY3" fmla="*/ 312317 h 312317"/>
                    <a:gd name="connsiteX4" fmla="*/ 0 w 152400"/>
                    <a:gd name="connsiteY4" fmla="*/ 0 h 312317"/>
                    <a:gd name="connsiteX0" fmla="*/ 0 w 152400"/>
                    <a:gd name="connsiteY0" fmla="*/ 20171 h 312317"/>
                    <a:gd name="connsiteX1" fmla="*/ 125506 w 152400"/>
                    <a:gd name="connsiteY1" fmla="*/ 0 h 312317"/>
                    <a:gd name="connsiteX2" fmla="*/ 152400 w 152400"/>
                    <a:gd name="connsiteY2" fmla="*/ 312317 h 312317"/>
                    <a:gd name="connsiteX3" fmla="*/ 0 w 152400"/>
                    <a:gd name="connsiteY3" fmla="*/ 312317 h 312317"/>
                    <a:gd name="connsiteX4" fmla="*/ 0 w 152400"/>
                    <a:gd name="connsiteY4" fmla="*/ 20171 h 312317"/>
                    <a:gd name="connsiteX0" fmla="*/ 0 w 152400"/>
                    <a:gd name="connsiteY0" fmla="*/ 47065 h 339211"/>
                    <a:gd name="connsiteX1" fmla="*/ 112059 w 152400"/>
                    <a:gd name="connsiteY1" fmla="*/ 0 h 339211"/>
                    <a:gd name="connsiteX2" fmla="*/ 152400 w 152400"/>
                    <a:gd name="connsiteY2" fmla="*/ 339211 h 339211"/>
                    <a:gd name="connsiteX3" fmla="*/ 0 w 152400"/>
                    <a:gd name="connsiteY3" fmla="*/ 339211 h 339211"/>
                    <a:gd name="connsiteX4" fmla="*/ 0 w 152400"/>
                    <a:gd name="connsiteY4" fmla="*/ 47065 h 339211"/>
                    <a:gd name="connsiteX0" fmla="*/ 0 w 172571"/>
                    <a:gd name="connsiteY0" fmla="*/ 47065 h 339211"/>
                    <a:gd name="connsiteX1" fmla="*/ 112059 w 172571"/>
                    <a:gd name="connsiteY1" fmla="*/ 0 h 339211"/>
                    <a:gd name="connsiteX2" fmla="*/ 172571 w 172571"/>
                    <a:gd name="connsiteY2" fmla="*/ 325764 h 339211"/>
                    <a:gd name="connsiteX3" fmla="*/ 0 w 172571"/>
                    <a:gd name="connsiteY3" fmla="*/ 339211 h 339211"/>
                    <a:gd name="connsiteX4" fmla="*/ 0 w 172571"/>
                    <a:gd name="connsiteY4" fmla="*/ 47065 h 339211"/>
                    <a:gd name="connsiteX0" fmla="*/ 0 w 172571"/>
                    <a:gd name="connsiteY0" fmla="*/ 47065 h 339211"/>
                    <a:gd name="connsiteX1" fmla="*/ 112059 w 172571"/>
                    <a:gd name="connsiteY1" fmla="*/ 0 h 339211"/>
                    <a:gd name="connsiteX2" fmla="*/ 172571 w 172571"/>
                    <a:gd name="connsiteY2" fmla="*/ 325764 h 339211"/>
                    <a:gd name="connsiteX3" fmla="*/ 0 w 172571"/>
                    <a:gd name="connsiteY3" fmla="*/ 339211 h 339211"/>
                    <a:gd name="connsiteX4" fmla="*/ 0 w 172571"/>
                    <a:gd name="connsiteY4" fmla="*/ 47065 h 339211"/>
                    <a:gd name="connsiteX0" fmla="*/ 0 w 172571"/>
                    <a:gd name="connsiteY0" fmla="*/ 47065 h 339211"/>
                    <a:gd name="connsiteX1" fmla="*/ 112059 w 172571"/>
                    <a:gd name="connsiteY1" fmla="*/ 0 h 339211"/>
                    <a:gd name="connsiteX2" fmla="*/ 172571 w 172571"/>
                    <a:gd name="connsiteY2" fmla="*/ 325764 h 339211"/>
                    <a:gd name="connsiteX3" fmla="*/ 0 w 172571"/>
                    <a:gd name="connsiteY3" fmla="*/ 339211 h 339211"/>
                    <a:gd name="connsiteX4" fmla="*/ 0 w 172571"/>
                    <a:gd name="connsiteY4" fmla="*/ 47065 h 339211"/>
                    <a:gd name="connsiteX0" fmla="*/ 0 w 172571"/>
                    <a:gd name="connsiteY0" fmla="*/ 47065 h 339211"/>
                    <a:gd name="connsiteX1" fmla="*/ 112059 w 172571"/>
                    <a:gd name="connsiteY1" fmla="*/ 0 h 339211"/>
                    <a:gd name="connsiteX2" fmla="*/ 172571 w 172571"/>
                    <a:gd name="connsiteY2" fmla="*/ 325764 h 339211"/>
                    <a:gd name="connsiteX3" fmla="*/ 0 w 172571"/>
                    <a:gd name="connsiteY3" fmla="*/ 339211 h 339211"/>
                    <a:gd name="connsiteX4" fmla="*/ 0 w 172571"/>
                    <a:gd name="connsiteY4" fmla="*/ 47065 h 339211"/>
                    <a:gd name="connsiteX0" fmla="*/ 0 w 172571"/>
                    <a:gd name="connsiteY0" fmla="*/ 47065 h 325764"/>
                    <a:gd name="connsiteX1" fmla="*/ 112059 w 172571"/>
                    <a:gd name="connsiteY1" fmla="*/ 0 h 325764"/>
                    <a:gd name="connsiteX2" fmla="*/ 172571 w 172571"/>
                    <a:gd name="connsiteY2" fmla="*/ 325764 h 325764"/>
                    <a:gd name="connsiteX3" fmla="*/ 20170 w 172571"/>
                    <a:gd name="connsiteY3" fmla="*/ 325764 h 325764"/>
                    <a:gd name="connsiteX4" fmla="*/ 0 w 172571"/>
                    <a:gd name="connsiteY4" fmla="*/ 47065 h 325764"/>
                    <a:gd name="connsiteX0" fmla="*/ 0 w 172571"/>
                    <a:gd name="connsiteY0" fmla="*/ 47065 h 325764"/>
                    <a:gd name="connsiteX1" fmla="*/ 112059 w 172571"/>
                    <a:gd name="connsiteY1" fmla="*/ 0 h 325764"/>
                    <a:gd name="connsiteX2" fmla="*/ 172571 w 172571"/>
                    <a:gd name="connsiteY2" fmla="*/ 325764 h 325764"/>
                    <a:gd name="connsiteX3" fmla="*/ 20170 w 172571"/>
                    <a:gd name="connsiteY3" fmla="*/ 325764 h 325764"/>
                    <a:gd name="connsiteX4" fmla="*/ 0 w 172571"/>
                    <a:gd name="connsiteY4" fmla="*/ 47065 h 3257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2571" h="325764">
                      <a:moveTo>
                        <a:pt x="0" y="47065"/>
                      </a:moveTo>
                      <a:lnTo>
                        <a:pt x="112059" y="0"/>
                      </a:lnTo>
                      <a:cubicBezTo>
                        <a:pt x="152401" y="108588"/>
                        <a:pt x="172571" y="203729"/>
                        <a:pt x="172571" y="325764"/>
                      </a:cubicBezTo>
                      <a:lnTo>
                        <a:pt x="20170" y="325764"/>
                      </a:lnTo>
                      <a:cubicBezTo>
                        <a:pt x="47064" y="228382"/>
                        <a:pt x="26894" y="151170"/>
                        <a:pt x="0" y="47065"/>
                      </a:cubicBezTo>
                      <a:close/>
                    </a:path>
                  </a:pathLst>
                </a:custGeom>
                <a:solidFill>
                  <a:schemeClr val="bg1">
                    <a:alpha val="95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3" name="Rectangle 17"/>
                <p:cNvSpPr/>
                <p:nvPr/>
              </p:nvSpPr>
              <p:spPr>
                <a:xfrm rot="277179">
                  <a:off x="6848857" y="3784057"/>
                  <a:ext cx="1389887" cy="736214"/>
                </a:xfrm>
                <a:custGeom>
                  <a:avLst/>
                  <a:gdLst>
                    <a:gd name="connsiteX0" fmla="*/ 0 w 1447800"/>
                    <a:gd name="connsiteY0" fmla="*/ 0 h 678283"/>
                    <a:gd name="connsiteX1" fmla="*/ 1447800 w 1447800"/>
                    <a:gd name="connsiteY1" fmla="*/ 0 h 678283"/>
                    <a:gd name="connsiteX2" fmla="*/ 1447800 w 1447800"/>
                    <a:gd name="connsiteY2" fmla="*/ 678283 h 678283"/>
                    <a:gd name="connsiteX3" fmla="*/ 0 w 1447800"/>
                    <a:gd name="connsiteY3" fmla="*/ 678283 h 678283"/>
                    <a:gd name="connsiteX4" fmla="*/ 0 w 1447800"/>
                    <a:gd name="connsiteY4" fmla="*/ 0 h 678283"/>
                    <a:gd name="connsiteX0" fmla="*/ 0 w 1447800"/>
                    <a:gd name="connsiteY0" fmla="*/ 0 h 678283"/>
                    <a:gd name="connsiteX1" fmla="*/ 1447800 w 1447800"/>
                    <a:gd name="connsiteY1" fmla="*/ 0 h 678283"/>
                    <a:gd name="connsiteX2" fmla="*/ 1447800 w 1447800"/>
                    <a:gd name="connsiteY2" fmla="*/ 678283 h 678283"/>
                    <a:gd name="connsiteX3" fmla="*/ 53789 w 1447800"/>
                    <a:gd name="connsiteY3" fmla="*/ 389171 h 678283"/>
                    <a:gd name="connsiteX4" fmla="*/ 0 w 1447800"/>
                    <a:gd name="connsiteY4" fmla="*/ 0 h 678283"/>
                    <a:gd name="connsiteX0" fmla="*/ 0 w 1447800"/>
                    <a:gd name="connsiteY0" fmla="*/ 0 h 389171"/>
                    <a:gd name="connsiteX1" fmla="*/ 1447800 w 1447800"/>
                    <a:gd name="connsiteY1" fmla="*/ 0 h 389171"/>
                    <a:gd name="connsiteX2" fmla="*/ 1420905 w 1447800"/>
                    <a:gd name="connsiteY2" fmla="*/ 342107 h 389171"/>
                    <a:gd name="connsiteX3" fmla="*/ 53789 w 1447800"/>
                    <a:gd name="connsiteY3" fmla="*/ 389171 h 389171"/>
                    <a:gd name="connsiteX4" fmla="*/ 0 w 1447800"/>
                    <a:gd name="connsiteY4" fmla="*/ 0 h 389171"/>
                    <a:gd name="connsiteX0" fmla="*/ 0 w 1447800"/>
                    <a:gd name="connsiteY0" fmla="*/ 0 h 422788"/>
                    <a:gd name="connsiteX1" fmla="*/ 1447800 w 1447800"/>
                    <a:gd name="connsiteY1" fmla="*/ 0 h 422788"/>
                    <a:gd name="connsiteX2" fmla="*/ 1420905 w 1447800"/>
                    <a:gd name="connsiteY2" fmla="*/ 342107 h 422788"/>
                    <a:gd name="connsiteX3" fmla="*/ 53789 w 1447800"/>
                    <a:gd name="connsiteY3" fmla="*/ 422788 h 422788"/>
                    <a:gd name="connsiteX4" fmla="*/ 0 w 1447800"/>
                    <a:gd name="connsiteY4" fmla="*/ 0 h 422788"/>
                    <a:gd name="connsiteX0" fmla="*/ 0 w 1447800"/>
                    <a:gd name="connsiteY0" fmla="*/ 0 h 615112"/>
                    <a:gd name="connsiteX1" fmla="*/ 1447800 w 1447800"/>
                    <a:gd name="connsiteY1" fmla="*/ 0 h 615112"/>
                    <a:gd name="connsiteX2" fmla="*/ 1420905 w 1447800"/>
                    <a:gd name="connsiteY2" fmla="*/ 342107 h 615112"/>
                    <a:gd name="connsiteX3" fmla="*/ 53789 w 1447800"/>
                    <a:gd name="connsiteY3" fmla="*/ 422788 h 615112"/>
                    <a:gd name="connsiteX4" fmla="*/ 0 w 1447800"/>
                    <a:gd name="connsiteY4" fmla="*/ 0 h 615112"/>
                    <a:gd name="connsiteX0" fmla="*/ 0 w 1447800"/>
                    <a:gd name="connsiteY0" fmla="*/ 0 h 685888"/>
                    <a:gd name="connsiteX1" fmla="*/ 1447800 w 1447800"/>
                    <a:gd name="connsiteY1" fmla="*/ 0 h 685888"/>
                    <a:gd name="connsiteX2" fmla="*/ 1420905 w 1447800"/>
                    <a:gd name="connsiteY2" fmla="*/ 342107 h 685888"/>
                    <a:gd name="connsiteX3" fmla="*/ 53789 w 1447800"/>
                    <a:gd name="connsiteY3" fmla="*/ 422788 h 685888"/>
                    <a:gd name="connsiteX4" fmla="*/ 0 w 1447800"/>
                    <a:gd name="connsiteY4" fmla="*/ 0 h 685888"/>
                    <a:gd name="connsiteX0" fmla="*/ 0 w 1447800"/>
                    <a:gd name="connsiteY0" fmla="*/ 0 h 703246"/>
                    <a:gd name="connsiteX1" fmla="*/ 1447800 w 1447800"/>
                    <a:gd name="connsiteY1" fmla="*/ 0 h 703246"/>
                    <a:gd name="connsiteX2" fmla="*/ 1420905 w 1447800"/>
                    <a:gd name="connsiteY2" fmla="*/ 342107 h 703246"/>
                    <a:gd name="connsiteX3" fmla="*/ 53789 w 1447800"/>
                    <a:gd name="connsiteY3" fmla="*/ 422788 h 703246"/>
                    <a:gd name="connsiteX4" fmla="*/ 0 w 1447800"/>
                    <a:gd name="connsiteY4" fmla="*/ 0 h 703246"/>
                    <a:gd name="connsiteX0" fmla="*/ 0 w 1447800"/>
                    <a:gd name="connsiteY0" fmla="*/ 0 h 699377"/>
                    <a:gd name="connsiteX1" fmla="*/ 1447800 w 1447800"/>
                    <a:gd name="connsiteY1" fmla="*/ 0 h 699377"/>
                    <a:gd name="connsiteX2" fmla="*/ 1420905 w 1447800"/>
                    <a:gd name="connsiteY2" fmla="*/ 342107 h 699377"/>
                    <a:gd name="connsiteX3" fmla="*/ 53789 w 1447800"/>
                    <a:gd name="connsiteY3" fmla="*/ 422788 h 699377"/>
                    <a:gd name="connsiteX4" fmla="*/ 0 w 1447800"/>
                    <a:gd name="connsiteY4" fmla="*/ 0 h 699377"/>
                    <a:gd name="connsiteX0" fmla="*/ 0 w 1420905"/>
                    <a:gd name="connsiteY0" fmla="*/ 0 h 699377"/>
                    <a:gd name="connsiteX1" fmla="*/ 1373841 w 1420905"/>
                    <a:gd name="connsiteY1" fmla="*/ 26894 h 699377"/>
                    <a:gd name="connsiteX2" fmla="*/ 1420905 w 1420905"/>
                    <a:gd name="connsiteY2" fmla="*/ 342107 h 699377"/>
                    <a:gd name="connsiteX3" fmla="*/ 53789 w 1420905"/>
                    <a:gd name="connsiteY3" fmla="*/ 422788 h 699377"/>
                    <a:gd name="connsiteX4" fmla="*/ 0 w 1420905"/>
                    <a:gd name="connsiteY4" fmla="*/ 0 h 699377"/>
                    <a:gd name="connsiteX0" fmla="*/ 0 w 1420905"/>
                    <a:gd name="connsiteY0" fmla="*/ 0 h 699377"/>
                    <a:gd name="connsiteX1" fmla="*/ 1373841 w 1420905"/>
                    <a:gd name="connsiteY1" fmla="*/ 26894 h 699377"/>
                    <a:gd name="connsiteX2" fmla="*/ 1420905 w 1420905"/>
                    <a:gd name="connsiteY2" fmla="*/ 342107 h 699377"/>
                    <a:gd name="connsiteX3" fmla="*/ 53789 w 1420905"/>
                    <a:gd name="connsiteY3" fmla="*/ 422788 h 699377"/>
                    <a:gd name="connsiteX4" fmla="*/ 0 w 1420905"/>
                    <a:gd name="connsiteY4" fmla="*/ 0 h 699377"/>
                    <a:gd name="connsiteX0" fmla="*/ 295835 w 1367116"/>
                    <a:gd name="connsiteY0" fmla="*/ 53788 h 672483"/>
                    <a:gd name="connsiteX1" fmla="*/ 1320052 w 1367116"/>
                    <a:gd name="connsiteY1" fmla="*/ 0 h 672483"/>
                    <a:gd name="connsiteX2" fmla="*/ 1367116 w 1367116"/>
                    <a:gd name="connsiteY2" fmla="*/ 315213 h 672483"/>
                    <a:gd name="connsiteX3" fmla="*/ 0 w 1367116"/>
                    <a:gd name="connsiteY3" fmla="*/ 395894 h 672483"/>
                    <a:gd name="connsiteX4" fmla="*/ 295835 w 1367116"/>
                    <a:gd name="connsiteY4" fmla="*/ 53788 h 672483"/>
                    <a:gd name="connsiteX0" fmla="*/ 295835 w 1367116"/>
                    <a:gd name="connsiteY0" fmla="*/ 53788 h 672483"/>
                    <a:gd name="connsiteX1" fmla="*/ 1320052 w 1367116"/>
                    <a:gd name="connsiteY1" fmla="*/ 0 h 672483"/>
                    <a:gd name="connsiteX2" fmla="*/ 1367116 w 1367116"/>
                    <a:gd name="connsiteY2" fmla="*/ 315213 h 672483"/>
                    <a:gd name="connsiteX3" fmla="*/ 0 w 1367116"/>
                    <a:gd name="connsiteY3" fmla="*/ 395894 h 672483"/>
                    <a:gd name="connsiteX4" fmla="*/ 295835 w 1367116"/>
                    <a:gd name="connsiteY4" fmla="*/ 53788 h 672483"/>
                    <a:gd name="connsiteX0" fmla="*/ 295835 w 1367116"/>
                    <a:gd name="connsiteY0" fmla="*/ 53788 h 672483"/>
                    <a:gd name="connsiteX1" fmla="*/ 1320052 w 1367116"/>
                    <a:gd name="connsiteY1" fmla="*/ 0 h 672483"/>
                    <a:gd name="connsiteX2" fmla="*/ 1367116 w 1367116"/>
                    <a:gd name="connsiteY2" fmla="*/ 315213 h 672483"/>
                    <a:gd name="connsiteX3" fmla="*/ 0 w 1367116"/>
                    <a:gd name="connsiteY3" fmla="*/ 395894 h 672483"/>
                    <a:gd name="connsiteX4" fmla="*/ 295835 w 1367116"/>
                    <a:gd name="connsiteY4" fmla="*/ 53788 h 672483"/>
                    <a:gd name="connsiteX0" fmla="*/ 295835 w 1367116"/>
                    <a:gd name="connsiteY0" fmla="*/ 53788 h 672483"/>
                    <a:gd name="connsiteX1" fmla="*/ 1320052 w 1367116"/>
                    <a:gd name="connsiteY1" fmla="*/ 0 h 672483"/>
                    <a:gd name="connsiteX2" fmla="*/ 1367116 w 1367116"/>
                    <a:gd name="connsiteY2" fmla="*/ 315213 h 672483"/>
                    <a:gd name="connsiteX3" fmla="*/ 0 w 1367116"/>
                    <a:gd name="connsiteY3" fmla="*/ 395894 h 672483"/>
                    <a:gd name="connsiteX4" fmla="*/ 295835 w 1367116"/>
                    <a:gd name="connsiteY4" fmla="*/ 53788 h 672483"/>
                    <a:gd name="connsiteX0" fmla="*/ 295835 w 1369081"/>
                    <a:gd name="connsiteY0" fmla="*/ 597 h 619292"/>
                    <a:gd name="connsiteX1" fmla="*/ 1367116 w 1369081"/>
                    <a:gd name="connsiteY1" fmla="*/ 262022 h 619292"/>
                    <a:gd name="connsiteX2" fmla="*/ 0 w 1369081"/>
                    <a:gd name="connsiteY2" fmla="*/ 342703 h 619292"/>
                    <a:gd name="connsiteX3" fmla="*/ 295835 w 1369081"/>
                    <a:gd name="connsiteY3" fmla="*/ 597 h 619292"/>
                    <a:gd name="connsiteX0" fmla="*/ 295835 w 1368181"/>
                    <a:gd name="connsiteY0" fmla="*/ 95304 h 713999"/>
                    <a:gd name="connsiteX1" fmla="*/ 1367116 w 1368181"/>
                    <a:gd name="connsiteY1" fmla="*/ 356729 h 713999"/>
                    <a:gd name="connsiteX2" fmla="*/ 0 w 1368181"/>
                    <a:gd name="connsiteY2" fmla="*/ 437410 h 713999"/>
                    <a:gd name="connsiteX3" fmla="*/ 295835 w 1368181"/>
                    <a:gd name="connsiteY3" fmla="*/ 95304 h 713999"/>
                    <a:gd name="connsiteX0" fmla="*/ 295835 w 1368136"/>
                    <a:gd name="connsiteY0" fmla="*/ 112549 h 731244"/>
                    <a:gd name="connsiteX1" fmla="*/ 1367116 w 1368136"/>
                    <a:gd name="connsiteY1" fmla="*/ 373974 h 731244"/>
                    <a:gd name="connsiteX2" fmla="*/ 0 w 1368136"/>
                    <a:gd name="connsiteY2" fmla="*/ 454655 h 731244"/>
                    <a:gd name="connsiteX3" fmla="*/ 295835 w 1368136"/>
                    <a:gd name="connsiteY3" fmla="*/ 112549 h 731244"/>
                    <a:gd name="connsiteX0" fmla="*/ 295835 w 1368108"/>
                    <a:gd name="connsiteY0" fmla="*/ 117599 h 736294"/>
                    <a:gd name="connsiteX1" fmla="*/ 1367116 w 1368108"/>
                    <a:gd name="connsiteY1" fmla="*/ 379024 h 736294"/>
                    <a:gd name="connsiteX2" fmla="*/ 0 w 1368108"/>
                    <a:gd name="connsiteY2" fmla="*/ 459705 h 736294"/>
                    <a:gd name="connsiteX3" fmla="*/ 295835 w 1368108"/>
                    <a:gd name="connsiteY3" fmla="*/ 117599 h 736294"/>
                    <a:gd name="connsiteX0" fmla="*/ 0 w 1367116"/>
                    <a:gd name="connsiteY0" fmla="*/ 80681 h 357270"/>
                    <a:gd name="connsiteX1" fmla="*/ 1367116 w 1367116"/>
                    <a:gd name="connsiteY1" fmla="*/ 0 h 357270"/>
                    <a:gd name="connsiteX2" fmla="*/ 0 w 1367116"/>
                    <a:gd name="connsiteY2" fmla="*/ 80681 h 357270"/>
                    <a:gd name="connsiteX0" fmla="*/ 0 w 1367116"/>
                    <a:gd name="connsiteY0" fmla="*/ 284842 h 561431"/>
                    <a:gd name="connsiteX1" fmla="*/ 1367116 w 1367116"/>
                    <a:gd name="connsiteY1" fmla="*/ 204161 h 561431"/>
                    <a:gd name="connsiteX2" fmla="*/ 0 w 1367116"/>
                    <a:gd name="connsiteY2" fmla="*/ 284842 h 561431"/>
                    <a:gd name="connsiteX0" fmla="*/ 0 w 1393556"/>
                    <a:gd name="connsiteY0" fmla="*/ 464463 h 741052"/>
                    <a:gd name="connsiteX1" fmla="*/ 1367116 w 1393556"/>
                    <a:gd name="connsiteY1" fmla="*/ 383782 h 741052"/>
                    <a:gd name="connsiteX2" fmla="*/ 0 w 1393556"/>
                    <a:gd name="connsiteY2" fmla="*/ 464463 h 741052"/>
                    <a:gd name="connsiteX0" fmla="*/ 0 w 1389887"/>
                    <a:gd name="connsiteY0" fmla="*/ 459625 h 736214"/>
                    <a:gd name="connsiteX1" fmla="*/ 1367116 w 1389887"/>
                    <a:gd name="connsiteY1" fmla="*/ 378944 h 736214"/>
                    <a:gd name="connsiteX2" fmla="*/ 0 w 1389887"/>
                    <a:gd name="connsiteY2" fmla="*/ 459625 h 7362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89887" h="736214">
                      <a:moveTo>
                        <a:pt x="0" y="459625"/>
                      </a:moveTo>
                      <a:cubicBezTo>
                        <a:pt x="99358" y="-132045"/>
                        <a:pt x="1590487" y="-145492"/>
                        <a:pt x="1367116" y="378944"/>
                      </a:cubicBezTo>
                      <a:cubicBezTo>
                        <a:pt x="1126564" y="681502"/>
                        <a:pt x="563282" y="963891"/>
                        <a:pt x="0" y="459625"/>
                      </a:cubicBezTo>
                      <a:close/>
                    </a:path>
                  </a:pathLst>
                </a:custGeom>
                <a:gradFill>
                  <a:gsLst>
                    <a:gs pos="98000">
                      <a:schemeClr val="bg1">
                        <a:lumMod val="75000"/>
                        <a:alpha val="63000"/>
                      </a:schemeClr>
                    </a:gs>
                    <a:gs pos="0">
                      <a:schemeClr val="bg1">
                        <a:lumMod val="85000"/>
                        <a:alpha val="45000"/>
                      </a:schemeClr>
                    </a:gs>
                  </a:gsLst>
                  <a:lin ang="16200000" scaled="1"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166"/>
              <p:cNvGrpSpPr/>
              <p:nvPr/>
            </p:nvGrpSpPr>
            <p:grpSpPr>
              <a:xfrm>
                <a:off x="2390336" y="3659942"/>
                <a:ext cx="901505" cy="860527"/>
                <a:chOff x="2209800" y="1981200"/>
                <a:chExt cx="1676400" cy="1600200"/>
              </a:xfrm>
              <a:effectLst/>
            </p:grpSpPr>
            <p:sp>
              <p:nvSpPr>
                <p:cNvPr id="112" name="Oval 202"/>
                <p:cNvSpPr/>
                <p:nvPr/>
              </p:nvSpPr>
              <p:spPr>
                <a:xfrm>
                  <a:off x="2209800" y="1981200"/>
                  <a:ext cx="1676400" cy="1600200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3" name="Oval 203"/>
                <p:cNvSpPr/>
                <p:nvPr/>
              </p:nvSpPr>
              <p:spPr>
                <a:xfrm>
                  <a:off x="2278141" y="2057400"/>
                  <a:ext cx="1447800" cy="1295400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3"/>
                <p:cNvSpPr/>
                <p:nvPr/>
              </p:nvSpPr>
              <p:spPr>
                <a:xfrm rot="964047">
                  <a:off x="2321350" y="2239322"/>
                  <a:ext cx="399134" cy="931555"/>
                </a:xfrm>
                <a:custGeom>
                  <a:avLst/>
                  <a:gdLst>
                    <a:gd name="connsiteX0" fmla="*/ 0 w 304800"/>
                    <a:gd name="connsiteY0" fmla="*/ 0 h 914400"/>
                    <a:gd name="connsiteX1" fmla="*/ 304800 w 304800"/>
                    <a:gd name="connsiteY1" fmla="*/ 0 h 914400"/>
                    <a:gd name="connsiteX2" fmla="*/ 304800 w 304800"/>
                    <a:gd name="connsiteY2" fmla="*/ 914400 h 914400"/>
                    <a:gd name="connsiteX3" fmla="*/ 0 w 304800"/>
                    <a:gd name="connsiteY3" fmla="*/ 914400 h 914400"/>
                    <a:gd name="connsiteX4" fmla="*/ 0 w 304800"/>
                    <a:gd name="connsiteY4" fmla="*/ 0 h 914400"/>
                    <a:gd name="connsiteX0" fmla="*/ 0 w 304800"/>
                    <a:gd name="connsiteY0" fmla="*/ 0 h 914400"/>
                    <a:gd name="connsiteX1" fmla="*/ 275640 w 304800"/>
                    <a:gd name="connsiteY1" fmla="*/ 63448 h 914400"/>
                    <a:gd name="connsiteX2" fmla="*/ 304800 w 304800"/>
                    <a:gd name="connsiteY2" fmla="*/ 914400 h 914400"/>
                    <a:gd name="connsiteX3" fmla="*/ 0 w 304800"/>
                    <a:gd name="connsiteY3" fmla="*/ 914400 h 914400"/>
                    <a:gd name="connsiteX4" fmla="*/ 0 w 304800"/>
                    <a:gd name="connsiteY4" fmla="*/ 0 h 914400"/>
                    <a:gd name="connsiteX0" fmla="*/ 130458 w 304800"/>
                    <a:gd name="connsiteY0" fmla="*/ 0 h 993569"/>
                    <a:gd name="connsiteX1" fmla="*/ 275640 w 304800"/>
                    <a:gd name="connsiteY1" fmla="*/ 142617 h 993569"/>
                    <a:gd name="connsiteX2" fmla="*/ 304800 w 304800"/>
                    <a:gd name="connsiteY2" fmla="*/ 993569 h 993569"/>
                    <a:gd name="connsiteX3" fmla="*/ 0 w 304800"/>
                    <a:gd name="connsiteY3" fmla="*/ 993569 h 993569"/>
                    <a:gd name="connsiteX4" fmla="*/ 130458 w 304800"/>
                    <a:gd name="connsiteY4" fmla="*/ 0 h 993569"/>
                    <a:gd name="connsiteX0" fmla="*/ 130458 w 304800"/>
                    <a:gd name="connsiteY0" fmla="*/ 0 h 993569"/>
                    <a:gd name="connsiteX1" fmla="*/ 275640 w 304800"/>
                    <a:gd name="connsiteY1" fmla="*/ 142617 h 993569"/>
                    <a:gd name="connsiteX2" fmla="*/ 304800 w 304800"/>
                    <a:gd name="connsiteY2" fmla="*/ 993569 h 993569"/>
                    <a:gd name="connsiteX3" fmla="*/ 0 w 304800"/>
                    <a:gd name="connsiteY3" fmla="*/ 993569 h 993569"/>
                    <a:gd name="connsiteX4" fmla="*/ 130458 w 304800"/>
                    <a:gd name="connsiteY4" fmla="*/ 0 h 993569"/>
                    <a:gd name="connsiteX0" fmla="*/ 38563 w 212905"/>
                    <a:gd name="connsiteY0" fmla="*/ 0 h 993569"/>
                    <a:gd name="connsiteX1" fmla="*/ 183745 w 212905"/>
                    <a:gd name="connsiteY1" fmla="*/ 142617 h 993569"/>
                    <a:gd name="connsiteX2" fmla="*/ 212905 w 212905"/>
                    <a:gd name="connsiteY2" fmla="*/ 993569 h 993569"/>
                    <a:gd name="connsiteX3" fmla="*/ 0 w 212905"/>
                    <a:gd name="connsiteY3" fmla="*/ 986778 h 993569"/>
                    <a:gd name="connsiteX4" fmla="*/ 38563 w 212905"/>
                    <a:gd name="connsiteY4" fmla="*/ 0 h 993569"/>
                    <a:gd name="connsiteX0" fmla="*/ 38563 w 333019"/>
                    <a:gd name="connsiteY0" fmla="*/ 0 h 986778"/>
                    <a:gd name="connsiteX1" fmla="*/ 183745 w 333019"/>
                    <a:gd name="connsiteY1" fmla="*/ 142617 h 986778"/>
                    <a:gd name="connsiteX2" fmla="*/ 333019 w 333019"/>
                    <a:gd name="connsiteY2" fmla="*/ 747202 h 986778"/>
                    <a:gd name="connsiteX3" fmla="*/ 0 w 333019"/>
                    <a:gd name="connsiteY3" fmla="*/ 986778 h 986778"/>
                    <a:gd name="connsiteX4" fmla="*/ 38563 w 333019"/>
                    <a:gd name="connsiteY4" fmla="*/ 0 h 986778"/>
                    <a:gd name="connsiteX0" fmla="*/ 0 w 294456"/>
                    <a:gd name="connsiteY0" fmla="*/ 0 h 931555"/>
                    <a:gd name="connsiteX1" fmla="*/ 145182 w 294456"/>
                    <a:gd name="connsiteY1" fmla="*/ 142617 h 931555"/>
                    <a:gd name="connsiteX2" fmla="*/ 294456 w 294456"/>
                    <a:gd name="connsiteY2" fmla="*/ 747202 h 931555"/>
                    <a:gd name="connsiteX3" fmla="*/ 166485 w 294456"/>
                    <a:gd name="connsiteY3" fmla="*/ 931555 h 931555"/>
                    <a:gd name="connsiteX4" fmla="*/ 0 w 294456"/>
                    <a:gd name="connsiteY4" fmla="*/ 0 h 931555"/>
                    <a:gd name="connsiteX0" fmla="*/ 24471 w 318927"/>
                    <a:gd name="connsiteY0" fmla="*/ 0 h 931555"/>
                    <a:gd name="connsiteX1" fmla="*/ 169653 w 318927"/>
                    <a:gd name="connsiteY1" fmla="*/ 142617 h 931555"/>
                    <a:gd name="connsiteX2" fmla="*/ 318927 w 318927"/>
                    <a:gd name="connsiteY2" fmla="*/ 747202 h 931555"/>
                    <a:gd name="connsiteX3" fmla="*/ 190956 w 318927"/>
                    <a:gd name="connsiteY3" fmla="*/ 931555 h 931555"/>
                    <a:gd name="connsiteX4" fmla="*/ 24471 w 318927"/>
                    <a:gd name="connsiteY4" fmla="*/ 0 h 931555"/>
                    <a:gd name="connsiteX0" fmla="*/ 104678 w 399134"/>
                    <a:gd name="connsiteY0" fmla="*/ 0 h 931555"/>
                    <a:gd name="connsiteX1" fmla="*/ 249860 w 399134"/>
                    <a:gd name="connsiteY1" fmla="*/ 142617 h 931555"/>
                    <a:gd name="connsiteX2" fmla="*/ 399134 w 399134"/>
                    <a:gd name="connsiteY2" fmla="*/ 747202 h 931555"/>
                    <a:gd name="connsiteX3" fmla="*/ 271163 w 399134"/>
                    <a:gd name="connsiteY3" fmla="*/ 931555 h 931555"/>
                    <a:gd name="connsiteX4" fmla="*/ 104678 w 399134"/>
                    <a:gd name="connsiteY4" fmla="*/ 0 h 931555"/>
                    <a:gd name="connsiteX0" fmla="*/ 104678 w 399134"/>
                    <a:gd name="connsiteY0" fmla="*/ 0 h 931555"/>
                    <a:gd name="connsiteX1" fmla="*/ 249860 w 399134"/>
                    <a:gd name="connsiteY1" fmla="*/ 142617 h 931555"/>
                    <a:gd name="connsiteX2" fmla="*/ 399134 w 399134"/>
                    <a:gd name="connsiteY2" fmla="*/ 747202 h 931555"/>
                    <a:gd name="connsiteX3" fmla="*/ 271163 w 399134"/>
                    <a:gd name="connsiteY3" fmla="*/ 931555 h 931555"/>
                    <a:gd name="connsiteX4" fmla="*/ 104678 w 399134"/>
                    <a:gd name="connsiteY4" fmla="*/ 0 h 931555"/>
                    <a:gd name="connsiteX0" fmla="*/ 104678 w 399134"/>
                    <a:gd name="connsiteY0" fmla="*/ 0 h 931555"/>
                    <a:gd name="connsiteX1" fmla="*/ 249860 w 399134"/>
                    <a:gd name="connsiteY1" fmla="*/ 142617 h 931555"/>
                    <a:gd name="connsiteX2" fmla="*/ 399134 w 399134"/>
                    <a:gd name="connsiteY2" fmla="*/ 747202 h 931555"/>
                    <a:gd name="connsiteX3" fmla="*/ 271163 w 399134"/>
                    <a:gd name="connsiteY3" fmla="*/ 931555 h 931555"/>
                    <a:gd name="connsiteX4" fmla="*/ 104678 w 399134"/>
                    <a:gd name="connsiteY4" fmla="*/ 0 h 9315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99134" h="931555">
                      <a:moveTo>
                        <a:pt x="104678" y="0"/>
                      </a:moveTo>
                      <a:cubicBezTo>
                        <a:pt x="153860" y="87916"/>
                        <a:pt x="201466" y="95078"/>
                        <a:pt x="249860" y="142617"/>
                      </a:cubicBezTo>
                      <a:cubicBezTo>
                        <a:pt x="171373" y="408695"/>
                        <a:pt x="276601" y="593317"/>
                        <a:pt x="399134" y="747202"/>
                      </a:cubicBezTo>
                      <a:lnTo>
                        <a:pt x="271163" y="931555"/>
                      </a:lnTo>
                      <a:cubicBezTo>
                        <a:pt x="-68472" y="613676"/>
                        <a:pt x="-45977" y="266656"/>
                        <a:pt x="104678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14"/>
                <p:cNvSpPr/>
                <p:nvPr/>
              </p:nvSpPr>
              <p:spPr>
                <a:xfrm>
                  <a:off x="2841601" y="2469922"/>
                  <a:ext cx="369407" cy="289112"/>
                </a:xfrm>
                <a:custGeom>
                  <a:avLst/>
                  <a:gdLst>
                    <a:gd name="connsiteX0" fmla="*/ 0 w 342513"/>
                    <a:gd name="connsiteY0" fmla="*/ 0 h 228600"/>
                    <a:gd name="connsiteX1" fmla="*/ 342513 w 342513"/>
                    <a:gd name="connsiteY1" fmla="*/ 0 h 228600"/>
                    <a:gd name="connsiteX2" fmla="*/ 342513 w 342513"/>
                    <a:gd name="connsiteY2" fmla="*/ 228600 h 228600"/>
                    <a:gd name="connsiteX3" fmla="*/ 0 w 342513"/>
                    <a:gd name="connsiteY3" fmla="*/ 228600 h 228600"/>
                    <a:gd name="connsiteX4" fmla="*/ 0 w 342513"/>
                    <a:gd name="connsiteY4" fmla="*/ 0 h 228600"/>
                    <a:gd name="connsiteX0" fmla="*/ 26894 w 369407"/>
                    <a:gd name="connsiteY0" fmla="*/ 0 h 242047"/>
                    <a:gd name="connsiteX1" fmla="*/ 369407 w 369407"/>
                    <a:gd name="connsiteY1" fmla="*/ 0 h 242047"/>
                    <a:gd name="connsiteX2" fmla="*/ 369407 w 369407"/>
                    <a:gd name="connsiteY2" fmla="*/ 228600 h 242047"/>
                    <a:gd name="connsiteX3" fmla="*/ 0 w 369407"/>
                    <a:gd name="connsiteY3" fmla="*/ 242047 h 242047"/>
                    <a:gd name="connsiteX4" fmla="*/ 26894 w 369407"/>
                    <a:gd name="connsiteY4" fmla="*/ 0 h 242047"/>
                    <a:gd name="connsiteX0" fmla="*/ 26894 w 369407"/>
                    <a:gd name="connsiteY0" fmla="*/ 0 h 255494"/>
                    <a:gd name="connsiteX1" fmla="*/ 369407 w 369407"/>
                    <a:gd name="connsiteY1" fmla="*/ 0 h 255494"/>
                    <a:gd name="connsiteX2" fmla="*/ 342513 w 369407"/>
                    <a:gd name="connsiteY2" fmla="*/ 255494 h 255494"/>
                    <a:gd name="connsiteX3" fmla="*/ 0 w 369407"/>
                    <a:gd name="connsiteY3" fmla="*/ 242047 h 255494"/>
                    <a:gd name="connsiteX4" fmla="*/ 26894 w 369407"/>
                    <a:gd name="connsiteY4" fmla="*/ 0 h 255494"/>
                    <a:gd name="connsiteX0" fmla="*/ 26894 w 369407"/>
                    <a:gd name="connsiteY0" fmla="*/ 0 h 255494"/>
                    <a:gd name="connsiteX1" fmla="*/ 369407 w 369407"/>
                    <a:gd name="connsiteY1" fmla="*/ 67235 h 255494"/>
                    <a:gd name="connsiteX2" fmla="*/ 342513 w 369407"/>
                    <a:gd name="connsiteY2" fmla="*/ 255494 h 255494"/>
                    <a:gd name="connsiteX3" fmla="*/ 0 w 369407"/>
                    <a:gd name="connsiteY3" fmla="*/ 242047 h 255494"/>
                    <a:gd name="connsiteX4" fmla="*/ 26894 w 369407"/>
                    <a:gd name="connsiteY4" fmla="*/ 0 h 255494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69407" h="289112">
                      <a:moveTo>
                        <a:pt x="26894" y="0"/>
                      </a:moveTo>
                      <a:cubicBezTo>
                        <a:pt x="154512" y="13448"/>
                        <a:pt x="255236" y="47064"/>
                        <a:pt x="369407" y="100853"/>
                      </a:cubicBezTo>
                      <a:lnTo>
                        <a:pt x="342513" y="289112"/>
                      </a:lnTo>
                      <a:cubicBezTo>
                        <a:pt x="208171" y="257735"/>
                        <a:pt x="107448" y="259977"/>
                        <a:pt x="0" y="275665"/>
                      </a:cubicBezTo>
                      <a:lnTo>
                        <a:pt x="26894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98000">
                      <a:schemeClr val="bg1">
                        <a:lumMod val="95000"/>
                      </a:schemeClr>
                    </a:gs>
                    <a:gs pos="26000">
                      <a:schemeClr val="bg1">
                        <a:lumMod val="85000"/>
                      </a:schemeClr>
                    </a:gs>
                  </a:gsLst>
                  <a:lin ang="16200000" scaled="1"/>
                  <a:tileRect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15"/>
                <p:cNvSpPr/>
                <p:nvPr/>
              </p:nvSpPr>
              <p:spPr>
                <a:xfrm rot="278579">
                  <a:off x="3484994" y="2613083"/>
                  <a:ext cx="172571" cy="325764"/>
                </a:xfrm>
                <a:custGeom>
                  <a:avLst/>
                  <a:gdLst>
                    <a:gd name="connsiteX0" fmla="*/ 0 w 152400"/>
                    <a:gd name="connsiteY0" fmla="*/ 0 h 312317"/>
                    <a:gd name="connsiteX1" fmla="*/ 152400 w 152400"/>
                    <a:gd name="connsiteY1" fmla="*/ 0 h 312317"/>
                    <a:gd name="connsiteX2" fmla="*/ 152400 w 152400"/>
                    <a:gd name="connsiteY2" fmla="*/ 312317 h 312317"/>
                    <a:gd name="connsiteX3" fmla="*/ 0 w 152400"/>
                    <a:gd name="connsiteY3" fmla="*/ 312317 h 312317"/>
                    <a:gd name="connsiteX4" fmla="*/ 0 w 152400"/>
                    <a:gd name="connsiteY4" fmla="*/ 0 h 312317"/>
                    <a:gd name="connsiteX0" fmla="*/ 0 w 152400"/>
                    <a:gd name="connsiteY0" fmla="*/ 0 h 312317"/>
                    <a:gd name="connsiteX1" fmla="*/ 125506 w 152400"/>
                    <a:gd name="connsiteY1" fmla="*/ 0 h 312317"/>
                    <a:gd name="connsiteX2" fmla="*/ 152400 w 152400"/>
                    <a:gd name="connsiteY2" fmla="*/ 312317 h 312317"/>
                    <a:gd name="connsiteX3" fmla="*/ 0 w 152400"/>
                    <a:gd name="connsiteY3" fmla="*/ 312317 h 312317"/>
                    <a:gd name="connsiteX4" fmla="*/ 0 w 152400"/>
                    <a:gd name="connsiteY4" fmla="*/ 0 h 312317"/>
                    <a:gd name="connsiteX0" fmla="*/ 0 w 152400"/>
                    <a:gd name="connsiteY0" fmla="*/ 20171 h 312317"/>
                    <a:gd name="connsiteX1" fmla="*/ 125506 w 152400"/>
                    <a:gd name="connsiteY1" fmla="*/ 0 h 312317"/>
                    <a:gd name="connsiteX2" fmla="*/ 152400 w 152400"/>
                    <a:gd name="connsiteY2" fmla="*/ 312317 h 312317"/>
                    <a:gd name="connsiteX3" fmla="*/ 0 w 152400"/>
                    <a:gd name="connsiteY3" fmla="*/ 312317 h 312317"/>
                    <a:gd name="connsiteX4" fmla="*/ 0 w 152400"/>
                    <a:gd name="connsiteY4" fmla="*/ 20171 h 312317"/>
                    <a:gd name="connsiteX0" fmla="*/ 0 w 152400"/>
                    <a:gd name="connsiteY0" fmla="*/ 47065 h 339211"/>
                    <a:gd name="connsiteX1" fmla="*/ 112059 w 152400"/>
                    <a:gd name="connsiteY1" fmla="*/ 0 h 339211"/>
                    <a:gd name="connsiteX2" fmla="*/ 152400 w 152400"/>
                    <a:gd name="connsiteY2" fmla="*/ 339211 h 339211"/>
                    <a:gd name="connsiteX3" fmla="*/ 0 w 152400"/>
                    <a:gd name="connsiteY3" fmla="*/ 339211 h 339211"/>
                    <a:gd name="connsiteX4" fmla="*/ 0 w 152400"/>
                    <a:gd name="connsiteY4" fmla="*/ 47065 h 339211"/>
                    <a:gd name="connsiteX0" fmla="*/ 0 w 172571"/>
                    <a:gd name="connsiteY0" fmla="*/ 47065 h 339211"/>
                    <a:gd name="connsiteX1" fmla="*/ 112059 w 172571"/>
                    <a:gd name="connsiteY1" fmla="*/ 0 h 339211"/>
                    <a:gd name="connsiteX2" fmla="*/ 172571 w 172571"/>
                    <a:gd name="connsiteY2" fmla="*/ 325764 h 339211"/>
                    <a:gd name="connsiteX3" fmla="*/ 0 w 172571"/>
                    <a:gd name="connsiteY3" fmla="*/ 339211 h 339211"/>
                    <a:gd name="connsiteX4" fmla="*/ 0 w 172571"/>
                    <a:gd name="connsiteY4" fmla="*/ 47065 h 339211"/>
                    <a:gd name="connsiteX0" fmla="*/ 0 w 172571"/>
                    <a:gd name="connsiteY0" fmla="*/ 47065 h 339211"/>
                    <a:gd name="connsiteX1" fmla="*/ 112059 w 172571"/>
                    <a:gd name="connsiteY1" fmla="*/ 0 h 339211"/>
                    <a:gd name="connsiteX2" fmla="*/ 172571 w 172571"/>
                    <a:gd name="connsiteY2" fmla="*/ 325764 h 339211"/>
                    <a:gd name="connsiteX3" fmla="*/ 0 w 172571"/>
                    <a:gd name="connsiteY3" fmla="*/ 339211 h 339211"/>
                    <a:gd name="connsiteX4" fmla="*/ 0 w 172571"/>
                    <a:gd name="connsiteY4" fmla="*/ 47065 h 339211"/>
                    <a:gd name="connsiteX0" fmla="*/ 0 w 172571"/>
                    <a:gd name="connsiteY0" fmla="*/ 47065 h 339211"/>
                    <a:gd name="connsiteX1" fmla="*/ 112059 w 172571"/>
                    <a:gd name="connsiteY1" fmla="*/ 0 h 339211"/>
                    <a:gd name="connsiteX2" fmla="*/ 172571 w 172571"/>
                    <a:gd name="connsiteY2" fmla="*/ 325764 h 339211"/>
                    <a:gd name="connsiteX3" fmla="*/ 0 w 172571"/>
                    <a:gd name="connsiteY3" fmla="*/ 339211 h 339211"/>
                    <a:gd name="connsiteX4" fmla="*/ 0 w 172571"/>
                    <a:gd name="connsiteY4" fmla="*/ 47065 h 339211"/>
                    <a:gd name="connsiteX0" fmla="*/ 0 w 172571"/>
                    <a:gd name="connsiteY0" fmla="*/ 47065 h 339211"/>
                    <a:gd name="connsiteX1" fmla="*/ 112059 w 172571"/>
                    <a:gd name="connsiteY1" fmla="*/ 0 h 339211"/>
                    <a:gd name="connsiteX2" fmla="*/ 172571 w 172571"/>
                    <a:gd name="connsiteY2" fmla="*/ 325764 h 339211"/>
                    <a:gd name="connsiteX3" fmla="*/ 0 w 172571"/>
                    <a:gd name="connsiteY3" fmla="*/ 339211 h 339211"/>
                    <a:gd name="connsiteX4" fmla="*/ 0 w 172571"/>
                    <a:gd name="connsiteY4" fmla="*/ 47065 h 339211"/>
                    <a:gd name="connsiteX0" fmla="*/ 0 w 172571"/>
                    <a:gd name="connsiteY0" fmla="*/ 47065 h 325764"/>
                    <a:gd name="connsiteX1" fmla="*/ 112059 w 172571"/>
                    <a:gd name="connsiteY1" fmla="*/ 0 h 325764"/>
                    <a:gd name="connsiteX2" fmla="*/ 172571 w 172571"/>
                    <a:gd name="connsiteY2" fmla="*/ 325764 h 325764"/>
                    <a:gd name="connsiteX3" fmla="*/ 20170 w 172571"/>
                    <a:gd name="connsiteY3" fmla="*/ 325764 h 325764"/>
                    <a:gd name="connsiteX4" fmla="*/ 0 w 172571"/>
                    <a:gd name="connsiteY4" fmla="*/ 47065 h 325764"/>
                    <a:gd name="connsiteX0" fmla="*/ 0 w 172571"/>
                    <a:gd name="connsiteY0" fmla="*/ 47065 h 325764"/>
                    <a:gd name="connsiteX1" fmla="*/ 112059 w 172571"/>
                    <a:gd name="connsiteY1" fmla="*/ 0 h 325764"/>
                    <a:gd name="connsiteX2" fmla="*/ 172571 w 172571"/>
                    <a:gd name="connsiteY2" fmla="*/ 325764 h 325764"/>
                    <a:gd name="connsiteX3" fmla="*/ 20170 w 172571"/>
                    <a:gd name="connsiteY3" fmla="*/ 325764 h 325764"/>
                    <a:gd name="connsiteX4" fmla="*/ 0 w 172571"/>
                    <a:gd name="connsiteY4" fmla="*/ 47065 h 3257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2571" h="325764">
                      <a:moveTo>
                        <a:pt x="0" y="47065"/>
                      </a:moveTo>
                      <a:lnTo>
                        <a:pt x="112059" y="0"/>
                      </a:lnTo>
                      <a:cubicBezTo>
                        <a:pt x="152401" y="108588"/>
                        <a:pt x="172571" y="203729"/>
                        <a:pt x="172571" y="325764"/>
                      </a:cubicBezTo>
                      <a:lnTo>
                        <a:pt x="20170" y="325764"/>
                      </a:lnTo>
                      <a:cubicBezTo>
                        <a:pt x="47064" y="228382"/>
                        <a:pt x="26894" y="151170"/>
                        <a:pt x="0" y="47065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17"/>
                <p:cNvSpPr/>
                <p:nvPr/>
              </p:nvSpPr>
              <p:spPr>
                <a:xfrm rot="277179">
                  <a:off x="2353057" y="2807879"/>
                  <a:ext cx="1389887" cy="736214"/>
                </a:xfrm>
                <a:custGeom>
                  <a:avLst/>
                  <a:gdLst>
                    <a:gd name="connsiteX0" fmla="*/ 0 w 1447800"/>
                    <a:gd name="connsiteY0" fmla="*/ 0 h 678283"/>
                    <a:gd name="connsiteX1" fmla="*/ 1447800 w 1447800"/>
                    <a:gd name="connsiteY1" fmla="*/ 0 h 678283"/>
                    <a:gd name="connsiteX2" fmla="*/ 1447800 w 1447800"/>
                    <a:gd name="connsiteY2" fmla="*/ 678283 h 678283"/>
                    <a:gd name="connsiteX3" fmla="*/ 0 w 1447800"/>
                    <a:gd name="connsiteY3" fmla="*/ 678283 h 678283"/>
                    <a:gd name="connsiteX4" fmla="*/ 0 w 1447800"/>
                    <a:gd name="connsiteY4" fmla="*/ 0 h 678283"/>
                    <a:gd name="connsiteX0" fmla="*/ 0 w 1447800"/>
                    <a:gd name="connsiteY0" fmla="*/ 0 h 678283"/>
                    <a:gd name="connsiteX1" fmla="*/ 1447800 w 1447800"/>
                    <a:gd name="connsiteY1" fmla="*/ 0 h 678283"/>
                    <a:gd name="connsiteX2" fmla="*/ 1447800 w 1447800"/>
                    <a:gd name="connsiteY2" fmla="*/ 678283 h 678283"/>
                    <a:gd name="connsiteX3" fmla="*/ 53789 w 1447800"/>
                    <a:gd name="connsiteY3" fmla="*/ 389171 h 678283"/>
                    <a:gd name="connsiteX4" fmla="*/ 0 w 1447800"/>
                    <a:gd name="connsiteY4" fmla="*/ 0 h 678283"/>
                    <a:gd name="connsiteX0" fmla="*/ 0 w 1447800"/>
                    <a:gd name="connsiteY0" fmla="*/ 0 h 389171"/>
                    <a:gd name="connsiteX1" fmla="*/ 1447800 w 1447800"/>
                    <a:gd name="connsiteY1" fmla="*/ 0 h 389171"/>
                    <a:gd name="connsiteX2" fmla="*/ 1420905 w 1447800"/>
                    <a:gd name="connsiteY2" fmla="*/ 342107 h 389171"/>
                    <a:gd name="connsiteX3" fmla="*/ 53789 w 1447800"/>
                    <a:gd name="connsiteY3" fmla="*/ 389171 h 389171"/>
                    <a:gd name="connsiteX4" fmla="*/ 0 w 1447800"/>
                    <a:gd name="connsiteY4" fmla="*/ 0 h 389171"/>
                    <a:gd name="connsiteX0" fmla="*/ 0 w 1447800"/>
                    <a:gd name="connsiteY0" fmla="*/ 0 h 422788"/>
                    <a:gd name="connsiteX1" fmla="*/ 1447800 w 1447800"/>
                    <a:gd name="connsiteY1" fmla="*/ 0 h 422788"/>
                    <a:gd name="connsiteX2" fmla="*/ 1420905 w 1447800"/>
                    <a:gd name="connsiteY2" fmla="*/ 342107 h 422788"/>
                    <a:gd name="connsiteX3" fmla="*/ 53789 w 1447800"/>
                    <a:gd name="connsiteY3" fmla="*/ 422788 h 422788"/>
                    <a:gd name="connsiteX4" fmla="*/ 0 w 1447800"/>
                    <a:gd name="connsiteY4" fmla="*/ 0 h 422788"/>
                    <a:gd name="connsiteX0" fmla="*/ 0 w 1447800"/>
                    <a:gd name="connsiteY0" fmla="*/ 0 h 615112"/>
                    <a:gd name="connsiteX1" fmla="*/ 1447800 w 1447800"/>
                    <a:gd name="connsiteY1" fmla="*/ 0 h 615112"/>
                    <a:gd name="connsiteX2" fmla="*/ 1420905 w 1447800"/>
                    <a:gd name="connsiteY2" fmla="*/ 342107 h 615112"/>
                    <a:gd name="connsiteX3" fmla="*/ 53789 w 1447800"/>
                    <a:gd name="connsiteY3" fmla="*/ 422788 h 615112"/>
                    <a:gd name="connsiteX4" fmla="*/ 0 w 1447800"/>
                    <a:gd name="connsiteY4" fmla="*/ 0 h 615112"/>
                    <a:gd name="connsiteX0" fmla="*/ 0 w 1447800"/>
                    <a:gd name="connsiteY0" fmla="*/ 0 h 685888"/>
                    <a:gd name="connsiteX1" fmla="*/ 1447800 w 1447800"/>
                    <a:gd name="connsiteY1" fmla="*/ 0 h 685888"/>
                    <a:gd name="connsiteX2" fmla="*/ 1420905 w 1447800"/>
                    <a:gd name="connsiteY2" fmla="*/ 342107 h 685888"/>
                    <a:gd name="connsiteX3" fmla="*/ 53789 w 1447800"/>
                    <a:gd name="connsiteY3" fmla="*/ 422788 h 685888"/>
                    <a:gd name="connsiteX4" fmla="*/ 0 w 1447800"/>
                    <a:gd name="connsiteY4" fmla="*/ 0 h 685888"/>
                    <a:gd name="connsiteX0" fmla="*/ 0 w 1447800"/>
                    <a:gd name="connsiteY0" fmla="*/ 0 h 703246"/>
                    <a:gd name="connsiteX1" fmla="*/ 1447800 w 1447800"/>
                    <a:gd name="connsiteY1" fmla="*/ 0 h 703246"/>
                    <a:gd name="connsiteX2" fmla="*/ 1420905 w 1447800"/>
                    <a:gd name="connsiteY2" fmla="*/ 342107 h 703246"/>
                    <a:gd name="connsiteX3" fmla="*/ 53789 w 1447800"/>
                    <a:gd name="connsiteY3" fmla="*/ 422788 h 703246"/>
                    <a:gd name="connsiteX4" fmla="*/ 0 w 1447800"/>
                    <a:gd name="connsiteY4" fmla="*/ 0 h 703246"/>
                    <a:gd name="connsiteX0" fmla="*/ 0 w 1447800"/>
                    <a:gd name="connsiteY0" fmla="*/ 0 h 699377"/>
                    <a:gd name="connsiteX1" fmla="*/ 1447800 w 1447800"/>
                    <a:gd name="connsiteY1" fmla="*/ 0 h 699377"/>
                    <a:gd name="connsiteX2" fmla="*/ 1420905 w 1447800"/>
                    <a:gd name="connsiteY2" fmla="*/ 342107 h 699377"/>
                    <a:gd name="connsiteX3" fmla="*/ 53789 w 1447800"/>
                    <a:gd name="connsiteY3" fmla="*/ 422788 h 699377"/>
                    <a:gd name="connsiteX4" fmla="*/ 0 w 1447800"/>
                    <a:gd name="connsiteY4" fmla="*/ 0 h 699377"/>
                    <a:gd name="connsiteX0" fmla="*/ 0 w 1420905"/>
                    <a:gd name="connsiteY0" fmla="*/ 0 h 699377"/>
                    <a:gd name="connsiteX1" fmla="*/ 1373841 w 1420905"/>
                    <a:gd name="connsiteY1" fmla="*/ 26894 h 699377"/>
                    <a:gd name="connsiteX2" fmla="*/ 1420905 w 1420905"/>
                    <a:gd name="connsiteY2" fmla="*/ 342107 h 699377"/>
                    <a:gd name="connsiteX3" fmla="*/ 53789 w 1420905"/>
                    <a:gd name="connsiteY3" fmla="*/ 422788 h 699377"/>
                    <a:gd name="connsiteX4" fmla="*/ 0 w 1420905"/>
                    <a:gd name="connsiteY4" fmla="*/ 0 h 699377"/>
                    <a:gd name="connsiteX0" fmla="*/ 0 w 1420905"/>
                    <a:gd name="connsiteY0" fmla="*/ 0 h 699377"/>
                    <a:gd name="connsiteX1" fmla="*/ 1373841 w 1420905"/>
                    <a:gd name="connsiteY1" fmla="*/ 26894 h 699377"/>
                    <a:gd name="connsiteX2" fmla="*/ 1420905 w 1420905"/>
                    <a:gd name="connsiteY2" fmla="*/ 342107 h 699377"/>
                    <a:gd name="connsiteX3" fmla="*/ 53789 w 1420905"/>
                    <a:gd name="connsiteY3" fmla="*/ 422788 h 699377"/>
                    <a:gd name="connsiteX4" fmla="*/ 0 w 1420905"/>
                    <a:gd name="connsiteY4" fmla="*/ 0 h 699377"/>
                    <a:gd name="connsiteX0" fmla="*/ 295835 w 1367116"/>
                    <a:gd name="connsiteY0" fmla="*/ 53788 h 672483"/>
                    <a:gd name="connsiteX1" fmla="*/ 1320052 w 1367116"/>
                    <a:gd name="connsiteY1" fmla="*/ 0 h 672483"/>
                    <a:gd name="connsiteX2" fmla="*/ 1367116 w 1367116"/>
                    <a:gd name="connsiteY2" fmla="*/ 315213 h 672483"/>
                    <a:gd name="connsiteX3" fmla="*/ 0 w 1367116"/>
                    <a:gd name="connsiteY3" fmla="*/ 395894 h 672483"/>
                    <a:gd name="connsiteX4" fmla="*/ 295835 w 1367116"/>
                    <a:gd name="connsiteY4" fmla="*/ 53788 h 672483"/>
                    <a:gd name="connsiteX0" fmla="*/ 295835 w 1367116"/>
                    <a:gd name="connsiteY0" fmla="*/ 53788 h 672483"/>
                    <a:gd name="connsiteX1" fmla="*/ 1320052 w 1367116"/>
                    <a:gd name="connsiteY1" fmla="*/ 0 h 672483"/>
                    <a:gd name="connsiteX2" fmla="*/ 1367116 w 1367116"/>
                    <a:gd name="connsiteY2" fmla="*/ 315213 h 672483"/>
                    <a:gd name="connsiteX3" fmla="*/ 0 w 1367116"/>
                    <a:gd name="connsiteY3" fmla="*/ 395894 h 672483"/>
                    <a:gd name="connsiteX4" fmla="*/ 295835 w 1367116"/>
                    <a:gd name="connsiteY4" fmla="*/ 53788 h 672483"/>
                    <a:gd name="connsiteX0" fmla="*/ 295835 w 1367116"/>
                    <a:gd name="connsiteY0" fmla="*/ 53788 h 672483"/>
                    <a:gd name="connsiteX1" fmla="*/ 1320052 w 1367116"/>
                    <a:gd name="connsiteY1" fmla="*/ 0 h 672483"/>
                    <a:gd name="connsiteX2" fmla="*/ 1367116 w 1367116"/>
                    <a:gd name="connsiteY2" fmla="*/ 315213 h 672483"/>
                    <a:gd name="connsiteX3" fmla="*/ 0 w 1367116"/>
                    <a:gd name="connsiteY3" fmla="*/ 395894 h 672483"/>
                    <a:gd name="connsiteX4" fmla="*/ 295835 w 1367116"/>
                    <a:gd name="connsiteY4" fmla="*/ 53788 h 672483"/>
                    <a:gd name="connsiteX0" fmla="*/ 295835 w 1367116"/>
                    <a:gd name="connsiteY0" fmla="*/ 53788 h 672483"/>
                    <a:gd name="connsiteX1" fmla="*/ 1320052 w 1367116"/>
                    <a:gd name="connsiteY1" fmla="*/ 0 h 672483"/>
                    <a:gd name="connsiteX2" fmla="*/ 1367116 w 1367116"/>
                    <a:gd name="connsiteY2" fmla="*/ 315213 h 672483"/>
                    <a:gd name="connsiteX3" fmla="*/ 0 w 1367116"/>
                    <a:gd name="connsiteY3" fmla="*/ 395894 h 672483"/>
                    <a:gd name="connsiteX4" fmla="*/ 295835 w 1367116"/>
                    <a:gd name="connsiteY4" fmla="*/ 53788 h 672483"/>
                    <a:gd name="connsiteX0" fmla="*/ 295835 w 1369081"/>
                    <a:gd name="connsiteY0" fmla="*/ 597 h 619292"/>
                    <a:gd name="connsiteX1" fmla="*/ 1367116 w 1369081"/>
                    <a:gd name="connsiteY1" fmla="*/ 262022 h 619292"/>
                    <a:gd name="connsiteX2" fmla="*/ 0 w 1369081"/>
                    <a:gd name="connsiteY2" fmla="*/ 342703 h 619292"/>
                    <a:gd name="connsiteX3" fmla="*/ 295835 w 1369081"/>
                    <a:gd name="connsiteY3" fmla="*/ 597 h 619292"/>
                    <a:gd name="connsiteX0" fmla="*/ 295835 w 1368181"/>
                    <a:gd name="connsiteY0" fmla="*/ 95304 h 713999"/>
                    <a:gd name="connsiteX1" fmla="*/ 1367116 w 1368181"/>
                    <a:gd name="connsiteY1" fmla="*/ 356729 h 713999"/>
                    <a:gd name="connsiteX2" fmla="*/ 0 w 1368181"/>
                    <a:gd name="connsiteY2" fmla="*/ 437410 h 713999"/>
                    <a:gd name="connsiteX3" fmla="*/ 295835 w 1368181"/>
                    <a:gd name="connsiteY3" fmla="*/ 95304 h 713999"/>
                    <a:gd name="connsiteX0" fmla="*/ 295835 w 1368136"/>
                    <a:gd name="connsiteY0" fmla="*/ 112549 h 731244"/>
                    <a:gd name="connsiteX1" fmla="*/ 1367116 w 1368136"/>
                    <a:gd name="connsiteY1" fmla="*/ 373974 h 731244"/>
                    <a:gd name="connsiteX2" fmla="*/ 0 w 1368136"/>
                    <a:gd name="connsiteY2" fmla="*/ 454655 h 731244"/>
                    <a:gd name="connsiteX3" fmla="*/ 295835 w 1368136"/>
                    <a:gd name="connsiteY3" fmla="*/ 112549 h 731244"/>
                    <a:gd name="connsiteX0" fmla="*/ 295835 w 1368108"/>
                    <a:gd name="connsiteY0" fmla="*/ 117599 h 736294"/>
                    <a:gd name="connsiteX1" fmla="*/ 1367116 w 1368108"/>
                    <a:gd name="connsiteY1" fmla="*/ 379024 h 736294"/>
                    <a:gd name="connsiteX2" fmla="*/ 0 w 1368108"/>
                    <a:gd name="connsiteY2" fmla="*/ 459705 h 736294"/>
                    <a:gd name="connsiteX3" fmla="*/ 295835 w 1368108"/>
                    <a:gd name="connsiteY3" fmla="*/ 117599 h 736294"/>
                    <a:gd name="connsiteX0" fmla="*/ 0 w 1367116"/>
                    <a:gd name="connsiteY0" fmla="*/ 80681 h 357270"/>
                    <a:gd name="connsiteX1" fmla="*/ 1367116 w 1367116"/>
                    <a:gd name="connsiteY1" fmla="*/ 0 h 357270"/>
                    <a:gd name="connsiteX2" fmla="*/ 0 w 1367116"/>
                    <a:gd name="connsiteY2" fmla="*/ 80681 h 357270"/>
                    <a:gd name="connsiteX0" fmla="*/ 0 w 1367116"/>
                    <a:gd name="connsiteY0" fmla="*/ 284842 h 561431"/>
                    <a:gd name="connsiteX1" fmla="*/ 1367116 w 1367116"/>
                    <a:gd name="connsiteY1" fmla="*/ 204161 h 561431"/>
                    <a:gd name="connsiteX2" fmla="*/ 0 w 1367116"/>
                    <a:gd name="connsiteY2" fmla="*/ 284842 h 561431"/>
                    <a:gd name="connsiteX0" fmla="*/ 0 w 1393556"/>
                    <a:gd name="connsiteY0" fmla="*/ 464463 h 741052"/>
                    <a:gd name="connsiteX1" fmla="*/ 1367116 w 1393556"/>
                    <a:gd name="connsiteY1" fmla="*/ 383782 h 741052"/>
                    <a:gd name="connsiteX2" fmla="*/ 0 w 1393556"/>
                    <a:gd name="connsiteY2" fmla="*/ 464463 h 741052"/>
                    <a:gd name="connsiteX0" fmla="*/ 0 w 1389887"/>
                    <a:gd name="connsiteY0" fmla="*/ 459625 h 736214"/>
                    <a:gd name="connsiteX1" fmla="*/ 1367116 w 1389887"/>
                    <a:gd name="connsiteY1" fmla="*/ 378944 h 736214"/>
                    <a:gd name="connsiteX2" fmla="*/ 0 w 1389887"/>
                    <a:gd name="connsiteY2" fmla="*/ 459625 h 7362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89887" h="736214">
                      <a:moveTo>
                        <a:pt x="0" y="459625"/>
                      </a:moveTo>
                      <a:cubicBezTo>
                        <a:pt x="99358" y="-132045"/>
                        <a:pt x="1590487" y="-145492"/>
                        <a:pt x="1367116" y="378944"/>
                      </a:cubicBezTo>
                      <a:cubicBezTo>
                        <a:pt x="1126564" y="681502"/>
                        <a:pt x="563282" y="963891"/>
                        <a:pt x="0" y="459625"/>
                      </a:cubicBezTo>
                      <a:close/>
                    </a:path>
                  </a:pathLst>
                </a:custGeom>
                <a:gradFill>
                  <a:gsLst>
                    <a:gs pos="98000">
                      <a:schemeClr val="bg1">
                        <a:lumMod val="75000"/>
                        <a:alpha val="63000"/>
                      </a:schemeClr>
                    </a:gs>
                    <a:gs pos="0">
                      <a:schemeClr val="bg1">
                        <a:lumMod val="85000"/>
                        <a:alpha val="45000"/>
                      </a:schemeClr>
                    </a:gs>
                  </a:gsLst>
                  <a:lin ang="16200000" scaled="1"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167"/>
              <p:cNvGrpSpPr/>
              <p:nvPr/>
            </p:nvGrpSpPr>
            <p:grpSpPr>
              <a:xfrm>
                <a:off x="3561473" y="4290647"/>
                <a:ext cx="852378" cy="813634"/>
                <a:chOff x="2209800" y="1981200"/>
                <a:chExt cx="1676400" cy="1600200"/>
              </a:xfrm>
              <a:effectLst/>
            </p:grpSpPr>
            <p:sp>
              <p:nvSpPr>
                <p:cNvPr id="106" name="Oval 196"/>
                <p:cNvSpPr/>
                <p:nvPr/>
              </p:nvSpPr>
              <p:spPr>
                <a:xfrm>
                  <a:off x="2209800" y="1981200"/>
                  <a:ext cx="1676400" cy="1600200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7" name="Oval 197"/>
                <p:cNvSpPr/>
                <p:nvPr/>
              </p:nvSpPr>
              <p:spPr>
                <a:xfrm>
                  <a:off x="2278141" y="2057400"/>
                  <a:ext cx="1447800" cy="1295400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3"/>
                <p:cNvSpPr/>
                <p:nvPr/>
              </p:nvSpPr>
              <p:spPr>
                <a:xfrm rot="964047">
                  <a:off x="2321350" y="2239322"/>
                  <a:ext cx="399134" cy="931555"/>
                </a:xfrm>
                <a:custGeom>
                  <a:avLst/>
                  <a:gdLst>
                    <a:gd name="connsiteX0" fmla="*/ 0 w 304800"/>
                    <a:gd name="connsiteY0" fmla="*/ 0 h 914400"/>
                    <a:gd name="connsiteX1" fmla="*/ 304800 w 304800"/>
                    <a:gd name="connsiteY1" fmla="*/ 0 h 914400"/>
                    <a:gd name="connsiteX2" fmla="*/ 304800 w 304800"/>
                    <a:gd name="connsiteY2" fmla="*/ 914400 h 914400"/>
                    <a:gd name="connsiteX3" fmla="*/ 0 w 304800"/>
                    <a:gd name="connsiteY3" fmla="*/ 914400 h 914400"/>
                    <a:gd name="connsiteX4" fmla="*/ 0 w 304800"/>
                    <a:gd name="connsiteY4" fmla="*/ 0 h 914400"/>
                    <a:gd name="connsiteX0" fmla="*/ 0 w 304800"/>
                    <a:gd name="connsiteY0" fmla="*/ 0 h 914400"/>
                    <a:gd name="connsiteX1" fmla="*/ 275640 w 304800"/>
                    <a:gd name="connsiteY1" fmla="*/ 63448 h 914400"/>
                    <a:gd name="connsiteX2" fmla="*/ 304800 w 304800"/>
                    <a:gd name="connsiteY2" fmla="*/ 914400 h 914400"/>
                    <a:gd name="connsiteX3" fmla="*/ 0 w 304800"/>
                    <a:gd name="connsiteY3" fmla="*/ 914400 h 914400"/>
                    <a:gd name="connsiteX4" fmla="*/ 0 w 304800"/>
                    <a:gd name="connsiteY4" fmla="*/ 0 h 914400"/>
                    <a:gd name="connsiteX0" fmla="*/ 130458 w 304800"/>
                    <a:gd name="connsiteY0" fmla="*/ 0 h 993569"/>
                    <a:gd name="connsiteX1" fmla="*/ 275640 w 304800"/>
                    <a:gd name="connsiteY1" fmla="*/ 142617 h 993569"/>
                    <a:gd name="connsiteX2" fmla="*/ 304800 w 304800"/>
                    <a:gd name="connsiteY2" fmla="*/ 993569 h 993569"/>
                    <a:gd name="connsiteX3" fmla="*/ 0 w 304800"/>
                    <a:gd name="connsiteY3" fmla="*/ 993569 h 993569"/>
                    <a:gd name="connsiteX4" fmla="*/ 130458 w 304800"/>
                    <a:gd name="connsiteY4" fmla="*/ 0 h 993569"/>
                    <a:gd name="connsiteX0" fmla="*/ 130458 w 304800"/>
                    <a:gd name="connsiteY0" fmla="*/ 0 h 993569"/>
                    <a:gd name="connsiteX1" fmla="*/ 275640 w 304800"/>
                    <a:gd name="connsiteY1" fmla="*/ 142617 h 993569"/>
                    <a:gd name="connsiteX2" fmla="*/ 304800 w 304800"/>
                    <a:gd name="connsiteY2" fmla="*/ 993569 h 993569"/>
                    <a:gd name="connsiteX3" fmla="*/ 0 w 304800"/>
                    <a:gd name="connsiteY3" fmla="*/ 993569 h 993569"/>
                    <a:gd name="connsiteX4" fmla="*/ 130458 w 304800"/>
                    <a:gd name="connsiteY4" fmla="*/ 0 h 993569"/>
                    <a:gd name="connsiteX0" fmla="*/ 38563 w 212905"/>
                    <a:gd name="connsiteY0" fmla="*/ 0 h 993569"/>
                    <a:gd name="connsiteX1" fmla="*/ 183745 w 212905"/>
                    <a:gd name="connsiteY1" fmla="*/ 142617 h 993569"/>
                    <a:gd name="connsiteX2" fmla="*/ 212905 w 212905"/>
                    <a:gd name="connsiteY2" fmla="*/ 993569 h 993569"/>
                    <a:gd name="connsiteX3" fmla="*/ 0 w 212905"/>
                    <a:gd name="connsiteY3" fmla="*/ 986778 h 993569"/>
                    <a:gd name="connsiteX4" fmla="*/ 38563 w 212905"/>
                    <a:gd name="connsiteY4" fmla="*/ 0 h 993569"/>
                    <a:gd name="connsiteX0" fmla="*/ 38563 w 333019"/>
                    <a:gd name="connsiteY0" fmla="*/ 0 h 986778"/>
                    <a:gd name="connsiteX1" fmla="*/ 183745 w 333019"/>
                    <a:gd name="connsiteY1" fmla="*/ 142617 h 986778"/>
                    <a:gd name="connsiteX2" fmla="*/ 333019 w 333019"/>
                    <a:gd name="connsiteY2" fmla="*/ 747202 h 986778"/>
                    <a:gd name="connsiteX3" fmla="*/ 0 w 333019"/>
                    <a:gd name="connsiteY3" fmla="*/ 986778 h 986778"/>
                    <a:gd name="connsiteX4" fmla="*/ 38563 w 333019"/>
                    <a:gd name="connsiteY4" fmla="*/ 0 h 986778"/>
                    <a:gd name="connsiteX0" fmla="*/ 0 w 294456"/>
                    <a:gd name="connsiteY0" fmla="*/ 0 h 931555"/>
                    <a:gd name="connsiteX1" fmla="*/ 145182 w 294456"/>
                    <a:gd name="connsiteY1" fmla="*/ 142617 h 931555"/>
                    <a:gd name="connsiteX2" fmla="*/ 294456 w 294456"/>
                    <a:gd name="connsiteY2" fmla="*/ 747202 h 931555"/>
                    <a:gd name="connsiteX3" fmla="*/ 166485 w 294456"/>
                    <a:gd name="connsiteY3" fmla="*/ 931555 h 931555"/>
                    <a:gd name="connsiteX4" fmla="*/ 0 w 294456"/>
                    <a:gd name="connsiteY4" fmla="*/ 0 h 931555"/>
                    <a:gd name="connsiteX0" fmla="*/ 24471 w 318927"/>
                    <a:gd name="connsiteY0" fmla="*/ 0 h 931555"/>
                    <a:gd name="connsiteX1" fmla="*/ 169653 w 318927"/>
                    <a:gd name="connsiteY1" fmla="*/ 142617 h 931555"/>
                    <a:gd name="connsiteX2" fmla="*/ 318927 w 318927"/>
                    <a:gd name="connsiteY2" fmla="*/ 747202 h 931555"/>
                    <a:gd name="connsiteX3" fmla="*/ 190956 w 318927"/>
                    <a:gd name="connsiteY3" fmla="*/ 931555 h 931555"/>
                    <a:gd name="connsiteX4" fmla="*/ 24471 w 318927"/>
                    <a:gd name="connsiteY4" fmla="*/ 0 h 931555"/>
                    <a:gd name="connsiteX0" fmla="*/ 104678 w 399134"/>
                    <a:gd name="connsiteY0" fmla="*/ 0 h 931555"/>
                    <a:gd name="connsiteX1" fmla="*/ 249860 w 399134"/>
                    <a:gd name="connsiteY1" fmla="*/ 142617 h 931555"/>
                    <a:gd name="connsiteX2" fmla="*/ 399134 w 399134"/>
                    <a:gd name="connsiteY2" fmla="*/ 747202 h 931555"/>
                    <a:gd name="connsiteX3" fmla="*/ 271163 w 399134"/>
                    <a:gd name="connsiteY3" fmla="*/ 931555 h 931555"/>
                    <a:gd name="connsiteX4" fmla="*/ 104678 w 399134"/>
                    <a:gd name="connsiteY4" fmla="*/ 0 h 931555"/>
                    <a:gd name="connsiteX0" fmla="*/ 104678 w 399134"/>
                    <a:gd name="connsiteY0" fmla="*/ 0 h 931555"/>
                    <a:gd name="connsiteX1" fmla="*/ 249860 w 399134"/>
                    <a:gd name="connsiteY1" fmla="*/ 142617 h 931555"/>
                    <a:gd name="connsiteX2" fmla="*/ 399134 w 399134"/>
                    <a:gd name="connsiteY2" fmla="*/ 747202 h 931555"/>
                    <a:gd name="connsiteX3" fmla="*/ 271163 w 399134"/>
                    <a:gd name="connsiteY3" fmla="*/ 931555 h 931555"/>
                    <a:gd name="connsiteX4" fmla="*/ 104678 w 399134"/>
                    <a:gd name="connsiteY4" fmla="*/ 0 h 931555"/>
                    <a:gd name="connsiteX0" fmla="*/ 104678 w 399134"/>
                    <a:gd name="connsiteY0" fmla="*/ 0 h 931555"/>
                    <a:gd name="connsiteX1" fmla="*/ 249860 w 399134"/>
                    <a:gd name="connsiteY1" fmla="*/ 142617 h 931555"/>
                    <a:gd name="connsiteX2" fmla="*/ 399134 w 399134"/>
                    <a:gd name="connsiteY2" fmla="*/ 747202 h 931555"/>
                    <a:gd name="connsiteX3" fmla="*/ 271163 w 399134"/>
                    <a:gd name="connsiteY3" fmla="*/ 931555 h 931555"/>
                    <a:gd name="connsiteX4" fmla="*/ 104678 w 399134"/>
                    <a:gd name="connsiteY4" fmla="*/ 0 h 9315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99134" h="931555">
                      <a:moveTo>
                        <a:pt x="104678" y="0"/>
                      </a:moveTo>
                      <a:cubicBezTo>
                        <a:pt x="153860" y="87916"/>
                        <a:pt x="201466" y="95078"/>
                        <a:pt x="249860" y="142617"/>
                      </a:cubicBezTo>
                      <a:cubicBezTo>
                        <a:pt x="171373" y="408695"/>
                        <a:pt x="276601" y="593317"/>
                        <a:pt x="399134" y="747202"/>
                      </a:cubicBezTo>
                      <a:lnTo>
                        <a:pt x="271163" y="931555"/>
                      </a:lnTo>
                      <a:cubicBezTo>
                        <a:pt x="-68472" y="613676"/>
                        <a:pt x="-45977" y="266656"/>
                        <a:pt x="104678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4"/>
                <p:cNvSpPr/>
                <p:nvPr/>
              </p:nvSpPr>
              <p:spPr>
                <a:xfrm>
                  <a:off x="2841601" y="2469922"/>
                  <a:ext cx="369407" cy="289112"/>
                </a:xfrm>
                <a:custGeom>
                  <a:avLst/>
                  <a:gdLst>
                    <a:gd name="connsiteX0" fmla="*/ 0 w 342513"/>
                    <a:gd name="connsiteY0" fmla="*/ 0 h 228600"/>
                    <a:gd name="connsiteX1" fmla="*/ 342513 w 342513"/>
                    <a:gd name="connsiteY1" fmla="*/ 0 h 228600"/>
                    <a:gd name="connsiteX2" fmla="*/ 342513 w 342513"/>
                    <a:gd name="connsiteY2" fmla="*/ 228600 h 228600"/>
                    <a:gd name="connsiteX3" fmla="*/ 0 w 342513"/>
                    <a:gd name="connsiteY3" fmla="*/ 228600 h 228600"/>
                    <a:gd name="connsiteX4" fmla="*/ 0 w 342513"/>
                    <a:gd name="connsiteY4" fmla="*/ 0 h 228600"/>
                    <a:gd name="connsiteX0" fmla="*/ 26894 w 369407"/>
                    <a:gd name="connsiteY0" fmla="*/ 0 h 242047"/>
                    <a:gd name="connsiteX1" fmla="*/ 369407 w 369407"/>
                    <a:gd name="connsiteY1" fmla="*/ 0 h 242047"/>
                    <a:gd name="connsiteX2" fmla="*/ 369407 w 369407"/>
                    <a:gd name="connsiteY2" fmla="*/ 228600 h 242047"/>
                    <a:gd name="connsiteX3" fmla="*/ 0 w 369407"/>
                    <a:gd name="connsiteY3" fmla="*/ 242047 h 242047"/>
                    <a:gd name="connsiteX4" fmla="*/ 26894 w 369407"/>
                    <a:gd name="connsiteY4" fmla="*/ 0 h 242047"/>
                    <a:gd name="connsiteX0" fmla="*/ 26894 w 369407"/>
                    <a:gd name="connsiteY0" fmla="*/ 0 h 255494"/>
                    <a:gd name="connsiteX1" fmla="*/ 369407 w 369407"/>
                    <a:gd name="connsiteY1" fmla="*/ 0 h 255494"/>
                    <a:gd name="connsiteX2" fmla="*/ 342513 w 369407"/>
                    <a:gd name="connsiteY2" fmla="*/ 255494 h 255494"/>
                    <a:gd name="connsiteX3" fmla="*/ 0 w 369407"/>
                    <a:gd name="connsiteY3" fmla="*/ 242047 h 255494"/>
                    <a:gd name="connsiteX4" fmla="*/ 26894 w 369407"/>
                    <a:gd name="connsiteY4" fmla="*/ 0 h 255494"/>
                    <a:gd name="connsiteX0" fmla="*/ 26894 w 369407"/>
                    <a:gd name="connsiteY0" fmla="*/ 0 h 255494"/>
                    <a:gd name="connsiteX1" fmla="*/ 369407 w 369407"/>
                    <a:gd name="connsiteY1" fmla="*/ 67235 h 255494"/>
                    <a:gd name="connsiteX2" fmla="*/ 342513 w 369407"/>
                    <a:gd name="connsiteY2" fmla="*/ 255494 h 255494"/>
                    <a:gd name="connsiteX3" fmla="*/ 0 w 369407"/>
                    <a:gd name="connsiteY3" fmla="*/ 242047 h 255494"/>
                    <a:gd name="connsiteX4" fmla="*/ 26894 w 369407"/>
                    <a:gd name="connsiteY4" fmla="*/ 0 h 255494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69407" h="289112">
                      <a:moveTo>
                        <a:pt x="26894" y="0"/>
                      </a:moveTo>
                      <a:cubicBezTo>
                        <a:pt x="154512" y="13448"/>
                        <a:pt x="255236" y="47064"/>
                        <a:pt x="369407" y="100853"/>
                      </a:cubicBezTo>
                      <a:lnTo>
                        <a:pt x="342513" y="289112"/>
                      </a:lnTo>
                      <a:cubicBezTo>
                        <a:pt x="208171" y="257735"/>
                        <a:pt x="107448" y="259977"/>
                        <a:pt x="0" y="275665"/>
                      </a:cubicBezTo>
                      <a:lnTo>
                        <a:pt x="26894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98000">
                      <a:schemeClr val="bg1">
                        <a:lumMod val="95000"/>
                      </a:schemeClr>
                    </a:gs>
                    <a:gs pos="26000">
                      <a:schemeClr val="bg1">
                        <a:lumMod val="85000"/>
                      </a:schemeClr>
                    </a:gs>
                  </a:gsLst>
                  <a:lin ang="16200000" scaled="1"/>
                  <a:tileRect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0" name="Rectangle 15"/>
                <p:cNvSpPr/>
                <p:nvPr/>
              </p:nvSpPr>
              <p:spPr>
                <a:xfrm rot="278579">
                  <a:off x="3484994" y="2613083"/>
                  <a:ext cx="172571" cy="325764"/>
                </a:xfrm>
                <a:custGeom>
                  <a:avLst/>
                  <a:gdLst>
                    <a:gd name="connsiteX0" fmla="*/ 0 w 152400"/>
                    <a:gd name="connsiteY0" fmla="*/ 0 h 312317"/>
                    <a:gd name="connsiteX1" fmla="*/ 152400 w 152400"/>
                    <a:gd name="connsiteY1" fmla="*/ 0 h 312317"/>
                    <a:gd name="connsiteX2" fmla="*/ 152400 w 152400"/>
                    <a:gd name="connsiteY2" fmla="*/ 312317 h 312317"/>
                    <a:gd name="connsiteX3" fmla="*/ 0 w 152400"/>
                    <a:gd name="connsiteY3" fmla="*/ 312317 h 312317"/>
                    <a:gd name="connsiteX4" fmla="*/ 0 w 152400"/>
                    <a:gd name="connsiteY4" fmla="*/ 0 h 312317"/>
                    <a:gd name="connsiteX0" fmla="*/ 0 w 152400"/>
                    <a:gd name="connsiteY0" fmla="*/ 0 h 312317"/>
                    <a:gd name="connsiteX1" fmla="*/ 125506 w 152400"/>
                    <a:gd name="connsiteY1" fmla="*/ 0 h 312317"/>
                    <a:gd name="connsiteX2" fmla="*/ 152400 w 152400"/>
                    <a:gd name="connsiteY2" fmla="*/ 312317 h 312317"/>
                    <a:gd name="connsiteX3" fmla="*/ 0 w 152400"/>
                    <a:gd name="connsiteY3" fmla="*/ 312317 h 312317"/>
                    <a:gd name="connsiteX4" fmla="*/ 0 w 152400"/>
                    <a:gd name="connsiteY4" fmla="*/ 0 h 312317"/>
                    <a:gd name="connsiteX0" fmla="*/ 0 w 152400"/>
                    <a:gd name="connsiteY0" fmla="*/ 20171 h 312317"/>
                    <a:gd name="connsiteX1" fmla="*/ 125506 w 152400"/>
                    <a:gd name="connsiteY1" fmla="*/ 0 h 312317"/>
                    <a:gd name="connsiteX2" fmla="*/ 152400 w 152400"/>
                    <a:gd name="connsiteY2" fmla="*/ 312317 h 312317"/>
                    <a:gd name="connsiteX3" fmla="*/ 0 w 152400"/>
                    <a:gd name="connsiteY3" fmla="*/ 312317 h 312317"/>
                    <a:gd name="connsiteX4" fmla="*/ 0 w 152400"/>
                    <a:gd name="connsiteY4" fmla="*/ 20171 h 312317"/>
                    <a:gd name="connsiteX0" fmla="*/ 0 w 152400"/>
                    <a:gd name="connsiteY0" fmla="*/ 47065 h 339211"/>
                    <a:gd name="connsiteX1" fmla="*/ 112059 w 152400"/>
                    <a:gd name="connsiteY1" fmla="*/ 0 h 339211"/>
                    <a:gd name="connsiteX2" fmla="*/ 152400 w 152400"/>
                    <a:gd name="connsiteY2" fmla="*/ 339211 h 339211"/>
                    <a:gd name="connsiteX3" fmla="*/ 0 w 152400"/>
                    <a:gd name="connsiteY3" fmla="*/ 339211 h 339211"/>
                    <a:gd name="connsiteX4" fmla="*/ 0 w 152400"/>
                    <a:gd name="connsiteY4" fmla="*/ 47065 h 339211"/>
                    <a:gd name="connsiteX0" fmla="*/ 0 w 172571"/>
                    <a:gd name="connsiteY0" fmla="*/ 47065 h 339211"/>
                    <a:gd name="connsiteX1" fmla="*/ 112059 w 172571"/>
                    <a:gd name="connsiteY1" fmla="*/ 0 h 339211"/>
                    <a:gd name="connsiteX2" fmla="*/ 172571 w 172571"/>
                    <a:gd name="connsiteY2" fmla="*/ 325764 h 339211"/>
                    <a:gd name="connsiteX3" fmla="*/ 0 w 172571"/>
                    <a:gd name="connsiteY3" fmla="*/ 339211 h 339211"/>
                    <a:gd name="connsiteX4" fmla="*/ 0 w 172571"/>
                    <a:gd name="connsiteY4" fmla="*/ 47065 h 339211"/>
                    <a:gd name="connsiteX0" fmla="*/ 0 w 172571"/>
                    <a:gd name="connsiteY0" fmla="*/ 47065 h 339211"/>
                    <a:gd name="connsiteX1" fmla="*/ 112059 w 172571"/>
                    <a:gd name="connsiteY1" fmla="*/ 0 h 339211"/>
                    <a:gd name="connsiteX2" fmla="*/ 172571 w 172571"/>
                    <a:gd name="connsiteY2" fmla="*/ 325764 h 339211"/>
                    <a:gd name="connsiteX3" fmla="*/ 0 w 172571"/>
                    <a:gd name="connsiteY3" fmla="*/ 339211 h 339211"/>
                    <a:gd name="connsiteX4" fmla="*/ 0 w 172571"/>
                    <a:gd name="connsiteY4" fmla="*/ 47065 h 339211"/>
                    <a:gd name="connsiteX0" fmla="*/ 0 w 172571"/>
                    <a:gd name="connsiteY0" fmla="*/ 47065 h 339211"/>
                    <a:gd name="connsiteX1" fmla="*/ 112059 w 172571"/>
                    <a:gd name="connsiteY1" fmla="*/ 0 h 339211"/>
                    <a:gd name="connsiteX2" fmla="*/ 172571 w 172571"/>
                    <a:gd name="connsiteY2" fmla="*/ 325764 h 339211"/>
                    <a:gd name="connsiteX3" fmla="*/ 0 w 172571"/>
                    <a:gd name="connsiteY3" fmla="*/ 339211 h 339211"/>
                    <a:gd name="connsiteX4" fmla="*/ 0 w 172571"/>
                    <a:gd name="connsiteY4" fmla="*/ 47065 h 339211"/>
                    <a:gd name="connsiteX0" fmla="*/ 0 w 172571"/>
                    <a:gd name="connsiteY0" fmla="*/ 47065 h 339211"/>
                    <a:gd name="connsiteX1" fmla="*/ 112059 w 172571"/>
                    <a:gd name="connsiteY1" fmla="*/ 0 h 339211"/>
                    <a:gd name="connsiteX2" fmla="*/ 172571 w 172571"/>
                    <a:gd name="connsiteY2" fmla="*/ 325764 h 339211"/>
                    <a:gd name="connsiteX3" fmla="*/ 0 w 172571"/>
                    <a:gd name="connsiteY3" fmla="*/ 339211 h 339211"/>
                    <a:gd name="connsiteX4" fmla="*/ 0 w 172571"/>
                    <a:gd name="connsiteY4" fmla="*/ 47065 h 339211"/>
                    <a:gd name="connsiteX0" fmla="*/ 0 w 172571"/>
                    <a:gd name="connsiteY0" fmla="*/ 47065 h 325764"/>
                    <a:gd name="connsiteX1" fmla="*/ 112059 w 172571"/>
                    <a:gd name="connsiteY1" fmla="*/ 0 h 325764"/>
                    <a:gd name="connsiteX2" fmla="*/ 172571 w 172571"/>
                    <a:gd name="connsiteY2" fmla="*/ 325764 h 325764"/>
                    <a:gd name="connsiteX3" fmla="*/ 20170 w 172571"/>
                    <a:gd name="connsiteY3" fmla="*/ 325764 h 325764"/>
                    <a:gd name="connsiteX4" fmla="*/ 0 w 172571"/>
                    <a:gd name="connsiteY4" fmla="*/ 47065 h 325764"/>
                    <a:gd name="connsiteX0" fmla="*/ 0 w 172571"/>
                    <a:gd name="connsiteY0" fmla="*/ 47065 h 325764"/>
                    <a:gd name="connsiteX1" fmla="*/ 112059 w 172571"/>
                    <a:gd name="connsiteY1" fmla="*/ 0 h 325764"/>
                    <a:gd name="connsiteX2" fmla="*/ 172571 w 172571"/>
                    <a:gd name="connsiteY2" fmla="*/ 325764 h 325764"/>
                    <a:gd name="connsiteX3" fmla="*/ 20170 w 172571"/>
                    <a:gd name="connsiteY3" fmla="*/ 325764 h 325764"/>
                    <a:gd name="connsiteX4" fmla="*/ 0 w 172571"/>
                    <a:gd name="connsiteY4" fmla="*/ 47065 h 3257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2571" h="325764">
                      <a:moveTo>
                        <a:pt x="0" y="47065"/>
                      </a:moveTo>
                      <a:lnTo>
                        <a:pt x="112059" y="0"/>
                      </a:lnTo>
                      <a:cubicBezTo>
                        <a:pt x="152401" y="108588"/>
                        <a:pt x="172571" y="203729"/>
                        <a:pt x="172571" y="325764"/>
                      </a:cubicBezTo>
                      <a:lnTo>
                        <a:pt x="20170" y="325764"/>
                      </a:lnTo>
                      <a:cubicBezTo>
                        <a:pt x="47064" y="228382"/>
                        <a:pt x="26894" y="151170"/>
                        <a:pt x="0" y="47065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7"/>
                <p:cNvSpPr/>
                <p:nvPr/>
              </p:nvSpPr>
              <p:spPr>
                <a:xfrm rot="277179">
                  <a:off x="2353057" y="2807879"/>
                  <a:ext cx="1389887" cy="736214"/>
                </a:xfrm>
                <a:custGeom>
                  <a:avLst/>
                  <a:gdLst>
                    <a:gd name="connsiteX0" fmla="*/ 0 w 1447800"/>
                    <a:gd name="connsiteY0" fmla="*/ 0 h 678283"/>
                    <a:gd name="connsiteX1" fmla="*/ 1447800 w 1447800"/>
                    <a:gd name="connsiteY1" fmla="*/ 0 h 678283"/>
                    <a:gd name="connsiteX2" fmla="*/ 1447800 w 1447800"/>
                    <a:gd name="connsiteY2" fmla="*/ 678283 h 678283"/>
                    <a:gd name="connsiteX3" fmla="*/ 0 w 1447800"/>
                    <a:gd name="connsiteY3" fmla="*/ 678283 h 678283"/>
                    <a:gd name="connsiteX4" fmla="*/ 0 w 1447800"/>
                    <a:gd name="connsiteY4" fmla="*/ 0 h 678283"/>
                    <a:gd name="connsiteX0" fmla="*/ 0 w 1447800"/>
                    <a:gd name="connsiteY0" fmla="*/ 0 h 678283"/>
                    <a:gd name="connsiteX1" fmla="*/ 1447800 w 1447800"/>
                    <a:gd name="connsiteY1" fmla="*/ 0 h 678283"/>
                    <a:gd name="connsiteX2" fmla="*/ 1447800 w 1447800"/>
                    <a:gd name="connsiteY2" fmla="*/ 678283 h 678283"/>
                    <a:gd name="connsiteX3" fmla="*/ 53789 w 1447800"/>
                    <a:gd name="connsiteY3" fmla="*/ 389171 h 678283"/>
                    <a:gd name="connsiteX4" fmla="*/ 0 w 1447800"/>
                    <a:gd name="connsiteY4" fmla="*/ 0 h 678283"/>
                    <a:gd name="connsiteX0" fmla="*/ 0 w 1447800"/>
                    <a:gd name="connsiteY0" fmla="*/ 0 h 389171"/>
                    <a:gd name="connsiteX1" fmla="*/ 1447800 w 1447800"/>
                    <a:gd name="connsiteY1" fmla="*/ 0 h 389171"/>
                    <a:gd name="connsiteX2" fmla="*/ 1420905 w 1447800"/>
                    <a:gd name="connsiteY2" fmla="*/ 342107 h 389171"/>
                    <a:gd name="connsiteX3" fmla="*/ 53789 w 1447800"/>
                    <a:gd name="connsiteY3" fmla="*/ 389171 h 389171"/>
                    <a:gd name="connsiteX4" fmla="*/ 0 w 1447800"/>
                    <a:gd name="connsiteY4" fmla="*/ 0 h 389171"/>
                    <a:gd name="connsiteX0" fmla="*/ 0 w 1447800"/>
                    <a:gd name="connsiteY0" fmla="*/ 0 h 422788"/>
                    <a:gd name="connsiteX1" fmla="*/ 1447800 w 1447800"/>
                    <a:gd name="connsiteY1" fmla="*/ 0 h 422788"/>
                    <a:gd name="connsiteX2" fmla="*/ 1420905 w 1447800"/>
                    <a:gd name="connsiteY2" fmla="*/ 342107 h 422788"/>
                    <a:gd name="connsiteX3" fmla="*/ 53789 w 1447800"/>
                    <a:gd name="connsiteY3" fmla="*/ 422788 h 422788"/>
                    <a:gd name="connsiteX4" fmla="*/ 0 w 1447800"/>
                    <a:gd name="connsiteY4" fmla="*/ 0 h 422788"/>
                    <a:gd name="connsiteX0" fmla="*/ 0 w 1447800"/>
                    <a:gd name="connsiteY0" fmla="*/ 0 h 615112"/>
                    <a:gd name="connsiteX1" fmla="*/ 1447800 w 1447800"/>
                    <a:gd name="connsiteY1" fmla="*/ 0 h 615112"/>
                    <a:gd name="connsiteX2" fmla="*/ 1420905 w 1447800"/>
                    <a:gd name="connsiteY2" fmla="*/ 342107 h 615112"/>
                    <a:gd name="connsiteX3" fmla="*/ 53789 w 1447800"/>
                    <a:gd name="connsiteY3" fmla="*/ 422788 h 615112"/>
                    <a:gd name="connsiteX4" fmla="*/ 0 w 1447800"/>
                    <a:gd name="connsiteY4" fmla="*/ 0 h 615112"/>
                    <a:gd name="connsiteX0" fmla="*/ 0 w 1447800"/>
                    <a:gd name="connsiteY0" fmla="*/ 0 h 685888"/>
                    <a:gd name="connsiteX1" fmla="*/ 1447800 w 1447800"/>
                    <a:gd name="connsiteY1" fmla="*/ 0 h 685888"/>
                    <a:gd name="connsiteX2" fmla="*/ 1420905 w 1447800"/>
                    <a:gd name="connsiteY2" fmla="*/ 342107 h 685888"/>
                    <a:gd name="connsiteX3" fmla="*/ 53789 w 1447800"/>
                    <a:gd name="connsiteY3" fmla="*/ 422788 h 685888"/>
                    <a:gd name="connsiteX4" fmla="*/ 0 w 1447800"/>
                    <a:gd name="connsiteY4" fmla="*/ 0 h 685888"/>
                    <a:gd name="connsiteX0" fmla="*/ 0 w 1447800"/>
                    <a:gd name="connsiteY0" fmla="*/ 0 h 703246"/>
                    <a:gd name="connsiteX1" fmla="*/ 1447800 w 1447800"/>
                    <a:gd name="connsiteY1" fmla="*/ 0 h 703246"/>
                    <a:gd name="connsiteX2" fmla="*/ 1420905 w 1447800"/>
                    <a:gd name="connsiteY2" fmla="*/ 342107 h 703246"/>
                    <a:gd name="connsiteX3" fmla="*/ 53789 w 1447800"/>
                    <a:gd name="connsiteY3" fmla="*/ 422788 h 703246"/>
                    <a:gd name="connsiteX4" fmla="*/ 0 w 1447800"/>
                    <a:gd name="connsiteY4" fmla="*/ 0 h 703246"/>
                    <a:gd name="connsiteX0" fmla="*/ 0 w 1447800"/>
                    <a:gd name="connsiteY0" fmla="*/ 0 h 699377"/>
                    <a:gd name="connsiteX1" fmla="*/ 1447800 w 1447800"/>
                    <a:gd name="connsiteY1" fmla="*/ 0 h 699377"/>
                    <a:gd name="connsiteX2" fmla="*/ 1420905 w 1447800"/>
                    <a:gd name="connsiteY2" fmla="*/ 342107 h 699377"/>
                    <a:gd name="connsiteX3" fmla="*/ 53789 w 1447800"/>
                    <a:gd name="connsiteY3" fmla="*/ 422788 h 699377"/>
                    <a:gd name="connsiteX4" fmla="*/ 0 w 1447800"/>
                    <a:gd name="connsiteY4" fmla="*/ 0 h 699377"/>
                    <a:gd name="connsiteX0" fmla="*/ 0 w 1420905"/>
                    <a:gd name="connsiteY0" fmla="*/ 0 h 699377"/>
                    <a:gd name="connsiteX1" fmla="*/ 1373841 w 1420905"/>
                    <a:gd name="connsiteY1" fmla="*/ 26894 h 699377"/>
                    <a:gd name="connsiteX2" fmla="*/ 1420905 w 1420905"/>
                    <a:gd name="connsiteY2" fmla="*/ 342107 h 699377"/>
                    <a:gd name="connsiteX3" fmla="*/ 53789 w 1420905"/>
                    <a:gd name="connsiteY3" fmla="*/ 422788 h 699377"/>
                    <a:gd name="connsiteX4" fmla="*/ 0 w 1420905"/>
                    <a:gd name="connsiteY4" fmla="*/ 0 h 699377"/>
                    <a:gd name="connsiteX0" fmla="*/ 0 w 1420905"/>
                    <a:gd name="connsiteY0" fmla="*/ 0 h 699377"/>
                    <a:gd name="connsiteX1" fmla="*/ 1373841 w 1420905"/>
                    <a:gd name="connsiteY1" fmla="*/ 26894 h 699377"/>
                    <a:gd name="connsiteX2" fmla="*/ 1420905 w 1420905"/>
                    <a:gd name="connsiteY2" fmla="*/ 342107 h 699377"/>
                    <a:gd name="connsiteX3" fmla="*/ 53789 w 1420905"/>
                    <a:gd name="connsiteY3" fmla="*/ 422788 h 699377"/>
                    <a:gd name="connsiteX4" fmla="*/ 0 w 1420905"/>
                    <a:gd name="connsiteY4" fmla="*/ 0 h 699377"/>
                    <a:gd name="connsiteX0" fmla="*/ 295835 w 1367116"/>
                    <a:gd name="connsiteY0" fmla="*/ 53788 h 672483"/>
                    <a:gd name="connsiteX1" fmla="*/ 1320052 w 1367116"/>
                    <a:gd name="connsiteY1" fmla="*/ 0 h 672483"/>
                    <a:gd name="connsiteX2" fmla="*/ 1367116 w 1367116"/>
                    <a:gd name="connsiteY2" fmla="*/ 315213 h 672483"/>
                    <a:gd name="connsiteX3" fmla="*/ 0 w 1367116"/>
                    <a:gd name="connsiteY3" fmla="*/ 395894 h 672483"/>
                    <a:gd name="connsiteX4" fmla="*/ 295835 w 1367116"/>
                    <a:gd name="connsiteY4" fmla="*/ 53788 h 672483"/>
                    <a:gd name="connsiteX0" fmla="*/ 295835 w 1367116"/>
                    <a:gd name="connsiteY0" fmla="*/ 53788 h 672483"/>
                    <a:gd name="connsiteX1" fmla="*/ 1320052 w 1367116"/>
                    <a:gd name="connsiteY1" fmla="*/ 0 h 672483"/>
                    <a:gd name="connsiteX2" fmla="*/ 1367116 w 1367116"/>
                    <a:gd name="connsiteY2" fmla="*/ 315213 h 672483"/>
                    <a:gd name="connsiteX3" fmla="*/ 0 w 1367116"/>
                    <a:gd name="connsiteY3" fmla="*/ 395894 h 672483"/>
                    <a:gd name="connsiteX4" fmla="*/ 295835 w 1367116"/>
                    <a:gd name="connsiteY4" fmla="*/ 53788 h 672483"/>
                    <a:gd name="connsiteX0" fmla="*/ 295835 w 1367116"/>
                    <a:gd name="connsiteY0" fmla="*/ 53788 h 672483"/>
                    <a:gd name="connsiteX1" fmla="*/ 1320052 w 1367116"/>
                    <a:gd name="connsiteY1" fmla="*/ 0 h 672483"/>
                    <a:gd name="connsiteX2" fmla="*/ 1367116 w 1367116"/>
                    <a:gd name="connsiteY2" fmla="*/ 315213 h 672483"/>
                    <a:gd name="connsiteX3" fmla="*/ 0 w 1367116"/>
                    <a:gd name="connsiteY3" fmla="*/ 395894 h 672483"/>
                    <a:gd name="connsiteX4" fmla="*/ 295835 w 1367116"/>
                    <a:gd name="connsiteY4" fmla="*/ 53788 h 672483"/>
                    <a:gd name="connsiteX0" fmla="*/ 295835 w 1367116"/>
                    <a:gd name="connsiteY0" fmla="*/ 53788 h 672483"/>
                    <a:gd name="connsiteX1" fmla="*/ 1320052 w 1367116"/>
                    <a:gd name="connsiteY1" fmla="*/ 0 h 672483"/>
                    <a:gd name="connsiteX2" fmla="*/ 1367116 w 1367116"/>
                    <a:gd name="connsiteY2" fmla="*/ 315213 h 672483"/>
                    <a:gd name="connsiteX3" fmla="*/ 0 w 1367116"/>
                    <a:gd name="connsiteY3" fmla="*/ 395894 h 672483"/>
                    <a:gd name="connsiteX4" fmla="*/ 295835 w 1367116"/>
                    <a:gd name="connsiteY4" fmla="*/ 53788 h 672483"/>
                    <a:gd name="connsiteX0" fmla="*/ 295835 w 1369081"/>
                    <a:gd name="connsiteY0" fmla="*/ 597 h 619292"/>
                    <a:gd name="connsiteX1" fmla="*/ 1367116 w 1369081"/>
                    <a:gd name="connsiteY1" fmla="*/ 262022 h 619292"/>
                    <a:gd name="connsiteX2" fmla="*/ 0 w 1369081"/>
                    <a:gd name="connsiteY2" fmla="*/ 342703 h 619292"/>
                    <a:gd name="connsiteX3" fmla="*/ 295835 w 1369081"/>
                    <a:gd name="connsiteY3" fmla="*/ 597 h 619292"/>
                    <a:gd name="connsiteX0" fmla="*/ 295835 w 1368181"/>
                    <a:gd name="connsiteY0" fmla="*/ 95304 h 713999"/>
                    <a:gd name="connsiteX1" fmla="*/ 1367116 w 1368181"/>
                    <a:gd name="connsiteY1" fmla="*/ 356729 h 713999"/>
                    <a:gd name="connsiteX2" fmla="*/ 0 w 1368181"/>
                    <a:gd name="connsiteY2" fmla="*/ 437410 h 713999"/>
                    <a:gd name="connsiteX3" fmla="*/ 295835 w 1368181"/>
                    <a:gd name="connsiteY3" fmla="*/ 95304 h 713999"/>
                    <a:gd name="connsiteX0" fmla="*/ 295835 w 1368136"/>
                    <a:gd name="connsiteY0" fmla="*/ 112549 h 731244"/>
                    <a:gd name="connsiteX1" fmla="*/ 1367116 w 1368136"/>
                    <a:gd name="connsiteY1" fmla="*/ 373974 h 731244"/>
                    <a:gd name="connsiteX2" fmla="*/ 0 w 1368136"/>
                    <a:gd name="connsiteY2" fmla="*/ 454655 h 731244"/>
                    <a:gd name="connsiteX3" fmla="*/ 295835 w 1368136"/>
                    <a:gd name="connsiteY3" fmla="*/ 112549 h 731244"/>
                    <a:gd name="connsiteX0" fmla="*/ 295835 w 1368108"/>
                    <a:gd name="connsiteY0" fmla="*/ 117599 h 736294"/>
                    <a:gd name="connsiteX1" fmla="*/ 1367116 w 1368108"/>
                    <a:gd name="connsiteY1" fmla="*/ 379024 h 736294"/>
                    <a:gd name="connsiteX2" fmla="*/ 0 w 1368108"/>
                    <a:gd name="connsiteY2" fmla="*/ 459705 h 736294"/>
                    <a:gd name="connsiteX3" fmla="*/ 295835 w 1368108"/>
                    <a:gd name="connsiteY3" fmla="*/ 117599 h 736294"/>
                    <a:gd name="connsiteX0" fmla="*/ 0 w 1367116"/>
                    <a:gd name="connsiteY0" fmla="*/ 80681 h 357270"/>
                    <a:gd name="connsiteX1" fmla="*/ 1367116 w 1367116"/>
                    <a:gd name="connsiteY1" fmla="*/ 0 h 357270"/>
                    <a:gd name="connsiteX2" fmla="*/ 0 w 1367116"/>
                    <a:gd name="connsiteY2" fmla="*/ 80681 h 357270"/>
                    <a:gd name="connsiteX0" fmla="*/ 0 w 1367116"/>
                    <a:gd name="connsiteY0" fmla="*/ 284842 h 561431"/>
                    <a:gd name="connsiteX1" fmla="*/ 1367116 w 1367116"/>
                    <a:gd name="connsiteY1" fmla="*/ 204161 h 561431"/>
                    <a:gd name="connsiteX2" fmla="*/ 0 w 1367116"/>
                    <a:gd name="connsiteY2" fmla="*/ 284842 h 561431"/>
                    <a:gd name="connsiteX0" fmla="*/ 0 w 1393556"/>
                    <a:gd name="connsiteY0" fmla="*/ 464463 h 741052"/>
                    <a:gd name="connsiteX1" fmla="*/ 1367116 w 1393556"/>
                    <a:gd name="connsiteY1" fmla="*/ 383782 h 741052"/>
                    <a:gd name="connsiteX2" fmla="*/ 0 w 1393556"/>
                    <a:gd name="connsiteY2" fmla="*/ 464463 h 741052"/>
                    <a:gd name="connsiteX0" fmla="*/ 0 w 1389887"/>
                    <a:gd name="connsiteY0" fmla="*/ 459625 h 736214"/>
                    <a:gd name="connsiteX1" fmla="*/ 1367116 w 1389887"/>
                    <a:gd name="connsiteY1" fmla="*/ 378944 h 736214"/>
                    <a:gd name="connsiteX2" fmla="*/ 0 w 1389887"/>
                    <a:gd name="connsiteY2" fmla="*/ 459625 h 7362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89887" h="736214">
                      <a:moveTo>
                        <a:pt x="0" y="459625"/>
                      </a:moveTo>
                      <a:cubicBezTo>
                        <a:pt x="99358" y="-132045"/>
                        <a:pt x="1590487" y="-145492"/>
                        <a:pt x="1367116" y="378944"/>
                      </a:cubicBezTo>
                      <a:cubicBezTo>
                        <a:pt x="1126564" y="681502"/>
                        <a:pt x="563282" y="963891"/>
                        <a:pt x="0" y="459625"/>
                      </a:cubicBezTo>
                      <a:close/>
                    </a:path>
                  </a:pathLst>
                </a:custGeom>
                <a:gradFill>
                  <a:gsLst>
                    <a:gs pos="98000">
                      <a:schemeClr val="bg1">
                        <a:lumMod val="75000"/>
                        <a:alpha val="63000"/>
                      </a:schemeClr>
                    </a:gs>
                    <a:gs pos="0">
                      <a:schemeClr val="bg1">
                        <a:lumMod val="85000"/>
                        <a:alpha val="45000"/>
                      </a:schemeClr>
                    </a:gs>
                  </a:gsLst>
                  <a:lin ang="16200000" scaled="1"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8" name="Group 168"/>
              <p:cNvGrpSpPr/>
              <p:nvPr/>
            </p:nvGrpSpPr>
            <p:grpSpPr>
              <a:xfrm>
                <a:off x="4927212" y="4281268"/>
                <a:ext cx="778412" cy="743029"/>
                <a:chOff x="2209800" y="1981200"/>
                <a:chExt cx="1676400" cy="1600200"/>
              </a:xfrm>
              <a:effectLst/>
            </p:grpSpPr>
            <p:sp>
              <p:nvSpPr>
                <p:cNvPr id="100" name="Oval 190"/>
                <p:cNvSpPr/>
                <p:nvPr/>
              </p:nvSpPr>
              <p:spPr>
                <a:xfrm>
                  <a:off x="2209800" y="1981200"/>
                  <a:ext cx="1676400" cy="1600200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1" name="Oval 191"/>
                <p:cNvSpPr/>
                <p:nvPr/>
              </p:nvSpPr>
              <p:spPr>
                <a:xfrm>
                  <a:off x="2278141" y="2057400"/>
                  <a:ext cx="1447800" cy="1295400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2" name="Rectangle 13"/>
                <p:cNvSpPr/>
                <p:nvPr/>
              </p:nvSpPr>
              <p:spPr>
                <a:xfrm rot="964047">
                  <a:off x="2321350" y="2239322"/>
                  <a:ext cx="399134" cy="931555"/>
                </a:xfrm>
                <a:custGeom>
                  <a:avLst/>
                  <a:gdLst>
                    <a:gd name="connsiteX0" fmla="*/ 0 w 304800"/>
                    <a:gd name="connsiteY0" fmla="*/ 0 h 914400"/>
                    <a:gd name="connsiteX1" fmla="*/ 304800 w 304800"/>
                    <a:gd name="connsiteY1" fmla="*/ 0 h 914400"/>
                    <a:gd name="connsiteX2" fmla="*/ 304800 w 304800"/>
                    <a:gd name="connsiteY2" fmla="*/ 914400 h 914400"/>
                    <a:gd name="connsiteX3" fmla="*/ 0 w 304800"/>
                    <a:gd name="connsiteY3" fmla="*/ 914400 h 914400"/>
                    <a:gd name="connsiteX4" fmla="*/ 0 w 304800"/>
                    <a:gd name="connsiteY4" fmla="*/ 0 h 914400"/>
                    <a:gd name="connsiteX0" fmla="*/ 0 w 304800"/>
                    <a:gd name="connsiteY0" fmla="*/ 0 h 914400"/>
                    <a:gd name="connsiteX1" fmla="*/ 275640 w 304800"/>
                    <a:gd name="connsiteY1" fmla="*/ 63448 h 914400"/>
                    <a:gd name="connsiteX2" fmla="*/ 304800 w 304800"/>
                    <a:gd name="connsiteY2" fmla="*/ 914400 h 914400"/>
                    <a:gd name="connsiteX3" fmla="*/ 0 w 304800"/>
                    <a:gd name="connsiteY3" fmla="*/ 914400 h 914400"/>
                    <a:gd name="connsiteX4" fmla="*/ 0 w 304800"/>
                    <a:gd name="connsiteY4" fmla="*/ 0 h 914400"/>
                    <a:gd name="connsiteX0" fmla="*/ 130458 w 304800"/>
                    <a:gd name="connsiteY0" fmla="*/ 0 h 993569"/>
                    <a:gd name="connsiteX1" fmla="*/ 275640 w 304800"/>
                    <a:gd name="connsiteY1" fmla="*/ 142617 h 993569"/>
                    <a:gd name="connsiteX2" fmla="*/ 304800 w 304800"/>
                    <a:gd name="connsiteY2" fmla="*/ 993569 h 993569"/>
                    <a:gd name="connsiteX3" fmla="*/ 0 w 304800"/>
                    <a:gd name="connsiteY3" fmla="*/ 993569 h 993569"/>
                    <a:gd name="connsiteX4" fmla="*/ 130458 w 304800"/>
                    <a:gd name="connsiteY4" fmla="*/ 0 h 993569"/>
                    <a:gd name="connsiteX0" fmla="*/ 130458 w 304800"/>
                    <a:gd name="connsiteY0" fmla="*/ 0 h 993569"/>
                    <a:gd name="connsiteX1" fmla="*/ 275640 w 304800"/>
                    <a:gd name="connsiteY1" fmla="*/ 142617 h 993569"/>
                    <a:gd name="connsiteX2" fmla="*/ 304800 w 304800"/>
                    <a:gd name="connsiteY2" fmla="*/ 993569 h 993569"/>
                    <a:gd name="connsiteX3" fmla="*/ 0 w 304800"/>
                    <a:gd name="connsiteY3" fmla="*/ 993569 h 993569"/>
                    <a:gd name="connsiteX4" fmla="*/ 130458 w 304800"/>
                    <a:gd name="connsiteY4" fmla="*/ 0 h 993569"/>
                    <a:gd name="connsiteX0" fmla="*/ 38563 w 212905"/>
                    <a:gd name="connsiteY0" fmla="*/ 0 h 993569"/>
                    <a:gd name="connsiteX1" fmla="*/ 183745 w 212905"/>
                    <a:gd name="connsiteY1" fmla="*/ 142617 h 993569"/>
                    <a:gd name="connsiteX2" fmla="*/ 212905 w 212905"/>
                    <a:gd name="connsiteY2" fmla="*/ 993569 h 993569"/>
                    <a:gd name="connsiteX3" fmla="*/ 0 w 212905"/>
                    <a:gd name="connsiteY3" fmla="*/ 986778 h 993569"/>
                    <a:gd name="connsiteX4" fmla="*/ 38563 w 212905"/>
                    <a:gd name="connsiteY4" fmla="*/ 0 h 993569"/>
                    <a:gd name="connsiteX0" fmla="*/ 38563 w 333019"/>
                    <a:gd name="connsiteY0" fmla="*/ 0 h 986778"/>
                    <a:gd name="connsiteX1" fmla="*/ 183745 w 333019"/>
                    <a:gd name="connsiteY1" fmla="*/ 142617 h 986778"/>
                    <a:gd name="connsiteX2" fmla="*/ 333019 w 333019"/>
                    <a:gd name="connsiteY2" fmla="*/ 747202 h 986778"/>
                    <a:gd name="connsiteX3" fmla="*/ 0 w 333019"/>
                    <a:gd name="connsiteY3" fmla="*/ 986778 h 986778"/>
                    <a:gd name="connsiteX4" fmla="*/ 38563 w 333019"/>
                    <a:gd name="connsiteY4" fmla="*/ 0 h 986778"/>
                    <a:gd name="connsiteX0" fmla="*/ 0 w 294456"/>
                    <a:gd name="connsiteY0" fmla="*/ 0 h 931555"/>
                    <a:gd name="connsiteX1" fmla="*/ 145182 w 294456"/>
                    <a:gd name="connsiteY1" fmla="*/ 142617 h 931555"/>
                    <a:gd name="connsiteX2" fmla="*/ 294456 w 294456"/>
                    <a:gd name="connsiteY2" fmla="*/ 747202 h 931555"/>
                    <a:gd name="connsiteX3" fmla="*/ 166485 w 294456"/>
                    <a:gd name="connsiteY3" fmla="*/ 931555 h 931555"/>
                    <a:gd name="connsiteX4" fmla="*/ 0 w 294456"/>
                    <a:gd name="connsiteY4" fmla="*/ 0 h 931555"/>
                    <a:gd name="connsiteX0" fmla="*/ 24471 w 318927"/>
                    <a:gd name="connsiteY0" fmla="*/ 0 h 931555"/>
                    <a:gd name="connsiteX1" fmla="*/ 169653 w 318927"/>
                    <a:gd name="connsiteY1" fmla="*/ 142617 h 931555"/>
                    <a:gd name="connsiteX2" fmla="*/ 318927 w 318927"/>
                    <a:gd name="connsiteY2" fmla="*/ 747202 h 931555"/>
                    <a:gd name="connsiteX3" fmla="*/ 190956 w 318927"/>
                    <a:gd name="connsiteY3" fmla="*/ 931555 h 931555"/>
                    <a:gd name="connsiteX4" fmla="*/ 24471 w 318927"/>
                    <a:gd name="connsiteY4" fmla="*/ 0 h 931555"/>
                    <a:gd name="connsiteX0" fmla="*/ 104678 w 399134"/>
                    <a:gd name="connsiteY0" fmla="*/ 0 h 931555"/>
                    <a:gd name="connsiteX1" fmla="*/ 249860 w 399134"/>
                    <a:gd name="connsiteY1" fmla="*/ 142617 h 931555"/>
                    <a:gd name="connsiteX2" fmla="*/ 399134 w 399134"/>
                    <a:gd name="connsiteY2" fmla="*/ 747202 h 931555"/>
                    <a:gd name="connsiteX3" fmla="*/ 271163 w 399134"/>
                    <a:gd name="connsiteY3" fmla="*/ 931555 h 931555"/>
                    <a:gd name="connsiteX4" fmla="*/ 104678 w 399134"/>
                    <a:gd name="connsiteY4" fmla="*/ 0 h 931555"/>
                    <a:gd name="connsiteX0" fmla="*/ 104678 w 399134"/>
                    <a:gd name="connsiteY0" fmla="*/ 0 h 931555"/>
                    <a:gd name="connsiteX1" fmla="*/ 249860 w 399134"/>
                    <a:gd name="connsiteY1" fmla="*/ 142617 h 931555"/>
                    <a:gd name="connsiteX2" fmla="*/ 399134 w 399134"/>
                    <a:gd name="connsiteY2" fmla="*/ 747202 h 931555"/>
                    <a:gd name="connsiteX3" fmla="*/ 271163 w 399134"/>
                    <a:gd name="connsiteY3" fmla="*/ 931555 h 931555"/>
                    <a:gd name="connsiteX4" fmla="*/ 104678 w 399134"/>
                    <a:gd name="connsiteY4" fmla="*/ 0 h 931555"/>
                    <a:gd name="connsiteX0" fmla="*/ 104678 w 399134"/>
                    <a:gd name="connsiteY0" fmla="*/ 0 h 931555"/>
                    <a:gd name="connsiteX1" fmla="*/ 249860 w 399134"/>
                    <a:gd name="connsiteY1" fmla="*/ 142617 h 931555"/>
                    <a:gd name="connsiteX2" fmla="*/ 399134 w 399134"/>
                    <a:gd name="connsiteY2" fmla="*/ 747202 h 931555"/>
                    <a:gd name="connsiteX3" fmla="*/ 271163 w 399134"/>
                    <a:gd name="connsiteY3" fmla="*/ 931555 h 931555"/>
                    <a:gd name="connsiteX4" fmla="*/ 104678 w 399134"/>
                    <a:gd name="connsiteY4" fmla="*/ 0 h 9315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99134" h="931555">
                      <a:moveTo>
                        <a:pt x="104678" y="0"/>
                      </a:moveTo>
                      <a:cubicBezTo>
                        <a:pt x="153860" y="87916"/>
                        <a:pt x="201466" y="95078"/>
                        <a:pt x="249860" y="142617"/>
                      </a:cubicBezTo>
                      <a:cubicBezTo>
                        <a:pt x="171373" y="408695"/>
                        <a:pt x="276601" y="593317"/>
                        <a:pt x="399134" y="747202"/>
                      </a:cubicBezTo>
                      <a:lnTo>
                        <a:pt x="271163" y="931555"/>
                      </a:lnTo>
                      <a:cubicBezTo>
                        <a:pt x="-68472" y="613676"/>
                        <a:pt x="-45977" y="266656"/>
                        <a:pt x="104678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3" name="Rectangle 14"/>
                <p:cNvSpPr/>
                <p:nvPr/>
              </p:nvSpPr>
              <p:spPr>
                <a:xfrm>
                  <a:off x="2841601" y="2469922"/>
                  <a:ext cx="369407" cy="289112"/>
                </a:xfrm>
                <a:custGeom>
                  <a:avLst/>
                  <a:gdLst>
                    <a:gd name="connsiteX0" fmla="*/ 0 w 342513"/>
                    <a:gd name="connsiteY0" fmla="*/ 0 h 228600"/>
                    <a:gd name="connsiteX1" fmla="*/ 342513 w 342513"/>
                    <a:gd name="connsiteY1" fmla="*/ 0 h 228600"/>
                    <a:gd name="connsiteX2" fmla="*/ 342513 w 342513"/>
                    <a:gd name="connsiteY2" fmla="*/ 228600 h 228600"/>
                    <a:gd name="connsiteX3" fmla="*/ 0 w 342513"/>
                    <a:gd name="connsiteY3" fmla="*/ 228600 h 228600"/>
                    <a:gd name="connsiteX4" fmla="*/ 0 w 342513"/>
                    <a:gd name="connsiteY4" fmla="*/ 0 h 228600"/>
                    <a:gd name="connsiteX0" fmla="*/ 26894 w 369407"/>
                    <a:gd name="connsiteY0" fmla="*/ 0 h 242047"/>
                    <a:gd name="connsiteX1" fmla="*/ 369407 w 369407"/>
                    <a:gd name="connsiteY1" fmla="*/ 0 h 242047"/>
                    <a:gd name="connsiteX2" fmla="*/ 369407 w 369407"/>
                    <a:gd name="connsiteY2" fmla="*/ 228600 h 242047"/>
                    <a:gd name="connsiteX3" fmla="*/ 0 w 369407"/>
                    <a:gd name="connsiteY3" fmla="*/ 242047 h 242047"/>
                    <a:gd name="connsiteX4" fmla="*/ 26894 w 369407"/>
                    <a:gd name="connsiteY4" fmla="*/ 0 h 242047"/>
                    <a:gd name="connsiteX0" fmla="*/ 26894 w 369407"/>
                    <a:gd name="connsiteY0" fmla="*/ 0 h 255494"/>
                    <a:gd name="connsiteX1" fmla="*/ 369407 w 369407"/>
                    <a:gd name="connsiteY1" fmla="*/ 0 h 255494"/>
                    <a:gd name="connsiteX2" fmla="*/ 342513 w 369407"/>
                    <a:gd name="connsiteY2" fmla="*/ 255494 h 255494"/>
                    <a:gd name="connsiteX3" fmla="*/ 0 w 369407"/>
                    <a:gd name="connsiteY3" fmla="*/ 242047 h 255494"/>
                    <a:gd name="connsiteX4" fmla="*/ 26894 w 369407"/>
                    <a:gd name="connsiteY4" fmla="*/ 0 h 255494"/>
                    <a:gd name="connsiteX0" fmla="*/ 26894 w 369407"/>
                    <a:gd name="connsiteY0" fmla="*/ 0 h 255494"/>
                    <a:gd name="connsiteX1" fmla="*/ 369407 w 369407"/>
                    <a:gd name="connsiteY1" fmla="*/ 67235 h 255494"/>
                    <a:gd name="connsiteX2" fmla="*/ 342513 w 369407"/>
                    <a:gd name="connsiteY2" fmla="*/ 255494 h 255494"/>
                    <a:gd name="connsiteX3" fmla="*/ 0 w 369407"/>
                    <a:gd name="connsiteY3" fmla="*/ 242047 h 255494"/>
                    <a:gd name="connsiteX4" fmla="*/ 26894 w 369407"/>
                    <a:gd name="connsiteY4" fmla="*/ 0 h 255494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69407" h="289112">
                      <a:moveTo>
                        <a:pt x="26894" y="0"/>
                      </a:moveTo>
                      <a:cubicBezTo>
                        <a:pt x="154512" y="13448"/>
                        <a:pt x="255236" y="47064"/>
                        <a:pt x="369407" y="100853"/>
                      </a:cubicBezTo>
                      <a:lnTo>
                        <a:pt x="342513" y="289112"/>
                      </a:lnTo>
                      <a:cubicBezTo>
                        <a:pt x="208171" y="257735"/>
                        <a:pt x="107448" y="259977"/>
                        <a:pt x="0" y="275665"/>
                      </a:cubicBezTo>
                      <a:lnTo>
                        <a:pt x="26894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98000">
                      <a:schemeClr val="bg1">
                        <a:lumMod val="95000"/>
                      </a:schemeClr>
                    </a:gs>
                    <a:gs pos="26000">
                      <a:schemeClr val="bg1">
                        <a:lumMod val="85000"/>
                      </a:schemeClr>
                    </a:gs>
                  </a:gsLst>
                  <a:lin ang="16200000" scaled="1"/>
                  <a:tileRect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" name="Rectangle 15"/>
                <p:cNvSpPr/>
                <p:nvPr/>
              </p:nvSpPr>
              <p:spPr>
                <a:xfrm rot="278579">
                  <a:off x="3484994" y="2613083"/>
                  <a:ext cx="172571" cy="325764"/>
                </a:xfrm>
                <a:custGeom>
                  <a:avLst/>
                  <a:gdLst>
                    <a:gd name="connsiteX0" fmla="*/ 0 w 152400"/>
                    <a:gd name="connsiteY0" fmla="*/ 0 h 312317"/>
                    <a:gd name="connsiteX1" fmla="*/ 152400 w 152400"/>
                    <a:gd name="connsiteY1" fmla="*/ 0 h 312317"/>
                    <a:gd name="connsiteX2" fmla="*/ 152400 w 152400"/>
                    <a:gd name="connsiteY2" fmla="*/ 312317 h 312317"/>
                    <a:gd name="connsiteX3" fmla="*/ 0 w 152400"/>
                    <a:gd name="connsiteY3" fmla="*/ 312317 h 312317"/>
                    <a:gd name="connsiteX4" fmla="*/ 0 w 152400"/>
                    <a:gd name="connsiteY4" fmla="*/ 0 h 312317"/>
                    <a:gd name="connsiteX0" fmla="*/ 0 w 152400"/>
                    <a:gd name="connsiteY0" fmla="*/ 0 h 312317"/>
                    <a:gd name="connsiteX1" fmla="*/ 125506 w 152400"/>
                    <a:gd name="connsiteY1" fmla="*/ 0 h 312317"/>
                    <a:gd name="connsiteX2" fmla="*/ 152400 w 152400"/>
                    <a:gd name="connsiteY2" fmla="*/ 312317 h 312317"/>
                    <a:gd name="connsiteX3" fmla="*/ 0 w 152400"/>
                    <a:gd name="connsiteY3" fmla="*/ 312317 h 312317"/>
                    <a:gd name="connsiteX4" fmla="*/ 0 w 152400"/>
                    <a:gd name="connsiteY4" fmla="*/ 0 h 312317"/>
                    <a:gd name="connsiteX0" fmla="*/ 0 w 152400"/>
                    <a:gd name="connsiteY0" fmla="*/ 20171 h 312317"/>
                    <a:gd name="connsiteX1" fmla="*/ 125506 w 152400"/>
                    <a:gd name="connsiteY1" fmla="*/ 0 h 312317"/>
                    <a:gd name="connsiteX2" fmla="*/ 152400 w 152400"/>
                    <a:gd name="connsiteY2" fmla="*/ 312317 h 312317"/>
                    <a:gd name="connsiteX3" fmla="*/ 0 w 152400"/>
                    <a:gd name="connsiteY3" fmla="*/ 312317 h 312317"/>
                    <a:gd name="connsiteX4" fmla="*/ 0 w 152400"/>
                    <a:gd name="connsiteY4" fmla="*/ 20171 h 312317"/>
                    <a:gd name="connsiteX0" fmla="*/ 0 w 152400"/>
                    <a:gd name="connsiteY0" fmla="*/ 47065 h 339211"/>
                    <a:gd name="connsiteX1" fmla="*/ 112059 w 152400"/>
                    <a:gd name="connsiteY1" fmla="*/ 0 h 339211"/>
                    <a:gd name="connsiteX2" fmla="*/ 152400 w 152400"/>
                    <a:gd name="connsiteY2" fmla="*/ 339211 h 339211"/>
                    <a:gd name="connsiteX3" fmla="*/ 0 w 152400"/>
                    <a:gd name="connsiteY3" fmla="*/ 339211 h 339211"/>
                    <a:gd name="connsiteX4" fmla="*/ 0 w 152400"/>
                    <a:gd name="connsiteY4" fmla="*/ 47065 h 339211"/>
                    <a:gd name="connsiteX0" fmla="*/ 0 w 172571"/>
                    <a:gd name="connsiteY0" fmla="*/ 47065 h 339211"/>
                    <a:gd name="connsiteX1" fmla="*/ 112059 w 172571"/>
                    <a:gd name="connsiteY1" fmla="*/ 0 h 339211"/>
                    <a:gd name="connsiteX2" fmla="*/ 172571 w 172571"/>
                    <a:gd name="connsiteY2" fmla="*/ 325764 h 339211"/>
                    <a:gd name="connsiteX3" fmla="*/ 0 w 172571"/>
                    <a:gd name="connsiteY3" fmla="*/ 339211 h 339211"/>
                    <a:gd name="connsiteX4" fmla="*/ 0 w 172571"/>
                    <a:gd name="connsiteY4" fmla="*/ 47065 h 339211"/>
                    <a:gd name="connsiteX0" fmla="*/ 0 w 172571"/>
                    <a:gd name="connsiteY0" fmla="*/ 47065 h 339211"/>
                    <a:gd name="connsiteX1" fmla="*/ 112059 w 172571"/>
                    <a:gd name="connsiteY1" fmla="*/ 0 h 339211"/>
                    <a:gd name="connsiteX2" fmla="*/ 172571 w 172571"/>
                    <a:gd name="connsiteY2" fmla="*/ 325764 h 339211"/>
                    <a:gd name="connsiteX3" fmla="*/ 0 w 172571"/>
                    <a:gd name="connsiteY3" fmla="*/ 339211 h 339211"/>
                    <a:gd name="connsiteX4" fmla="*/ 0 w 172571"/>
                    <a:gd name="connsiteY4" fmla="*/ 47065 h 339211"/>
                    <a:gd name="connsiteX0" fmla="*/ 0 w 172571"/>
                    <a:gd name="connsiteY0" fmla="*/ 47065 h 339211"/>
                    <a:gd name="connsiteX1" fmla="*/ 112059 w 172571"/>
                    <a:gd name="connsiteY1" fmla="*/ 0 h 339211"/>
                    <a:gd name="connsiteX2" fmla="*/ 172571 w 172571"/>
                    <a:gd name="connsiteY2" fmla="*/ 325764 h 339211"/>
                    <a:gd name="connsiteX3" fmla="*/ 0 w 172571"/>
                    <a:gd name="connsiteY3" fmla="*/ 339211 h 339211"/>
                    <a:gd name="connsiteX4" fmla="*/ 0 w 172571"/>
                    <a:gd name="connsiteY4" fmla="*/ 47065 h 339211"/>
                    <a:gd name="connsiteX0" fmla="*/ 0 w 172571"/>
                    <a:gd name="connsiteY0" fmla="*/ 47065 h 339211"/>
                    <a:gd name="connsiteX1" fmla="*/ 112059 w 172571"/>
                    <a:gd name="connsiteY1" fmla="*/ 0 h 339211"/>
                    <a:gd name="connsiteX2" fmla="*/ 172571 w 172571"/>
                    <a:gd name="connsiteY2" fmla="*/ 325764 h 339211"/>
                    <a:gd name="connsiteX3" fmla="*/ 0 w 172571"/>
                    <a:gd name="connsiteY3" fmla="*/ 339211 h 339211"/>
                    <a:gd name="connsiteX4" fmla="*/ 0 w 172571"/>
                    <a:gd name="connsiteY4" fmla="*/ 47065 h 339211"/>
                    <a:gd name="connsiteX0" fmla="*/ 0 w 172571"/>
                    <a:gd name="connsiteY0" fmla="*/ 47065 h 325764"/>
                    <a:gd name="connsiteX1" fmla="*/ 112059 w 172571"/>
                    <a:gd name="connsiteY1" fmla="*/ 0 h 325764"/>
                    <a:gd name="connsiteX2" fmla="*/ 172571 w 172571"/>
                    <a:gd name="connsiteY2" fmla="*/ 325764 h 325764"/>
                    <a:gd name="connsiteX3" fmla="*/ 20170 w 172571"/>
                    <a:gd name="connsiteY3" fmla="*/ 325764 h 325764"/>
                    <a:gd name="connsiteX4" fmla="*/ 0 w 172571"/>
                    <a:gd name="connsiteY4" fmla="*/ 47065 h 325764"/>
                    <a:gd name="connsiteX0" fmla="*/ 0 w 172571"/>
                    <a:gd name="connsiteY0" fmla="*/ 47065 h 325764"/>
                    <a:gd name="connsiteX1" fmla="*/ 112059 w 172571"/>
                    <a:gd name="connsiteY1" fmla="*/ 0 h 325764"/>
                    <a:gd name="connsiteX2" fmla="*/ 172571 w 172571"/>
                    <a:gd name="connsiteY2" fmla="*/ 325764 h 325764"/>
                    <a:gd name="connsiteX3" fmla="*/ 20170 w 172571"/>
                    <a:gd name="connsiteY3" fmla="*/ 325764 h 325764"/>
                    <a:gd name="connsiteX4" fmla="*/ 0 w 172571"/>
                    <a:gd name="connsiteY4" fmla="*/ 47065 h 3257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2571" h="325764">
                      <a:moveTo>
                        <a:pt x="0" y="47065"/>
                      </a:moveTo>
                      <a:lnTo>
                        <a:pt x="112059" y="0"/>
                      </a:lnTo>
                      <a:cubicBezTo>
                        <a:pt x="152401" y="108588"/>
                        <a:pt x="172571" y="203729"/>
                        <a:pt x="172571" y="325764"/>
                      </a:cubicBezTo>
                      <a:lnTo>
                        <a:pt x="20170" y="325764"/>
                      </a:lnTo>
                      <a:cubicBezTo>
                        <a:pt x="47064" y="228382"/>
                        <a:pt x="26894" y="151170"/>
                        <a:pt x="0" y="47065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5" name="Rectangle 17"/>
                <p:cNvSpPr/>
                <p:nvPr/>
              </p:nvSpPr>
              <p:spPr>
                <a:xfrm rot="277179">
                  <a:off x="2353057" y="2807879"/>
                  <a:ext cx="1389887" cy="736214"/>
                </a:xfrm>
                <a:custGeom>
                  <a:avLst/>
                  <a:gdLst>
                    <a:gd name="connsiteX0" fmla="*/ 0 w 1447800"/>
                    <a:gd name="connsiteY0" fmla="*/ 0 h 678283"/>
                    <a:gd name="connsiteX1" fmla="*/ 1447800 w 1447800"/>
                    <a:gd name="connsiteY1" fmla="*/ 0 h 678283"/>
                    <a:gd name="connsiteX2" fmla="*/ 1447800 w 1447800"/>
                    <a:gd name="connsiteY2" fmla="*/ 678283 h 678283"/>
                    <a:gd name="connsiteX3" fmla="*/ 0 w 1447800"/>
                    <a:gd name="connsiteY3" fmla="*/ 678283 h 678283"/>
                    <a:gd name="connsiteX4" fmla="*/ 0 w 1447800"/>
                    <a:gd name="connsiteY4" fmla="*/ 0 h 678283"/>
                    <a:gd name="connsiteX0" fmla="*/ 0 w 1447800"/>
                    <a:gd name="connsiteY0" fmla="*/ 0 h 678283"/>
                    <a:gd name="connsiteX1" fmla="*/ 1447800 w 1447800"/>
                    <a:gd name="connsiteY1" fmla="*/ 0 h 678283"/>
                    <a:gd name="connsiteX2" fmla="*/ 1447800 w 1447800"/>
                    <a:gd name="connsiteY2" fmla="*/ 678283 h 678283"/>
                    <a:gd name="connsiteX3" fmla="*/ 53789 w 1447800"/>
                    <a:gd name="connsiteY3" fmla="*/ 389171 h 678283"/>
                    <a:gd name="connsiteX4" fmla="*/ 0 w 1447800"/>
                    <a:gd name="connsiteY4" fmla="*/ 0 h 678283"/>
                    <a:gd name="connsiteX0" fmla="*/ 0 w 1447800"/>
                    <a:gd name="connsiteY0" fmla="*/ 0 h 389171"/>
                    <a:gd name="connsiteX1" fmla="*/ 1447800 w 1447800"/>
                    <a:gd name="connsiteY1" fmla="*/ 0 h 389171"/>
                    <a:gd name="connsiteX2" fmla="*/ 1420905 w 1447800"/>
                    <a:gd name="connsiteY2" fmla="*/ 342107 h 389171"/>
                    <a:gd name="connsiteX3" fmla="*/ 53789 w 1447800"/>
                    <a:gd name="connsiteY3" fmla="*/ 389171 h 389171"/>
                    <a:gd name="connsiteX4" fmla="*/ 0 w 1447800"/>
                    <a:gd name="connsiteY4" fmla="*/ 0 h 389171"/>
                    <a:gd name="connsiteX0" fmla="*/ 0 w 1447800"/>
                    <a:gd name="connsiteY0" fmla="*/ 0 h 422788"/>
                    <a:gd name="connsiteX1" fmla="*/ 1447800 w 1447800"/>
                    <a:gd name="connsiteY1" fmla="*/ 0 h 422788"/>
                    <a:gd name="connsiteX2" fmla="*/ 1420905 w 1447800"/>
                    <a:gd name="connsiteY2" fmla="*/ 342107 h 422788"/>
                    <a:gd name="connsiteX3" fmla="*/ 53789 w 1447800"/>
                    <a:gd name="connsiteY3" fmla="*/ 422788 h 422788"/>
                    <a:gd name="connsiteX4" fmla="*/ 0 w 1447800"/>
                    <a:gd name="connsiteY4" fmla="*/ 0 h 422788"/>
                    <a:gd name="connsiteX0" fmla="*/ 0 w 1447800"/>
                    <a:gd name="connsiteY0" fmla="*/ 0 h 615112"/>
                    <a:gd name="connsiteX1" fmla="*/ 1447800 w 1447800"/>
                    <a:gd name="connsiteY1" fmla="*/ 0 h 615112"/>
                    <a:gd name="connsiteX2" fmla="*/ 1420905 w 1447800"/>
                    <a:gd name="connsiteY2" fmla="*/ 342107 h 615112"/>
                    <a:gd name="connsiteX3" fmla="*/ 53789 w 1447800"/>
                    <a:gd name="connsiteY3" fmla="*/ 422788 h 615112"/>
                    <a:gd name="connsiteX4" fmla="*/ 0 w 1447800"/>
                    <a:gd name="connsiteY4" fmla="*/ 0 h 615112"/>
                    <a:gd name="connsiteX0" fmla="*/ 0 w 1447800"/>
                    <a:gd name="connsiteY0" fmla="*/ 0 h 685888"/>
                    <a:gd name="connsiteX1" fmla="*/ 1447800 w 1447800"/>
                    <a:gd name="connsiteY1" fmla="*/ 0 h 685888"/>
                    <a:gd name="connsiteX2" fmla="*/ 1420905 w 1447800"/>
                    <a:gd name="connsiteY2" fmla="*/ 342107 h 685888"/>
                    <a:gd name="connsiteX3" fmla="*/ 53789 w 1447800"/>
                    <a:gd name="connsiteY3" fmla="*/ 422788 h 685888"/>
                    <a:gd name="connsiteX4" fmla="*/ 0 w 1447800"/>
                    <a:gd name="connsiteY4" fmla="*/ 0 h 685888"/>
                    <a:gd name="connsiteX0" fmla="*/ 0 w 1447800"/>
                    <a:gd name="connsiteY0" fmla="*/ 0 h 703246"/>
                    <a:gd name="connsiteX1" fmla="*/ 1447800 w 1447800"/>
                    <a:gd name="connsiteY1" fmla="*/ 0 h 703246"/>
                    <a:gd name="connsiteX2" fmla="*/ 1420905 w 1447800"/>
                    <a:gd name="connsiteY2" fmla="*/ 342107 h 703246"/>
                    <a:gd name="connsiteX3" fmla="*/ 53789 w 1447800"/>
                    <a:gd name="connsiteY3" fmla="*/ 422788 h 703246"/>
                    <a:gd name="connsiteX4" fmla="*/ 0 w 1447800"/>
                    <a:gd name="connsiteY4" fmla="*/ 0 h 703246"/>
                    <a:gd name="connsiteX0" fmla="*/ 0 w 1447800"/>
                    <a:gd name="connsiteY0" fmla="*/ 0 h 699377"/>
                    <a:gd name="connsiteX1" fmla="*/ 1447800 w 1447800"/>
                    <a:gd name="connsiteY1" fmla="*/ 0 h 699377"/>
                    <a:gd name="connsiteX2" fmla="*/ 1420905 w 1447800"/>
                    <a:gd name="connsiteY2" fmla="*/ 342107 h 699377"/>
                    <a:gd name="connsiteX3" fmla="*/ 53789 w 1447800"/>
                    <a:gd name="connsiteY3" fmla="*/ 422788 h 699377"/>
                    <a:gd name="connsiteX4" fmla="*/ 0 w 1447800"/>
                    <a:gd name="connsiteY4" fmla="*/ 0 h 699377"/>
                    <a:gd name="connsiteX0" fmla="*/ 0 w 1420905"/>
                    <a:gd name="connsiteY0" fmla="*/ 0 h 699377"/>
                    <a:gd name="connsiteX1" fmla="*/ 1373841 w 1420905"/>
                    <a:gd name="connsiteY1" fmla="*/ 26894 h 699377"/>
                    <a:gd name="connsiteX2" fmla="*/ 1420905 w 1420905"/>
                    <a:gd name="connsiteY2" fmla="*/ 342107 h 699377"/>
                    <a:gd name="connsiteX3" fmla="*/ 53789 w 1420905"/>
                    <a:gd name="connsiteY3" fmla="*/ 422788 h 699377"/>
                    <a:gd name="connsiteX4" fmla="*/ 0 w 1420905"/>
                    <a:gd name="connsiteY4" fmla="*/ 0 h 699377"/>
                    <a:gd name="connsiteX0" fmla="*/ 0 w 1420905"/>
                    <a:gd name="connsiteY0" fmla="*/ 0 h 699377"/>
                    <a:gd name="connsiteX1" fmla="*/ 1373841 w 1420905"/>
                    <a:gd name="connsiteY1" fmla="*/ 26894 h 699377"/>
                    <a:gd name="connsiteX2" fmla="*/ 1420905 w 1420905"/>
                    <a:gd name="connsiteY2" fmla="*/ 342107 h 699377"/>
                    <a:gd name="connsiteX3" fmla="*/ 53789 w 1420905"/>
                    <a:gd name="connsiteY3" fmla="*/ 422788 h 699377"/>
                    <a:gd name="connsiteX4" fmla="*/ 0 w 1420905"/>
                    <a:gd name="connsiteY4" fmla="*/ 0 h 699377"/>
                    <a:gd name="connsiteX0" fmla="*/ 295835 w 1367116"/>
                    <a:gd name="connsiteY0" fmla="*/ 53788 h 672483"/>
                    <a:gd name="connsiteX1" fmla="*/ 1320052 w 1367116"/>
                    <a:gd name="connsiteY1" fmla="*/ 0 h 672483"/>
                    <a:gd name="connsiteX2" fmla="*/ 1367116 w 1367116"/>
                    <a:gd name="connsiteY2" fmla="*/ 315213 h 672483"/>
                    <a:gd name="connsiteX3" fmla="*/ 0 w 1367116"/>
                    <a:gd name="connsiteY3" fmla="*/ 395894 h 672483"/>
                    <a:gd name="connsiteX4" fmla="*/ 295835 w 1367116"/>
                    <a:gd name="connsiteY4" fmla="*/ 53788 h 672483"/>
                    <a:gd name="connsiteX0" fmla="*/ 295835 w 1367116"/>
                    <a:gd name="connsiteY0" fmla="*/ 53788 h 672483"/>
                    <a:gd name="connsiteX1" fmla="*/ 1320052 w 1367116"/>
                    <a:gd name="connsiteY1" fmla="*/ 0 h 672483"/>
                    <a:gd name="connsiteX2" fmla="*/ 1367116 w 1367116"/>
                    <a:gd name="connsiteY2" fmla="*/ 315213 h 672483"/>
                    <a:gd name="connsiteX3" fmla="*/ 0 w 1367116"/>
                    <a:gd name="connsiteY3" fmla="*/ 395894 h 672483"/>
                    <a:gd name="connsiteX4" fmla="*/ 295835 w 1367116"/>
                    <a:gd name="connsiteY4" fmla="*/ 53788 h 672483"/>
                    <a:gd name="connsiteX0" fmla="*/ 295835 w 1367116"/>
                    <a:gd name="connsiteY0" fmla="*/ 53788 h 672483"/>
                    <a:gd name="connsiteX1" fmla="*/ 1320052 w 1367116"/>
                    <a:gd name="connsiteY1" fmla="*/ 0 h 672483"/>
                    <a:gd name="connsiteX2" fmla="*/ 1367116 w 1367116"/>
                    <a:gd name="connsiteY2" fmla="*/ 315213 h 672483"/>
                    <a:gd name="connsiteX3" fmla="*/ 0 w 1367116"/>
                    <a:gd name="connsiteY3" fmla="*/ 395894 h 672483"/>
                    <a:gd name="connsiteX4" fmla="*/ 295835 w 1367116"/>
                    <a:gd name="connsiteY4" fmla="*/ 53788 h 672483"/>
                    <a:gd name="connsiteX0" fmla="*/ 295835 w 1367116"/>
                    <a:gd name="connsiteY0" fmla="*/ 53788 h 672483"/>
                    <a:gd name="connsiteX1" fmla="*/ 1320052 w 1367116"/>
                    <a:gd name="connsiteY1" fmla="*/ 0 h 672483"/>
                    <a:gd name="connsiteX2" fmla="*/ 1367116 w 1367116"/>
                    <a:gd name="connsiteY2" fmla="*/ 315213 h 672483"/>
                    <a:gd name="connsiteX3" fmla="*/ 0 w 1367116"/>
                    <a:gd name="connsiteY3" fmla="*/ 395894 h 672483"/>
                    <a:gd name="connsiteX4" fmla="*/ 295835 w 1367116"/>
                    <a:gd name="connsiteY4" fmla="*/ 53788 h 672483"/>
                    <a:gd name="connsiteX0" fmla="*/ 295835 w 1369081"/>
                    <a:gd name="connsiteY0" fmla="*/ 597 h 619292"/>
                    <a:gd name="connsiteX1" fmla="*/ 1367116 w 1369081"/>
                    <a:gd name="connsiteY1" fmla="*/ 262022 h 619292"/>
                    <a:gd name="connsiteX2" fmla="*/ 0 w 1369081"/>
                    <a:gd name="connsiteY2" fmla="*/ 342703 h 619292"/>
                    <a:gd name="connsiteX3" fmla="*/ 295835 w 1369081"/>
                    <a:gd name="connsiteY3" fmla="*/ 597 h 619292"/>
                    <a:gd name="connsiteX0" fmla="*/ 295835 w 1368181"/>
                    <a:gd name="connsiteY0" fmla="*/ 95304 h 713999"/>
                    <a:gd name="connsiteX1" fmla="*/ 1367116 w 1368181"/>
                    <a:gd name="connsiteY1" fmla="*/ 356729 h 713999"/>
                    <a:gd name="connsiteX2" fmla="*/ 0 w 1368181"/>
                    <a:gd name="connsiteY2" fmla="*/ 437410 h 713999"/>
                    <a:gd name="connsiteX3" fmla="*/ 295835 w 1368181"/>
                    <a:gd name="connsiteY3" fmla="*/ 95304 h 713999"/>
                    <a:gd name="connsiteX0" fmla="*/ 295835 w 1368136"/>
                    <a:gd name="connsiteY0" fmla="*/ 112549 h 731244"/>
                    <a:gd name="connsiteX1" fmla="*/ 1367116 w 1368136"/>
                    <a:gd name="connsiteY1" fmla="*/ 373974 h 731244"/>
                    <a:gd name="connsiteX2" fmla="*/ 0 w 1368136"/>
                    <a:gd name="connsiteY2" fmla="*/ 454655 h 731244"/>
                    <a:gd name="connsiteX3" fmla="*/ 295835 w 1368136"/>
                    <a:gd name="connsiteY3" fmla="*/ 112549 h 731244"/>
                    <a:gd name="connsiteX0" fmla="*/ 295835 w 1368108"/>
                    <a:gd name="connsiteY0" fmla="*/ 117599 h 736294"/>
                    <a:gd name="connsiteX1" fmla="*/ 1367116 w 1368108"/>
                    <a:gd name="connsiteY1" fmla="*/ 379024 h 736294"/>
                    <a:gd name="connsiteX2" fmla="*/ 0 w 1368108"/>
                    <a:gd name="connsiteY2" fmla="*/ 459705 h 736294"/>
                    <a:gd name="connsiteX3" fmla="*/ 295835 w 1368108"/>
                    <a:gd name="connsiteY3" fmla="*/ 117599 h 736294"/>
                    <a:gd name="connsiteX0" fmla="*/ 0 w 1367116"/>
                    <a:gd name="connsiteY0" fmla="*/ 80681 h 357270"/>
                    <a:gd name="connsiteX1" fmla="*/ 1367116 w 1367116"/>
                    <a:gd name="connsiteY1" fmla="*/ 0 h 357270"/>
                    <a:gd name="connsiteX2" fmla="*/ 0 w 1367116"/>
                    <a:gd name="connsiteY2" fmla="*/ 80681 h 357270"/>
                    <a:gd name="connsiteX0" fmla="*/ 0 w 1367116"/>
                    <a:gd name="connsiteY0" fmla="*/ 284842 h 561431"/>
                    <a:gd name="connsiteX1" fmla="*/ 1367116 w 1367116"/>
                    <a:gd name="connsiteY1" fmla="*/ 204161 h 561431"/>
                    <a:gd name="connsiteX2" fmla="*/ 0 w 1367116"/>
                    <a:gd name="connsiteY2" fmla="*/ 284842 h 561431"/>
                    <a:gd name="connsiteX0" fmla="*/ 0 w 1393556"/>
                    <a:gd name="connsiteY0" fmla="*/ 464463 h 741052"/>
                    <a:gd name="connsiteX1" fmla="*/ 1367116 w 1393556"/>
                    <a:gd name="connsiteY1" fmla="*/ 383782 h 741052"/>
                    <a:gd name="connsiteX2" fmla="*/ 0 w 1393556"/>
                    <a:gd name="connsiteY2" fmla="*/ 464463 h 741052"/>
                    <a:gd name="connsiteX0" fmla="*/ 0 w 1389887"/>
                    <a:gd name="connsiteY0" fmla="*/ 459625 h 736214"/>
                    <a:gd name="connsiteX1" fmla="*/ 1367116 w 1389887"/>
                    <a:gd name="connsiteY1" fmla="*/ 378944 h 736214"/>
                    <a:gd name="connsiteX2" fmla="*/ 0 w 1389887"/>
                    <a:gd name="connsiteY2" fmla="*/ 459625 h 7362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89887" h="736214">
                      <a:moveTo>
                        <a:pt x="0" y="459625"/>
                      </a:moveTo>
                      <a:cubicBezTo>
                        <a:pt x="99358" y="-132045"/>
                        <a:pt x="1590487" y="-145492"/>
                        <a:pt x="1367116" y="378944"/>
                      </a:cubicBezTo>
                      <a:cubicBezTo>
                        <a:pt x="1126564" y="681502"/>
                        <a:pt x="563282" y="963891"/>
                        <a:pt x="0" y="459625"/>
                      </a:cubicBezTo>
                      <a:close/>
                    </a:path>
                  </a:pathLst>
                </a:custGeom>
                <a:gradFill>
                  <a:gsLst>
                    <a:gs pos="98000">
                      <a:schemeClr val="bg1">
                        <a:lumMod val="75000"/>
                        <a:alpha val="63000"/>
                      </a:schemeClr>
                    </a:gs>
                    <a:gs pos="0">
                      <a:schemeClr val="bg1">
                        <a:lumMod val="85000"/>
                        <a:alpha val="45000"/>
                      </a:schemeClr>
                    </a:gs>
                  </a:gsLst>
                  <a:lin ang="16200000" scaled="1"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9" name="Group 169"/>
              <p:cNvGrpSpPr/>
              <p:nvPr/>
            </p:nvGrpSpPr>
            <p:grpSpPr>
              <a:xfrm>
                <a:off x="5903744" y="3607188"/>
                <a:ext cx="708074" cy="675888"/>
                <a:chOff x="2209800" y="1981200"/>
                <a:chExt cx="1676400" cy="1600200"/>
              </a:xfrm>
              <a:effectLst/>
            </p:grpSpPr>
            <p:sp>
              <p:nvSpPr>
                <p:cNvPr id="94" name="Oval 184"/>
                <p:cNvSpPr/>
                <p:nvPr/>
              </p:nvSpPr>
              <p:spPr>
                <a:xfrm>
                  <a:off x="2209800" y="1981200"/>
                  <a:ext cx="1676400" cy="1600200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5" name="Oval 185"/>
                <p:cNvSpPr/>
                <p:nvPr/>
              </p:nvSpPr>
              <p:spPr>
                <a:xfrm>
                  <a:off x="2278141" y="2057400"/>
                  <a:ext cx="1447800" cy="1295400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6" name="Rectangle 13"/>
                <p:cNvSpPr/>
                <p:nvPr/>
              </p:nvSpPr>
              <p:spPr>
                <a:xfrm rot="964047">
                  <a:off x="2321350" y="2239322"/>
                  <a:ext cx="399134" cy="931555"/>
                </a:xfrm>
                <a:custGeom>
                  <a:avLst/>
                  <a:gdLst>
                    <a:gd name="connsiteX0" fmla="*/ 0 w 304800"/>
                    <a:gd name="connsiteY0" fmla="*/ 0 h 914400"/>
                    <a:gd name="connsiteX1" fmla="*/ 304800 w 304800"/>
                    <a:gd name="connsiteY1" fmla="*/ 0 h 914400"/>
                    <a:gd name="connsiteX2" fmla="*/ 304800 w 304800"/>
                    <a:gd name="connsiteY2" fmla="*/ 914400 h 914400"/>
                    <a:gd name="connsiteX3" fmla="*/ 0 w 304800"/>
                    <a:gd name="connsiteY3" fmla="*/ 914400 h 914400"/>
                    <a:gd name="connsiteX4" fmla="*/ 0 w 304800"/>
                    <a:gd name="connsiteY4" fmla="*/ 0 h 914400"/>
                    <a:gd name="connsiteX0" fmla="*/ 0 w 304800"/>
                    <a:gd name="connsiteY0" fmla="*/ 0 h 914400"/>
                    <a:gd name="connsiteX1" fmla="*/ 275640 w 304800"/>
                    <a:gd name="connsiteY1" fmla="*/ 63448 h 914400"/>
                    <a:gd name="connsiteX2" fmla="*/ 304800 w 304800"/>
                    <a:gd name="connsiteY2" fmla="*/ 914400 h 914400"/>
                    <a:gd name="connsiteX3" fmla="*/ 0 w 304800"/>
                    <a:gd name="connsiteY3" fmla="*/ 914400 h 914400"/>
                    <a:gd name="connsiteX4" fmla="*/ 0 w 304800"/>
                    <a:gd name="connsiteY4" fmla="*/ 0 h 914400"/>
                    <a:gd name="connsiteX0" fmla="*/ 130458 w 304800"/>
                    <a:gd name="connsiteY0" fmla="*/ 0 h 993569"/>
                    <a:gd name="connsiteX1" fmla="*/ 275640 w 304800"/>
                    <a:gd name="connsiteY1" fmla="*/ 142617 h 993569"/>
                    <a:gd name="connsiteX2" fmla="*/ 304800 w 304800"/>
                    <a:gd name="connsiteY2" fmla="*/ 993569 h 993569"/>
                    <a:gd name="connsiteX3" fmla="*/ 0 w 304800"/>
                    <a:gd name="connsiteY3" fmla="*/ 993569 h 993569"/>
                    <a:gd name="connsiteX4" fmla="*/ 130458 w 304800"/>
                    <a:gd name="connsiteY4" fmla="*/ 0 h 993569"/>
                    <a:gd name="connsiteX0" fmla="*/ 130458 w 304800"/>
                    <a:gd name="connsiteY0" fmla="*/ 0 h 993569"/>
                    <a:gd name="connsiteX1" fmla="*/ 275640 w 304800"/>
                    <a:gd name="connsiteY1" fmla="*/ 142617 h 993569"/>
                    <a:gd name="connsiteX2" fmla="*/ 304800 w 304800"/>
                    <a:gd name="connsiteY2" fmla="*/ 993569 h 993569"/>
                    <a:gd name="connsiteX3" fmla="*/ 0 w 304800"/>
                    <a:gd name="connsiteY3" fmla="*/ 993569 h 993569"/>
                    <a:gd name="connsiteX4" fmla="*/ 130458 w 304800"/>
                    <a:gd name="connsiteY4" fmla="*/ 0 h 993569"/>
                    <a:gd name="connsiteX0" fmla="*/ 38563 w 212905"/>
                    <a:gd name="connsiteY0" fmla="*/ 0 h 993569"/>
                    <a:gd name="connsiteX1" fmla="*/ 183745 w 212905"/>
                    <a:gd name="connsiteY1" fmla="*/ 142617 h 993569"/>
                    <a:gd name="connsiteX2" fmla="*/ 212905 w 212905"/>
                    <a:gd name="connsiteY2" fmla="*/ 993569 h 993569"/>
                    <a:gd name="connsiteX3" fmla="*/ 0 w 212905"/>
                    <a:gd name="connsiteY3" fmla="*/ 986778 h 993569"/>
                    <a:gd name="connsiteX4" fmla="*/ 38563 w 212905"/>
                    <a:gd name="connsiteY4" fmla="*/ 0 h 993569"/>
                    <a:gd name="connsiteX0" fmla="*/ 38563 w 333019"/>
                    <a:gd name="connsiteY0" fmla="*/ 0 h 986778"/>
                    <a:gd name="connsiteX1" fmla="*/ 183745 w 333019"/>
                    <a:gd name="connsiteY1" fmla="*/ 142617 h 986778"/>
                    <a:gd name="connsiteX2" fmla="*/ 333019 w 333019"/>
                    <a:gd name="connsiteY2" fmla="*/ 747202 h 986778"/>
                    <a:gd name="connsiteX3" fmla="*/ 0 w 333019"/>
                    <a:gd name="connsiteY3" fmla="*/ 986778 h 986778"/>
                    <a:gd name="connsiteX4" fmla="*/ 38563 w 333019"/>
                    <a:gd name="connsiteY4" fmla="*/ 0 h 986778"/>
                    <a:gd name="connsiteX0" fmla="*/ 0 w 294456"/>
                    <a:gd name="connsiteY0" fmla="*/ 0 h 931555"/>
                    <a:gd name="connsiteX1" fmla="*/ 145182 w 294456"/>
                    <a:gd name="connsiteY1" fmla="*/ 142617 h 931555"/>
                    <a:gd name="connsiteX2" fmla="*/ 294456 w 294456"/>
                    <a:gd name="connsiteY2" fmla="*/ 747202 h 931555"/>
                    <a:gd name="connsiteX3" fmla="*/ 166485 w 294456"/>
                    <a:gd name="connsiteY3" fmla="*/ 931555 h 931555"/>
                    <a:gd name="connsiteX4" fmla="*/ 0 w 294456"/>
                    <a:gd name="connsiteY4" fmla="*/ 0 h 931555"/>
                    <a:gd name="connsiteX0" fmla="*/ 24471 w 318927"/>
                    <a:gd name="connsiteY0" fmla="*/ 0 h 931555"/>
                    <a:gd name="connsiteX1" fmla="*/ 169653 w 318927"/>
                    <a:gd name="connsiteY1" fmla="*/ 142617 h 931555"/>
                    <a:gd name="connsiteX2" fmla="*/ 318927 w 318927"/>
                    <a:gd name="connsiteY2" fmla="*/ 747202 h 931555"/>
                    <a:gd name="connsiteX3" fmla="*/ 190956 w 318927"/>
                    <a:gd name="connsiteY3" fmla="*/ 931555 h 931555"/>
                    <a:gd name="connsiteX4" fmla="*/ 24471 w 318927"/>
                    <a:gd name="connsiteY4" fmla="*/ 0 h 931555"/>
                    <a:gd name="connsiteX0" fmla="*/ 104678 w 399134"/>
                    <a:gd name="connsiteY0" fmla="*/ 0 h 931555"/>
                    <a:gd name="connsiteX1" fmla="*/ 249860 w 399134"/>
                    <a:gd name="connsiteY1" fmla="*/ 142617 h 931555"/>
                    <a:gd name="connsiteX2" fmla="*/ 399134 w 399134"/>
                    <a:gd name="connsiteY2" fmla="*/ 747202 h 931555"/>
                    <a:gd name="connsiteX3" fmla="*/ 271163 w 399134"/>
                    <a:gd name="connsiteY3" fmla="*/ 931555 h 931555"/>
                    <a:gd name="connsiteX4" fmla="*/ 104678 w 399134"/>
                    <a:gd name="connsiteY4" fmla="*/ 0 h 931555"/>
                    <a:gd name="connsiteX0" fmla="*/ 104678 w 399134"/>
                    <a:gd name="connsiteY0" fmla="*/ 0 h 931555"/>
                    <a:gd name="connsiteX1" fmla="*/ 249860 w 399134"/>
                    <a:gd name="connsiteY1" fmla="*/ 142617 h 931555"/>
                    <a:gd name="connsiteX2" fmla="*/ 399134 w 399134"/>
                    <a:gd name="connsiteY2" fmla="*/ 747202 h 931555"/>
                    <a:gd name="connsiteX3" fmla="*/ 271163 w 399134"/>
                    <a:gd name="connsiteY3" fmla="*/ 931555 h 931555"/>
                    <a:gd name="connsiteX4" fmla="*/ 104678 w 399134"/>
                    <a:gd name="connsiteY4" fmla="*/ 0 h 931555"/>
                    <a:gd name="connsiteX0" fmla="*/ 104678 w 399134"/>
                    <a:gd name="connsiteY0" fmla="*/ 0 h 931555"/>
                    <a:gd name="connsiteX1" fmla="*/ 249860 w 399134"/>
                    <a:gd name="connsiteY1" fmla="*/ 142617 h 931555"/>
                    <a:gd name="connsiteX2" fmla="*/ 399134 w 399134"/>
                    <a:gd name="connsiteY2" fmla="*/ 747202 h 931555"/>
                    <a:gd name="connsiteX3" fmla="*/ 271163 w 399134"/>
                    <a:gd name="connsiteY3" fmla="*/ 931555 h 931555"/>
                    <a:gd name="connsiteX4" fmla="*/ 104678 w 399134"/>
                    <a:gd name="connsiteY4" fmla="*/ 0 h 9315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99134" h="931555">
                      <a:moveTo>
                        <a:pt x="104678" y="0"/>
                      </a:moveTo>
                      <a:cubicBezTo>
                        <a:pt x="153860" y="87916"/>
                        <a:pt x="201466" y="95078"/>
                        <a:pt x="249860" y="142617"/>
                      </a:cubicBezTo>
                      <a:cubicBezTo>
                        <a:pt x="171373" y="408695"/>
                        <a:pt x="276601" y="593317"/>
                        <a:pt x="399134" y="747202"/>
                      </a:cubicBezTo>
                      <a:lnTo>
                        <a:pt x="271163" y="931555"/>
                      </a:lnTo>
                      <a:cubicBezTo>
                        <a:pt x="-68472" y="613676"/>
                        <a:pt x="-45977" y="266656"/>
                        <a:pt x="104678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7" name="Rectangle 14"/>
                <p:cNvSpPr/>
                <p:nvPr/>
              </p:nvSpPr>
              <p:spPr>
                <a:xfrm>
                  <a:off x="2841601" y="2469922"/>
                  <a:ext cx="369407" cy="289112"/>
                </a:xfrm>
                <a:custGeom>
                  <a:avLst/>
                  <a:gdLst>
                    <a:gd name="connsiteX0" fmla="*/ 0 w 342513"/>
                    <a:gd name="connsiteY0" fmla="*/ 0 h 228600"/>
                    <a:gd name="connsiteX1" fmla="*/ 342513 w 342513"/>
                    <a:gd name="connsiteY1" fmla="*/ 0 h 228600"/>
                    <a:gd name="connsiteX2" fmla="*/ 342513 w 342513"/>
                    <a:gd name="connsiteY2" fmla="*/ 228600 h 228600"/>
                    <a:gd name="connsiteX3" fmla="*/ 0 w 342513"/>
                    <a:gd name="connsiteY3" fmla="*/ 228600 h 228600"/>
                    <a:gd name="connsiteX4" fmla="*/ 0 w 342513"/>
                    <a:gd name="connsiteY4" fmla="*/ 0 h 228600"/>
                    <a:gd name="connsiteX0" fmla="*/ 26894 w 369407"/>
                    <a:gd name="connsiteY0" fmla="*/ 0 h 242047"/>
                    <a:gd name="connsiteX1" fmla="*/ 369407 w 369407"/>
                    <a:gd name="connsiteY1" fmla="*/ 0 h 242047"/>
                    <a:gd name="connsiteX2" fmla="*/ 369407 w 369407"/>
                    <a:gd name="connsiteY2" fmla="*/ 228600 h 242047"/>
                    <a:gd name="connsiteX3" fmla="*/ 0 w 369407"/>
                    <a:gd name="connsiteY3" fmla="*/ 242047 h 242047"/>
                    <a:gd name="connsiteX4" fmla="*/ 26894 w 369407"/>
                    <a:gd name="connsiteY4" fmla="*/ 0 h 242047"/>
                    <a:gd name="connsiteX0" fmla="*/ 26894 w 369407"/>
                    <a:gd name="connsiteY0" fmla="*/ 0 h 255494"/>
                    <a:gd name="connsiteX1" fmla="*/ 369407 w 369407"/>
                    <a:gd name="connsiteY1" fmla="*/ 0 h 255494"/>
                    <a:gd name="connsiteX2" fmla="*/ 342513 w 369407"/>
                    <a:gd name="connsiteY2" fmla="*/ 255494 h 255494"/>
                    <a:gd name="connsiteX3" fmla="*/ 0 w 369407"/>
                    <a:gd name="connsiteY3" fmla="*/ 242047 h 255494"/>
                    <a:gd name="connsiteX4" fmla="*/ 26894 w 369407"/>
                    <a:gd name="connsiteY4" fmla="*/ 0 h 255494"/>
                    <a:gd name="connsiteX0" fmla="*/ 26894 w 369407"/>
                    <a:gd name="connsiteY0" fmla="*/ 0 h 255494"/>
                    <a:gd name="connsiteX1" fmla="*/ 369407 w 369407"/>
                    <a:gd name="connsiteY1" fmla="*/ 67235 h 255494"/>
                    <a:gd name="connsiteX2" fmla="*/ 342513 w 369407"/>
                    <a:gd name="connsiteY2" fmla="*/ 255494 h 255494"/>
                    <a:gd name="connsiteX3" fmla="*/ 0 w 369407"/>
                    <a:gd name="connsiteY3" fmla="*/ 242047 h 255494"/>
                    <a:gd name="connsiteX4" fmla="*/ 26894 w 369407"/>
                    <a:gd name="connsiteY4" fmla="*/ 0 h 255494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69407" h="289112">
                      <a:moveTo>
                        <a:pt x="26894" y="0"/>
                      </a:moveTo>
                      <a:cubicBezTo>
                        <a:pt x="154512" y="13448"/>
                        <a:pt x="255236" y="47064"/>
                        <a:pt x="369407" y="100853"/>
                      </a:cubicBezTo>
                      <a:lnTo>
                        <a:pt x="342513" y="289112"/>
                      </a:lnTo>
                      <a:cubicBezTo>
                        <a:pt x="208171" y="257735"/>
                        <a:pt x="107448" y="259977"/>
                        <a:pt x="0" y="275665"/>
                      </a:cubicBezTo>
                      <a:lnTo>
                        <a:pt x="26894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98000">
                      <a:schemeClr val="bg1">
                        <a:lumMod val="95000"/>
                      </a:schemeClr>
                    </a:gs>
                    <a:gs pos="26000">
                      <a:schemeClr val="bg1">
                        <a:lumMod val="85000"/>
                      </a:schemeClr>
                    </a:gs>
                  </a:gsLst>
                  <a:lin ang="16200000" scaled="1"/>
                  <a:tileRect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8" name="Rectangle 15"/>
                <p:cNvSpPr/>
                <p:nvPr/>
              </p:nvSpPr>
              <p:spPr>
                <a:xfrm rot="278579">
                  <a:off x="3484994" y="2613083"/>
                  <a:ext cx="172571" cy="325764"/>
                </a:xfrm>
                <a:custGeom>
                  <a:avLst/>
                  <a:gdLst>
                    <a:gd name="connsiteX0" fmla="*/ 0 w 152400"/>
                    <a:gd name="connsiteY0" fmla="*/ 0 h 312317"/>
                    <a:gd name="connsiteX1" fmla="*/ 152400 w 152400"/>
                    <a:gd name="connsiteY1" fmla="*/ 0 h 312317"/>
                    <a:gd name="connsiteX2" fmla="*/ 152400 w 152400"/>
                    <a:gd name="connsiteY2" fmla="*/ 312317 h 312317"/>
                    <a:gd name="connsiteX3" fmla="*/ 0 w 152400"/>
                    <a:gd name="connsiteY3" fmla="*/ 312317 h 312317"/>
                    <a:gd name="connsiteX4" fmla="*/ 0 w 152400"/>
                    <a:gd name="connsiteY4" fmla="*/ 0 h 312317"/>
                    <a:gd name="connsiteX0" fmla="*/ 0 w 152400"/>
                    <a:gd name="connsiteY0" fmla="*/ 0 h 312317"/>
                    <a:gd name="connsiteX1" fmla="*/ 125506 w 152400"/>
                    <a:gd name="connsiteY1" fmla="*/ 0 h 312317"/>
                    <a:gd name="connsiteX2" fmla="*/ 152400 w 152400"/>
                    <a:gd name="connsiteY2" fmla="*/ 312317 h 312317"/>
                    <a:gd name="connsiteX3" fmla="*/ 0 w 152400"/>
                    <a:gd name="connsiteY3" fmla="*/ 312317 h 312317"/>
                    <a:gd name="connsiteX4" fmla="*/ 0 w 152400"/>
                    <a:gd name="connsiteY4" fmla="*/ 0 h 312317"/>
                    <a:gd name="connsiteX0" fmla="*/ 0 w 152400"/>
                    <a:gd name="connsiteY0" fmla="*/ 20171 h 312317"/>
                    <a:gd name="connsiteX1" fmla="*/ 125506 w 152400"/>
                    <a:gd name="connsiteY1" fmla="*/ 0 h 312317"/>
                    <a:gd name="connsiteX2" fmla="*/ 152400 w 152400"/>
                    <a:gd name="connsiteY2" fmla="*/ 312317 h 312317"/>
                    <a:gd name="connsiteX3" fmla="*/ 0 w 152400"/>
                    <a:gd name="connsiteY3" fmla="*/ 312317 h 312317"/>
                    <a:gd name="connsiteX4" fmla="*/ 0 w 152400"/>
                    <a:gd name="connsiteY4" fmla="*/ 20171 h 312317"/>
                    <a:gd name="connsiteX0" fmla="*/ 0 w 152400"/>
                    <a:gd name="connsiteY0" fmla="*/ 47065 h 339211"/>
                    <a:gd name="connsiteX1" fmla="*/ 112059 w 152400"/>
                    <a:gd name="connsiteY1" fmla="*/ 0 h 339211"/>
                    <a:gd name="connsiteX2" fmla="*/ 152400 w 152400"/>
                    <a:gd name="connsiteY2" fmla="*/ 339211 h 339211"/>
                    <a:gd name="connsiteX3" fmla="*/ 0 w 152400"/>
                    <a:gd name="connsiteY3" fmla="*/ 339211 h 339211"/>
                    <a:gd name="connsiteX4" fmla="*/ 0 w 152400"/>
                    <a:gd name="connsiteY4" fmla="*/ 47065 h 339211"/>
                    <a:gd name="connsiteX0" fmla="*/ 0 w 172571"/>
                    <a:gd name="connsiteY0" fmla="*/ 47065 h 339211"/>
                    <a:gd name="connsiteX1" fmla="*/ 112059 w 172571"/>
                    <a:gd name="connsiteY1" fmla="*/ 0 h 339211"/>
                    <a:gd name="connsiteX2" fmla="*/ 172571 w 172571"/>
                    <a:gd name="connsiteY2" fmla="*/ 325764 h 339211"/>
                    <a:gd name="connsiteX3" fmla="*/ 0 w 172571"/>
                    <a:gd name="connsiteY3" fmla="*/ 339211 h 339211"/>
                    <a:gd name="connsiteX4" fmla="*/ 0 w 172571"/>
                    <a:gd name="connsiteY4" fmla="*/ 47065 h 339211"/>
                    <a:gd name="connsiteX0" fmla="*/ 0 w 172571"/>
                    <a:gd name="connsiteY0" fmla="*/ 47065 h 339211"/>
                    <a:gd name="connsiteX1" fmla="*/ 112059 w 172571"/>
                    <a:gd name="connsiteY1" fmla="*/ 0 h 339211"/>
                    <a:gd name="connsiteX2" fmla="*/ 172571 w 172571"/>
                    <a:gd name="connsiteY2" fmla="*/ 325764 h 339211"/>
                    <a:gd name="connsiteX3" fmla="*/ 0 w 172571"/>
                    <a:gd name="connsiteY3" fmla="*/ 339211 h 339211"/>
                    <a:gd name="connsiteX4" fmla="*/ 0 w 172571"/>
                    <a:gd name="connsiteY4" fmla="*/ 47065 h 339211"/>
                    <a:gd name="connsiteX0" fmla="*/ 0 w 172571"/>
                    <a:gd name="connsiteY0" fmla="*/ 47065 h 339211"/>
                    <a:gd name="connsiteX1" fmla="*/ 112059 w 172571"/>
                    <a:gd name="connsiteY1" fmla="*/ 0 h 339211"/>
                    <a:gd name="connsiteX2" fmla="*/ 172571 w 172571"/>
                    <a:gd name="connsiteY2" fmla="*/ 325764 h 339211"/>
                    <a:gd name="connsiteX3" fmla="*/ 0 w 172571"/>
                    <a:gd name="connsiteY3" fmla="*/ 339211 h 339211"/>
                    <a:gd name="connsiteX4" fmla="*/ 0 w 172571"/>
                    <a:gd name="connsiteY4" fmla="*/ 47065 h 339211"/>
                    <a:gd name="connsiteX0" fmla="*/ 0 w 172571"/>
                    <a:gd name="connsiteY0" fmla="*/ 47065 h 339211"/>
                    <a:gd name="connsiteX1" fmla="*/ 112059 w 172571"/>
                    <a:gd name="connsiteY1" fmla="*/ 0 h 339211"/>
                    <a:gd name="connsiteX2" fmla="*/ 172571 w 172571"/>
                    <a:gd name="connsiteY2" fmla="*/ 325764 h 339211"/>
                    <a:gd name="connsiteX3" fmla="*/ 0 w 172571"/>
                    <a:gd name="connsiteY3" fmla="*/ 339211 h 339211"/>
                    <a:gd name="connsiteX4" fmla="*/ 0 w 172571"/>
                    <a:gd name="connsiteY4" fmla="*/ 47065 h 339211"/>
                    <a:gd name="connsiteX0" fmla="*/ 0 w 172571"/>
                    <a:gd name="connsiteY0" fmla="*/ 47065 h 325764"/>
                    <a:gd name="connsiteX1" fmla="*/ 112059 w 172571"/>
                    <a:gd name="connsiteY1" fmla="*/ 0 h 325764"/>
                    <a:gd name="connsiteX2" fmla="*/ 172571 w 172571"/>
                    <a:gd name="connsiteY2" fmla="*/ 325764 h 325764"/>
                    <a:gd name="connsiteX3" fmla="*/ 20170 w 172571"/>
                    <a:gd name="connsiteY3" fmla="*/ 325764 h 325764"/>
                    <a:gd name="connsiteX4" fmla="*/ 0 w 172571"/>
                    <a:gd name="connsiteY4" fmla="*/ 47065 h 325764"/>
                    <a:gd name="connsiteX0" fmla="*/ 0 w 172571"/>
                    <a:gd name="connsiteY0" fmla="*/ 47065 h 325764"/>
                    <a:gd name="connsiteX1" fmla="*/ 112059 w 172571"/>
                    <a:gd name="connsiteY1" fmla="*/ 0 h 325764"/>
                    <a:gd name="connsiteX2" fmla="*/ 172571 w 172571"/>
                    <a:gd name="connsiteY2" fmla="*/ 325764 h 325764"/>
                    <a:gd name="connsiteX3" fmla="*/ 20170 w 172571"/>
                    <a:gd name="connsiteY3" fmla="*/ 325764 h 325764"/>
                    <a:gd name="connsiteX4" fmla="*/ 0 w 172571"/>
                    <a:gd name="connsiteY4" fmla="*/ 47065 h 3257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2571" h="325764">
                      <a:moveTo>
                        <a:pt x="0" y="47065"/>
                      </a:moveTo>
                      <a:lnTo>
                        <a:pt x="112059" y="0"/>
                      </a:lnTo>
                      <a:cubicBezTo>
                        <a:pt x="152401" y="108588"/>
                        <a:pt x="172571" y="203729"/>
                        <a:pt x="172571" y="325764"/>
                      </a:cubicBezTo>
                      <a:lnTo>
                        <a:pt x="20170" y="325764"/>
                      </a:lnTo>
                      <a:cubicBezTo>
                        <a:pt x="47064" y="228382"/>
                        <a:pt x="26894" y="151170"/>
                        <a:pt x="0" y="47065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9" name="Rectangle 17"/>
                <p:cNvSpPr/>
                <p:nvPr/>
              </p:nvSpPr>
              <p:spPr>
                <a:xfrm rot="277179">
                  <a:off x="2353057" y="2807879"/>
                  <a:ext cx="1389887" cy="736214"/>
                </a:xfrm>
                <a:custGeom>
                  <a:avLst/>
                  <a:gdLst>
                    <a:gd name="connsiteX0" fmla="*/ 0 w 1447800"/>
                    <a:gd name="connsiteY0" fmla="*/ 0 h 678283"/>
                    <a:gd name="connsiteX1" fmla="*/ 1447800 w 1447800"/>
                    <a:gd name="connsiteY1" fmla="*/ 0 h 678283"/>
                    <a:gd name="connsiteX2" fmla="*/ 1447800 w 1447800"/>
                    <a:gd name="connsiteY2" fmla="*/ 678283 h 678283"/>
                    <a:gd name="connsiteX3" fmla="*/ 0 w 1447800"/>
                    <a:gd name="connsiteY3" fmla="*/ 678283 h 678283"/>
                    <a:gd name="connsiteX4" fmla="*/ 0 w 1447800"/>
                    <a:gd name="connsiteY4" fmla="*/ 0 h 678283"/>
                    <a:gd name="connsiteX0" fmla="*/ 0 w 1447800"/>
                    <a:gd name="connsiteY0" fmla="*/ 0 h 678283"/>
                    <a:gd name="connsiteX1" fmla="*/ 1447800 w 1447800"/>
                    <a:gd name="connsiteY1" fmla="*/ 0 h 678283"/>
                    <a:gd name="connsiteX2" fmla="*/ 1447800 w 1447800"/>
                    <a:gd name="connsiteY2" fmla="*/ 678283 h 678283"/>
                    <a:gd name="connsiteX3" fmla="*/ 53789 w 1447800"/>
                    <a:gd name="connsiteY3" fmla="*/ 389171 h 678283"/>
                    <a:gd name="connsiteX4" fmla="*/ 0 w 1447800"/>
                    <a:gd name="connsiteY4" fmla="*/ 0 h 678283"/>
                    <a:gd name="connsiteX0" fmla="*/ 0 w 1447800"/>
                    <a:gd name="connsiteY0" fmla="*/ 0 h 389171"/>
                    <a:gd name="connsiteX1" fmla="*/ 1447800 w 1447800"/>
                    <a:gd name="connsiteY1" fmla="*/ 0 h 389171"/>
                    <a:gd name="connsiteX2" fmla="*/ 1420905 w 1447800"/>
                    <a:gd name="connsiteY2" fmla="*/ 342107 h 389171"/>
                    <a:gd name="connsiteX3" fmla="*/ 53789 w 1447800"/>
                    <a:gd name="connsiteY3" fmla="*/ 389171 h 389171"/>
                    <a:gd name="connsiteX4" fmla="*/ 0 w 1447800"/>
                    <a:gd name="connsiteY4" fmla="*/ 0 h 389171"/>
                    <a:gd name="connsiteX0" fmla="*/ 0 w 1447800"/>
                    <a:gd name="connsiteY0" fmla="*/ 0 h 422788"/>
                    <a:gd name="connsiteX1" fmla="*/ 1447800 w 1447800"/>
                    <a:gd name="connsiteY1" fmla="*/ 0 h 422788"/>
                    <a:gd name="connsiteX2" fmla="*/ 1420905 w 1447800"/>
                    <a:gd name="connsiteY2" fmla="*/ 342107 h 422788"/>
                    <a:gd name="connsiteX3" fmla="*/ 53789 w 1447800"/>
                    <a:gd name="connsiteY3" fmla="*/ 422788 h 422788"/>
                    <a:gd name="connsiteX4" fmla="*/ 0 w 1447800"/>
                    <a:gd name="connsiteY4" fmla="*/ 0 h 422788"/>
                    <a:gd name="connsiteX0" fmla="*/ 0 w 1447800"/>
                    <a:gd name="connsiteY0" fmla="*/ 0 h 615112"/>
                    <a:gd name="connsiteX1" fmla="*/ 1447800 w 1447800"/>
                    <a:gd name="connsiteY1" fmla="*/ 0 h 615112"/>
                    <a:gd name="connsiteX2" fmla="*/ 1420905 w 1447800"/>
                    <a:gd name="connsiteY2" fmla="*/ 342107 h 615112"/>
                    <a:gd name="connsiteX3" fmla="*/ 53789 w 1447800"/>
                    <a:gd name="connsiteY3" fmla="*/ 422788 h 615112"/>
                    <a:gd name="connsiteX4" fmla="*/ 0 w 1447800"/>
                    <a:gd name="connsiteY4" fmla="*/ 0 h 615112"/>
                    <a:gd name="connsiteX0" fmla="*/ 0 w 1447800"/>
                    <a:gd name="connsiteY0" fmla="*/ 0 h 685888"/>
                    <a:gd name="connsiteX1" fmla="*/ 1447800 w 1447800"/>
                    <a:gd name="connsiteY1" fmla="*/ 0 h 685888"/>
                    <a:gd name="connsiteX2" fmla="*/ 1420905 w 1447800"/>
                    <a:gd name="connsiteY2" fmla="*/ 342107 h 685888"/>
                    <a:gd name="connsiteX3" fmla="*/ 53789 w 1447800"/>
                    <a:gd name="connsiteY3" fmla="*/ 422788 h 685888"/>
                    <a:gd name="connsiteX4" fmla="*/ 0 w 1447800"/>
                    <a:gd name="connsiteY4" fmla="*/ 0 h 685888"/>
                    <a:gd name="connsiteX0" fmla="*/ 0 w 1447800"/>
                    <a:gd name="connsiteY0" fmla="*/ 0 h 703246"/>
                    <a:gd name="connsiteX1" fmla="*/ 1447800 w 1447800"/>
                    <a:gd name="connsiteY1" fmla="*/ 0 h 703246"/>
                    <a:gd name="connsiteX2" fmla="*/ 1420905 w 1447800"/>
                    <a:gd name="connsiteY2" fmla="*/ 342107 h 703246"/>
                    <a:gd name="connsiteX3" fmla="*/ 53789 w 1447800"/>
                    <a:gd name="connsiteY3" fmla="*/ 422788 h 703246"/>
                    <a:gd name="connsiteX4" fmla="*/ 0 w 1447800"/>
                    <a:gd name="connsiteY4" fmla="*/ 0 h 703246"/>
                    <a:gd name="connsiteX0" fmla="*/ 0 w 1447800"/>
                    <a:gd name="connsiteY0" fmla="*/ 0 h 699377"/>
                    <a:gd name="connsiteX1" fmla="*/ 1447800 w 1447800"/>
                    <a:gd name="connsiteY1" fmla="*/ 0 h 699377"/>
                    <a:gd name="connsiteX2" fmla="*/ 1420905 w 1447800"/>
                    <a:gd name="connsiteY2" fmla="*/ 342107 h 699377"/>
                    <a:gd name="connsiteX3" fmla="*/ 53789 w 1447800"/>
                    <a:gd name="connsiteY3" fmla="*/ 422788 h 699377"/>
                    <a:gd name="connsiteX4" fmla="*/ 0 w 1447800"/>
                    <a:gd name="connsiteY4" fmla="*/ 0 h 699377"/>
                    <a:gd name="connsiteX0" fmla="*/ 0 w 1420905"/>
                    <a:gd name="connsiteY0" fmla="*/ 0 h 699377"/>
                    <a:gd name="connsiteX1" fmla="*/ 1373841 w 1420905"/>
                    <a:gd name="connsiteY1" fmla="*/ 26894 h 699377"/>
                    <a:gd name="connsiteX2" fmla="*/ 1420905 w 1420905"/>
                    <a:gd name="connsiteY2" fmla="*/ 342107 h 699377"/>
                    <a:gd name="connsiteX3" fmla="*/ 53789 w 1420905"/>
                    <a:gd name="connsiteY3" fmla="*/ 422788 h 699377"/>
                    <a:gd name="connsiteX4" fmla="*/ 0 w 1420905"/>
                    <a:gd name="connsiteY4" fmla="*/ 0 h 699377"/>
                    <a:gd name="connsiteX0" fmla="*/ 0 w 1420905"/>
                    <a:gd name="connsiteY0" fmla="*/ 0 h 699377"/>
                    <a:gd name="connsiteX1" fmla="*/ 1373841 w 1420905"/>
                    <a:gd name="connsiteY1" fmla="*/ 26894 h 699377"/>
                    <a:gd name="connsiteX2" fmla="*/ 1420905 w 1420905"/>
                    <a:gd name="connsiteY2" fmla="*/ 342107 h 699377"/>
                    <a:gd name="connsiteX3" fmla="*/ 53789 w 1420905"/>
                    <a:gd name="connsiteY3" fmla="*/ 422788 h 699377"/>
                    <a:gd name="connsiteX4" fmla="*/ 0 w 1420905"/>
                    <a:gd name="connsiteY4" fmla="*/ 0 h 699377"/>
                    <a:gd name="connsiteX0" fmla="*/ 295835 w 1367116"/>
                    <a:gd name="connsiteY0" fmla="*/ 53788 h 672483"/>
                    <a:gd name="connsiteX1" fmla="*/ 1320052 w 1367116"/>
                    <a:gd name="connsiteY1" fmla="*/ 0 h 672483"/>
                    <a:gd name="connsiteX2" fmla="*/ 1367116 w 1367116"/>
                    <a:gd name="connsiteY2" fmla="*/ 315213 h 672483"/>
                    <a:gd name="connsiteX3" fmla="*/ 0 w 1367116"/>
                    <a:gd name="connsiteY3" fmla="*/ 395894 h 672483"/>
                    <a:gd name="connsiteX4" fmla="*/ 295835 w 1367116"/>
                    <a:gd name="connsiteY4" fmla="*/ 53788 h 672483"/>
                    <a:gd name="connsiteX0" fmla="*/ 295835 w 1367116"/>
                    <a:gd name="connsiteY0" fmla="*/ 53788 h 672483"/>
                    <a:gd name="connsiteX1" fmla="*/ 1320052 w 1367116"/>
                    <a:gd name="connsiteY1" fmla="*/ 0 h 672483"/>
                    <a:gd name="connsiteX2" fmla="*/ 1367116 w 1367116"/>
                    <a:gd name="connsiteY2" fmla="*/ 315213 h 672483"/>
                    <a:gd name="connsiteX3" fmla="*/ 0 w 1367116"/>
                    <a:gd name="connsiteY3" fmla="*/ 395894 h 672483"/>
                    <a:gd name="connsiteX4" fmla="*/ 295835 w 1367116"/>
                    <a:gd name="connsiteY4" fmla="*/ 53788 h 672483"/>
                    <a:gd name="connsiteX0" fmla="*/ 295835 w 1367116"/>
                    <a:gd name="connsiteY0" fmla="*/ 53788 h 672483"/>
                    <a:gd name="connsiteX1" fmla="*/ 1320052 w 1367116"/>
                    <a:gd name="connsiteY1" fmla="*/ 0 h 672483"/>
                    <a:gd name="connsiteX2" fmla="*/ 1367116 w 1367116"/>
                    <a:gd name="connsiteY2" fmla="*/ 315213 h 672483"/>
                    <a:gd name="connsiteX3" fmla="*/ 0 w 1367116"/>
                    <a:gd name="connsiteY3" fmla="*/ 395894 h 672483"/>
                    <a:gd name="connsiteX4" fmla="*/ 295835 w 1367116"/>
                    <a:gd name="connsiteY4" fmla="*/ 53788 h 672483"/>
                    <a:gd name="connsiteX0" fmla="*/ 295835 w 1367116"/>
                    <a:gd name="connsiteY0" fmla="*/ 53788 h 672483"/>
                    <a:gd name="connsiteX1" fmla="*/ 1320052 w 1367116"/>
                    <a:gd name="connsiteY1" fmla="*/ 0 h 672483"/>
                    <a:gd name="connsiteX2" fmla="*/ 1367116 w 1367116"/>
                    <a:gd name="connsiteY2" fmla="*/ 315213 h 672483"/>
                    <a:gd name="connsiteX3" fmla="*/ 0 w 1367116"/>
                    <a:gd name="connsiteY3" fmla="*/ 395894 h 672483"/>
                    <a:gd name="connsiteX4" fmla="*/ 295835 w 1367116"/>
                    <a:gd name="connsiteY4" fmla="*/ 53788 h 672483"/>
                    <a:gd name="connsiteX0" fmla="*/ 295835 w 1369081"/>
                    <a:gd name="connsiteY0" fmla="*/ 597 h 619292"/>
                    <a:gd name="connsiteX1" fmla="*/ 1367116 w 1369081"/>
                    <a:gd name="connsiteY1" fmla="*/ 262022 h 619292"/>
                    <a:gd name="connsiteX2" fmla="*/ 0 w 1369081"/>
                    <a:gd name="connsiteY2" fmla="*/ 342703 h 619292"/>
                    <a:gd name="connsiteX3" fmla="*/ 295835 w 1369081"/>
                    <a:gd name="connsiteY3" fmla="*/ 597 h 619292"/>
                    <a:gd name="connsiteX0" fmla="*/ 295835 w 1368181"/>
                    <a:gd name="connsiteY0" fmla="*/ 95304 h 713999"/>
                    <a:gd name="connsiteX1" fmla="*/ 1367116 w 1368181"/>
                    <a:gd name="connsiteY1" fmla="*/ 356729 h 713999"/>
                    <a:gd name="connsiteX2" fmla="*/ 0 w 1368181"/>
                    <a:gd name="connsiteY2" fmla="*/ 437410 h 713999"/>
                    <a:gd name="connsiteX3" fmla="*/ 295835 w 1368181"/>
                    <a:gd name="connsiteY3" fmla="*/ 95304 h 713999"/>
                    <a:gd name="connsiteX0" fmla="*/ 295835 w 1368136"/>
                    <a:gd name="connsiteY0" fmla="*/ 112549 h 731244"/>
                    <a:gd name="connsiteX1" fmla="*/ 1367116 w 1368136"/>
                    <a:gd name="connsiteY1" fmla="*/ 373974 h 731244"/>
                    <a:gd name="connsiteX2" fmla="*/ 0 w 1368136"/>
                    <a:gd name="connsiteY2" fmla="*/ 454655 h 731244"/>
                    <a:gd name="connsiteX3" fmla="*/ 295835 w 1368136"/>
                    <a:gd name="connsiteY3" fmla="*/ 112549 h 731244"/>
                    <a:gd name="connsiteX0" fmla="*/ 295835 w 1368108"/>
                    <a:gd name="connsiteY0" fmla="*/ 117599 h 736294"/>
                    <a:gd name="connsiteX1" fmla="*/ 1367116 w 1368108"/>
                    <a:gd name="connsiteY1" fmla="*/ 379024 h 736294"/>
                    <a:gd name="connsiteX2" fmla="*/ 0 w 1368108"/>
                    <a:gd name="connsiteY2" fmla="*/ 459705 h 736294"/>
                    <a:gd name="connsiteX3" fmla="*/ 295835 w 1368108"/>
                    <a:gd name="connsiteY3" fmla="*/ 117599 h 736294"/>
                    <a:gd name="connsiteX0" fmla="*/ 0 w 1367116"/>
                    <a:gd name="connsiteY0" fmla="*/ 80681 h 357270"/>
                    <a:gd name="connsiteX1" fmla="*/ 1367116 w 1367116"/>
                    <a:gd name="connsiteY1" fmla="*/ 0 h 357270"/>
                    <a:gd name="connsiteX2" fmla="*/ 0 w 1367116"/>
                    <a:gd name="connsiteY2" fmla="*/ 80681 h 357270"/>
                    <a:gd name="connsiteX0" fmla="*/ 0 w 1367116"/>
                    <a:gd name="connsiteY0" fmla="*/ 284842 h 561431"/>
                    <a:gd name="connsiteX1" fmla="*/ 1367116 w 1367116"/>
                    <a:gd name="connsiteY1" fmla="*/ 204161 h 561431"/>
                    <a:gd name="connsiteX2" fmla="*/ 0 w 1367116"/>
                    <a:gd name="connsiteY2" fmla="*/ 284842 h 561431"/>
                    <a:gd name="connsiteX0" fmla="*/ 0 w 1393556"/>
                    <a:gd name="connsiteY0" fmla="*/ 464463 h 741052"/>
                    <a:gd name="connsiteX1" fmla="*/ 1367116 w 1393556"/>
                    <a:gd name="connsiteY1" fmla="*/ 383782 h 741052"/>
                    <a:gd name="connsiteX2" fmla="*/ 0 w 1393556"/>
                    <a:gd name="connsiteY2" fmla="*/ 464463 h 741052"/>
                    <a:gd name="connsiteX0" fmla="*/ 0 w 1389887"/>
                    <a:gd name="connsiteY0" fmla="*/ 459625 h 736214"/>
                    <a:gd name="connsiteX1" fmla="*/ 1367116 w 1389887"/>
                    <a:gd name="connsiteY1" fmla="*/ 378944 h 736214"/>
                    <a:gd name="connsiteX2" fmla="*/ 0 w 1389887"/>
                    <a:gd name="connsiteY2" fmla="*/ 459625 h 7362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89887" h="736214">
                      <a:moveTo>
                        <a:pt x="0" y="459625"/>
                      </a:moveTo>
                      <a:cubicBezTo>
                        <a:pt x="99358" y="-132045"/>
                        <a:pt x="1590487" y="-145492"/>
                        <a:pt x="1367116" y="378944"/>
                      </a:cubicBezTo>
                      <a:cubicBezTo>
                        <a:pt x="1126564" y="681502"/>
                        <a:pt x="563282" y="963891"/>
                        <a:pt x="0" y="459625"/>
                      </a:cubicBezTo>
                      <a:close/>
                    </a:path>
                  </a:pathLst>
                </a:custGeom>
                <a:gradFill>
                  <a:gsLst>
                    <a:gs pos="98000">
                      <a:schemeClr val="bg1">
                        <a:lumMod val="75000"/>
                        <a:alpha val="63000"/>
                      </a:schemeClr>
                    </a:gs>
                    <a:gs pos="0">
                      <a:schemeClr val="bg1">
                        <a:lumMod val="85000"/>
                        <a:alpha val="45000"/>
                      </a:schemeClr>
                    </a:gs>
                  </a:gsLst>
                  <a:lin ang="16200000" scaled="1"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0" name="Group 170"/>
              <p:cNvGrpSpPr/>
              <p:nvPr/>
            </p:nvGrpSpPr>
            <p:grpSpPr>
              <a:xfrm>
                <a:off x="5955320" y="2626018"/>
                <a:ext cx="620151" cy="591962"/>
                <a:chOff x="2209800" y="1981200"/>
                <a:chExt cx="1676400" cy="1600200"/>
              </a:xfrm>
              <a:effectLst/>
            </p:grpSpPr>
            <p:sp>
              <p:nvSpPr>
                <p:cNvPr id="88" name="Oval 178"/>
                <p:cNvSpPr/>
                <p:nvPr/>
              </p:nvSpPr>
              <p:spPr>
                <a:xfrm>
                  <a:off x="2209800" y="1981200"/>
                  <a:ext cx="1676400" cy="16002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Oval 179"/>
                <p:cNvSpPr/>
                <p:nvPr/>
              </p:nvSpPr>
              <p:spPr>
                <a:xfrm>
                  <a:off x="2278141" y="2057400"/>
                  <a:ext cx="1447800" cy="1295400"/>
                </a:xfrm>
                <a:prstGeom prst="ellipse">
                  <a:avLst/>
                </a:prstGeom>
                <a:solidFill>
                  <a:srgbClr val="96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0" name="Rectangle 13"/>
                <p:cNvSpPr/>
                <p:nvPr/>
              </p:nvSpPr>
              <p:spPr>
                <a:xfrm rot="964047">
                  <a:off x="2321350" y="2239322"/>
                  <a:ext cx="399134" cy="931555"/>
                </a:xfrm>
                <a:custGeom>
                  <a:avLst/>
                  <a:gdLst>
                    <a:gd name="connsiteX0" fmla="*/ 0 w 304800"/>
                    <a:gd name="connsiteY0" fmla="*/ 0 h 914400"/>
                    <a:gd name="connsiteX1" fmla="*/ 304800 w 304800"/>
                    <a:gd name="connsiteY1" fmla="*/ 0 h 914400"/>
                    <a:gd name="connsiteX2" fmla="*/ 304800 w 304800"/>
                    <a:gd name="connsiteY2" fmla="*/ 914400 h 914400"/>
                    <a:gd name="connsiteX3" fmla="*/ 0 w 304800"/>
                    <a:gd name="connsiteY3" fmla="*/ 914400 h 914400"/>
                    <a:gd name="connsiteX4" fmla="*/ 0 w 304800"/>
                    <a:gd name="connsiteY4" fmla="*/ 0 h 914400"/>
                    <a:gd name="connsiteX0" fmla="*/ 0 w 304800"/>
                    <a:gd name="connsiteY0" fmla="*/ 0 h 914400"/>
                    <a:gd name="connsiteX1" fmla="*/ 275640 w 304800"/>
                    <a:gd name="connsiteY1" fmla="*/ 63448 h 914400"/>
                    <a:gd name="connsiteX2" fmla="*/ 304800 w 304800"/>
                    <a:gd name="connsiteY2" fmla="*/ 914400 h 914400"/>
                    <a:gd name="connsiteX3" fmla="*/ 0 w 304800"/>
                    <a:gd name="connsiteY3" fmla="*/ 914400 h 914400"/>
                    <a:gd name="connsiteX4" fmla="*/ 0 w 304800"/>
                    <a:gd name="connsiteY4" fmla="*/ 0 h 914400"/>
                    <a:gd name="connsiteX0" fmla="*/ 130458 w 304800"/>
                    <a:gd name="connsiteY0" fmla="*/ 0 h 993569"/>
                    <a:gd name="connsiteX1" fmla="*/ 275640 w 304800"/>
                    <a:gd name="connsiteY1" fmla="*/ 142617 h 993569"/>
                    <a:gd name="connsiteX2" fmla="*/ 304800 w 304800"/>
                    <a:gd name="connsiteY2" fmla="*/ 993569 h 993569"/>
                    <a:gd name="connsiteX3" fmla="*/ 0 w 304800"/>
                    <a:gd name="connsiteY3" fmla="*/ 993569 h 993569"/>
                    <a:gd name="connsiteX4" fmla="*/ 130458 w 304800"/>
                    <a:gd name="connsiteY4" fmla="*/ 0 h 993569"/>
                    <a:gd name="connsiteX0" fmla="*/ 130458 w 304800"/>
                    <a:gd name="connsiteY0" fmla="*/ 0 h 993569"/>
                    <a:gd name="connsiteX1" fmla="*/ 275640 w 304800"/>
                    <a:gd name="connsiteY1" fmla="*/ 142617 h 993569"/>
                    <a:gd name="connsiteX2" fmla="*/ 304800 w 304800"/>
                    <a:gd name="connsiteY2" fmla="*/ 993569 h 993569"/>
                    <a:gd name="connsiteX3" fmla="*/ 0 w 304800"/>
                    <a:gd name="connsiteY3" fmla="*/ 993569 h 993569"/>
                    <a:gd name="connsiteX4" fmla="*/ 130458 w 304800"/>
                    <a:gd name="connsiteY4" fmla="*/ 0 h 993569"/>
                    <a:gd name="connsiteX0" fmla="*/ 38563 w 212905"/>
                    <a:gd name="connsiteY0" fmla="*/ 0 h 993569"/>
                    <a:gd name="connsiteX1" fmla="*/ 183745 w 212905"/>
                    <a:gd name="connsiteY1" fmla="*/ 142617 h 993569"/>
                    <a:gd name="connsiteX2" fmla="*/ 212905 w 212905"/>
                    <a:gd name="connsiteY2" fmla="*/ 993569 h 993569"/>
                    <a:gd name="connsiteX3" fmla="*/ 0 w 212905"/>
                    <a:gd name="connsiteY3" fmla="*/ 986778 h 993569"/>
                    <a:gd name="connsiteX4" fmla="*/ 38563 w 212905"/>
                    <a:gd name="connsiteY4" fmla="*/ 0 h 993569"/>
                    <a:gd name="connsiteX0" fmla="*/ 38563 w 333019"/>
                    <a:gd name="connsiteY0" fmla="*/ 0 h 986778"/>
                    <a:gd name="connsiteX1" fmla="*/ 183745 w 333019"/>
                    <a:gd name="connsiteY1" fmla="*/ 142617 h 986778"/>
                    <a:gd name="connsiteX2" fmla="*/ 333019 w 333019"/>
                    <a:gd name="connsiteY2" fmla="*/ 747202 h 986778"/>
                    <a:gd name="connsiteX3" fmla="*/ 0 w 333019"/>
                    <a:gd name="connsiteY3" fmla="*/ 986778 h 986778"/>
                    <a:gd name="connsiteX4" fmla="*/ 38563 w 333019"/>
                    <a:gd name="connsiteY4" fmla="*/ 0 h 986778"/>
                    <a:gd name="connsiteX0" fmla="*/ 0 w 294456"/>
                    <a:gd name="connsiteY0" fmla="*/ 0 h 931555"/>
                    <a:gd name="connsiteX1" fmla="*/ 145182 w 294456"/>
                    <a:gd name="connsiteY1" fmla="*/ 142617 h 931555"/>
                    <a:gd name="connsiteX2" fmla="*/ 294456 w 294456"/>
                    <a:gd name="connsiteY2" fmla="*/ 747202 h 931555"/>
                    <a:gd name="connsiteX3" fmla="*/ 166485 w 294456"/>
                    <a:gd name="connsiteY3" fmla="*/ 931555 h 931555"/>
                    <a:gd name="connsiteX4" fmla="*/ 0 w 294456"/>
                    <a:gd name="connsiteY4" fmla="*/ 0 h 931555"/>
                    <a:gd name="connsiteX0" fmla="*/ 24471 w 318927"/>
                    <a:gd name="connsiteY0" fmla="*/ 0 h 931555"/>
                    <a:gd name="connsiteX1" fmla="*/ 169653 w 318927"/>
                    <a:gd name="connsiteY1" fmla="*/ 142617 h 931555"/>
                    <a:gd name="connsiteX2" fmla="*/ 318927 w 318927"/>
                    <a:gd name="connsiteY2" fmla="*/ 747202 h 931555"/>
                    <a:gd name="connsiteX3" fmla="*/ 190956 w 318927"/>
                    <a:gd name="connsiteY3" fmla="*/ 931555 h 931555"/>
                    <a:gd name="connsiteX4" fmla="*/ 24471 w 318927"/>
                    <a:gd name="connsiteY4" fmla="*/ 0 h 931555"/>
                    <a:gd name="connsiteX0" fmla="*/ 104678 w 399134"/>
                    <a:gd name="connsiteY0" fmla="*/ 0 h 931555"/>
                    <a:gd name="connsiteX1" fmla="*/ 249860 w 399134"/>
                    <a:gd name="connsiteY1" fmla="*/ 142617 h 931555"/>
                    <a:gd name="connsiteX2" fmla="*/ 399134 w 399134"/>
                    <a:gd name="connsiteY2" fmla="*/ 747202 h 931555"/>
                    <a:gd name="connsiteX3" fmla="*/ 271163 w 399134"/>
                    <a:gd name="connsiteY3" fmla="*/ 931555 h 931555"/>
                    <a:gd name="connsiteX4" fmla="*/ 104678 w 399134"/>
                    <a:gd name="connsiteY4" fmla="*/ 0 h 931555"/>
                    <a:gd name="connsiteX0" fmla="*/ 104678 w 399134"/>
                    <a:gd name="connsiteY0" fmla="*/ 0 h 931555"/>
                    <a:gd name="connsiteX1" fmla="*/ 249860 w 399134"/>
                    <a:gd name="connsiteY1" fmla="*/ 142617 h 931555"/>
                    <a:gd name="connsiteX2" fmla="*/ 399134 w 399134"/>
                    <a:gd name="connsiteY2" fmla="*/ 747202 h 931555"/>
                    <a:gd name="connsiteX3" fmla="*/ 271163 w 399134"/>
                    <a:gd name="connsiteY3" fmla="*/ 931555 h 931555"/>
                    <a:gd name="connsiteX4" fmla="*/ 104678 w 399134"/>
                    <a:gd name="connsiteY4" fmla="*/ 0 h 931555"/>
                    <a:gd name="connsiteX0" fmla="*/ 104678 w 399134"/>
                    <a:gd name="connsiteY0" fmla="*/ 0 h 931555"/>
                    <a:gd name="connsiteX1" fmla="*/ 249860 w 399134"/>
                    <a:gd name="connsiteY1" fmla="*/ 142617 h 931555"/>
                    <a:gd name="connsiteX2" fmla="*/ 399134 w 399134"/>
                    <a:gd name="connsiteY2" fmla="*/ 747202 h 931555"/>
                    <a:gd name="connsiteX3" fmla="*/ 271163 w 399134"/>
                    <a:gd name="connsiteY3" fmla="*/ 931555 h 931555"/>
                    <a:gd name="connsiteX4" fmla="*/ 104678 w 399134"/>
                    <a:gd name="connsiteY4" fmla="*/ 0 h 9315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99134" h="931555">
                      <a:moveTo>
                        <a:pt x="104678" y="0"/>
                      </a:moveTo>
                      <a:cubicBezTo>
                        <a:pt x="153860" y="87916"/>
                        <a:pt x="201466" y="95078"/>
                        <a:pt x="249860" y="142617"/>
                      </a:cubicBezTo>
                      <a:cubicBezTo>
                        <a:pt x="171373" y="408695"/>
                        <a:pt x="276601" y="593317"/>
                        <a:pt x="399134" y="747202"/>
                      </a:cubicBezTo>
                      <a:lnTo>
                        <a:pt x="271163" y="931555"/>
                      </a:lnTo>
                      <a:cubicBezTo>
                        <a:pt x="-68472" y="613676"/>
                        <a:pt x="-45977" y="266656"/>
                        <a:pt x="104678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1" name="Rectangle 14"/>
                <p:cNvSpPr/>
                <p:nvPr/>
              </p:nvSpPr>
              <p:spPr>
                <a:xfrm>
                  <a:off x="2841601" y="2469922"/>
                  <a:ext cx="369407" cy="289112"/>
                </a:xfrm>
                <a:custGeom>
                  <a:avLst/>
                  <a:gdLst>
                    <a:gd name="connsiteX0" fmla="*/ 0 w 342513"/>
                    <a:gd name="connsiteY0" fmla="*/ 0 h 228600"/>
                    <a:gd name="connsiteX1" fmla="*/ 342513 w 342513"/>
                    <a:gd name="connsiteY1" fmla="*/ 0 h 228600"/>
                    <a:gd name="connsiteX2" fmla="*/ 342513 w 342513"/>
                    <a:gd name="connsiteY2" fmla="*/ 228600 h 228600"/>
                    <a:gd name="connsiteX3" fmla="*/ 0 w 342513"/>
                    <a:gd name="connsiteY3" fmla="*/ 228600 h 228600"/>
                    <a:gd name="connsiteX4" fmla="*/ 0 w 342513"/>
                    <a:gd name="connsiteY4" fmla="*/ 0 h 228600"/>
                    <a:gd name="connsiteX0" fmla="*/ 26894 w 369407"/>
                    <a:gd name="connsiteY0" fmla="*/ 0 h 242047"/>
                    <a:gd name="connsiteX1" fmla="*/ 369407 w 369407"/>
                    <a:gd name="connsiteY1" fmla="*/ 0 h 242047"/>
                    <a:gd name="connsiteX2" fmla="*/ 369407 w 369407"/>
                    <a:gd name="connsiteY2" fmla="*/ 228600 h 242047"/>
                    <a:gd name="connsiteX3" fmla="*/ 0 w 369407"/>
                    <a:gd name="connsiteY3" fmla="*/ 242047 h 242047"/>
                    <a:gd name="connsiteX4" fmla="*/ 26894 w 369407"/>
                    <a:gd name="connsiteY4" fmla="*/ 0 h 242047"/>
                    <a:gd name="connsiteX0" fmla="*/ 26894 w 369407"/>
                    <a:gd name="connsiteY0" fmla="*/ 0 h 255494"/>
                    <a:gd name="connsiteX1" fmla="*/ 369407 w 369407"/>
                    <a:gd name="connsiteY1" fmla="*/ 0 h 255494"/>
                    <a:gd name="connsiteX2" fmla="*/ 342513 w 369407"/>
                    <a:gd name="connsiteY2" fmla="*/ 255494 h 255494"/>
                    <a:gd name="connsiteX3" fmla="*/ 0 w 369407"/>
                    <a:gd name="connsiteY3" fmla="*/ 242047 h 255494"/>
                    <a:gd name="connsiteX4" fmla="*/ 26894 w 369407"/>
                    <a:gd name="connsiteY4" fmla="*/ 0 h 255494"/>
                    <a:gd name="connsiteX0" fmla="*/ 26894 w 369407"/>
                    <a:gd name="connsiteY0" fmla="*/ 0 h 255494"/>
                    <a:gd name="connsiteX1" fmla="*/ 369407 w 369407"/>
                    <a:gd name="connsiteY1" fmla="*/ 67235 h 255494"/>
                    <a:gd name="connsiteX2" fmla="*/ 342513 w 369407"/>
                    <a:gd name="connsiteY2" fmla="*/ 255494 h 255494"/>
                    <a:gd name="connsiteX3" fmla="*/ 0 w 369407"/>
                    <a:gd name="connsiteY3" fmla="*/ 242047 h 255494"/>
                    <a:gd name="connsiteX4" fmla="*/ 26894 w 369407"/>
                    <a:gd name="connsiteY4" fmla="*/ 0 h 255494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69407" h="289112">
                      <a:moveTo>
                        <a:pt x="26894" y="0"/>
                      </a:moveTo>
                      <a:cubicBezTo>
                        <a:pt x="154512" y="13448"/>
                        <a:pt x="255236" y="47064"/>
                        <a:pt x="369407" y="100853"/>
                      </a:cubicBezTo>
                      <a:lnTo>
                        <a:pt x="342513" y="289112"/>
                      </a:lnTo>
                      <a:cubicBezTo>
                        <a:pt x="208171" y="257735"/>
                        <a:pt x="107448" y="259977"/>
                        <a:pt x="0" y="275665"/>
                      </a:cubicBezTo>
                      <a:lnTo>
                        <a:pt x="26894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98000">
                      <a:schemeClr val="bg1">
                        <a:lumMod val="95000"/>
                      </a:schemeClr>
                    </a:gs>
                    <a:gs pos="26000">
                      <a:schemeClr val="bg1">
                        <a:lumMod val="85000"/>
                      </a:schemeClr>
                    </a:gs>
                  </a:gsLst>
                  <a:lin ang="16200000" scaled="1"/>
                  <a:tileRect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2" name="Rectangle 15"/>
                <p:cNvSpPr/>
                <p:nvPr/>
              </p:nvSpPr>
              <p:spPr>
                <a:xfrm rot="278579">
                  <a:off x="3484994" y="2613083"/>
                  <a:ext cx="172571" cy="325764"/>
                </a:xfrm>
                <a:custGeom>
                  <a:avLst/>
                  <a:gdLst>
                    <a:gd name="connsiteX0" fmla="*/ 0 w 152400"/>
                    <a:gd name="connsiteY0" fmla="*/ 0 h 312317"/>
                    <a:gd name="connsiteX1" fmla="*/ 152400 w 152400"/>
                    <a:gd name="connsiteY1" fmla="*/ 0 h 312317"/>
                    <a:gd name="connsiteX2" fmla="*/ 152400 w 152400"/>
                    <a:gd name="connsiteY2" fmla="*/ 312317 h 312317"/>
                    <a:gd name="connsiteX3" fmla="*/ 0 w 152400"/>
                    <a:gd name="connsiteY3" fmla="*/ 312317 h 312317"/>
                    <a:gd name="connsiteX4" fmla="*/ 0 w 152400"/>
                    <a:gd name="connsiteY4" fmla="*/ 0 h 312317"/>
                    <a:gd name="connsiteX0" fmla="*/ 0 w 152400"/>
                    <a:gd name="connsiteY0" fmla="*/ 0 h 312317"/>
                    <a:gd name="connsiteX1" fmla="*/ 125506 w 152400"/>
                    <a:gd name="connsiteY1" fmla="*/ 0 h 312317"/>
                    <a:gd name="connsiteX2" fmla="*/ 152400 w 152400"/>
                    <a:gd name="connsiteY2" fmla="*/ 312317 h 312317"/>
                    <a:gd name="connsiteX3" fmla="*/ 0 w 152400"/>
                    <a:gd name="connsiteY3" fmla="*/ 312317 h 312317"/>
                    <a:gd name="connsiteX4" fmla="*/ 0 w 152400"/>
                    <a:gd name="connsiteY4" fmla="*/ 0 h 312317"/>
                    <a:gd name="connsiteX0" fmla="*/ 0 w 152400"/>
                    <a:gd name="connsiteY0" fmla="*/ 20171 h 312317"/>
                    <a:gd name="connsiteX1" fmla="*/ 125506 w 152400"/>
                    <a:gd name="connsiteY1" fmla="*/ 0 h 312317"/>
                    <a:gd name="connsiteX2" fmla="*/ 152400 w 152400"/>
                    <a:gd name="connsiteY2" fmla="*/ 312317 h 312317"/>
                    <a:gd name="connsiteX3" fmla="*/ 0 w 152400"/>
                    <a:gd name="connsiteY3" fmla="*/ 312317 h 312317"/>
                    <a:gd name="connsiteX4" fmla="*/ 0 w 152400"/>
                    <a:gd name="connsiteY4" fmla="*/ 20171 h 312317"/>
                    <a:gd name="connsiteX0" fmla="*/ 0 w 152400"/>
                    <a:gd name="connsiteY0" fmla="*/ 47065 h 339211"/>
                    <a:gd name="connsiteX1" fmla="*/ 112059 w 152400"/>
                    <a:gd name="connsiteY1" fmla="*/ 0 h 339211"/>
                    <a:gd name="connsiteX2" fmla="*/ 152400 w 152400"/>
                    <a:gd name="connsiteY2" fmla="*/ 339211 h 339211"/>
                    <a:gd name="connsiteX3" fmla="*/ 0 w 152400"/>
                    <a:gd name="connsiteY3" fmla="*/ 339211 h 339211"/>
                    <a:gd name="connsiteX4" fmla="*/ 0 w 152400"/>
                    <a:gd name="connsiteY4" fmla="*/ 47065 h 339211"/>
                    <a:gd name="connsiteX0" fmla="*/ 0 w 172571"/>
                    <a:gd name="connsiteY0" fmla="*/ 47065 h 339211"/>
                    <a:gd name="connsiteX1" fmla="*/ 112059 w 172571"/>
                    <a:gd name="connsiteY1" fmla="*/ 0 h 339211"/>
                    <a:gd name="connsiteX2" fmla="*/ 172571 w 172571"/>
                    <a:gd name="connsiteY2" fmla="*/ 325764 h 339211"/>
                    <a:gd name="connsiteX3" fmla="*/ 0 w 172571"/>
                    <a:gd name="connsiteY3" fmla="*/ 339211 h 339211"/>
                    <a:gd name="connsiteX4" fmla="*/ 0 w 172571"/>
                    <a:gd name="connsiteY4" fmla="*/ 47065 h 339211"/>
                    <a:gd name="connsiteX0" fmla="*/ 0 w 172571"/>
                    <a:gd name="connsiteY0" fmla="*/ 47065 h 339211"/>
                    <a:gd name="connsiteX1" fmla="*/ 112059 w 172571"/>
                    <a:gd name="connsiteY1" fmla="*/ 0 h 339211"/>
                    <a:gd name="connsiteX2" fmla="*/ 172571 w 172571"/>
                    <a:gd name="connsiteY2" fmla="*/ 325764 h 339211"/>
                    <a:gd name="connsiteX3" fmla="*/ 0 w 172571"/>
                    <a:gd name="connsiteY3" fmla="*/ 339211 h 339211"/>
                    <a:gd name="connsiteX4" fmla="*/ 0 w 172571"/>
                    <a:gd name="connsiteY4" fmla="*/ 47065 h 339211"/>
                    <a:gd name="connsiteX0" fmla="*/ 0 w 172571"/>
                    <a:gd name="connsiteY0" fmla="*/ 47065 h 339211"/>
                    <a:gd name="connsiteX1" fmla="*/ 112059 w 172571"/>
                    <a:gd name="connsiteY1" fmla="*/ 0 h 339211"/>
                    <a:gd name="connsiteX2" fmla="*/ 172571 w 172571"/>
                    <a:gd name="connsiteY2" fmla="*/ 325764 h 339211"/>
                    <a:gd name="connsiteX3" fmla="*/ 0 w 172571"/>
                    <a:gd name="connsiteY3" fmla="*/ 339211 h 339211"/>
                    <a:gd name="connsiteX4" fmla="*/ 0 w 172571"/>
                    <a:gd name="connsiteY4" fmla="*/ 47065 h 339211"/>
                    <a:gd name="connsiteX0" fmla="*/ 0 w 172571"/>
                    <a:gd name="connsiteY0" fmla="*/ 47065 h 339211"/>
                    <a:gd name="connsiteX1" fmla="*/ 112059 w 172571"/>
                    <a:gd name="connsiteY1" fmla="*/ 0 h 339211"/>
                    <a:gd name="connsiteX2" fmla="*/ 172571 w 172571"/>
                    <a:gd name="connsiteY2" fmla="*/ 325764 h 339211"/>
                    <a:gd name="connsiteX3" fmla="*/ 0 w 172571"/>
                    <a:gd name="connsiteY3" fmla="*/ 339211 h 339211"/>
                    <a:gd name="connsiteX4" fmla="*/ 0 w 172571"/>
                    <a:gd name="connsiteY4" fmla="*/ 47065 h 339211"/>
                    <a:gd name="connsiteX0" fmla="*/ 0 w 172571"/>
                    <a:gd name="connsiteY0" fmla="*/ 47065 h 325764"/>
                    <a:gd name="connsiteX1" fmla="*/ 112059 w 172571"/>
                    <a:gd name="connsiteY1" fmla="*/ 0 h 325764"/>
                    <a:gd name="connsiteX2" fmla="*/ 172571 w 172571"/>
                    <a:gd name="connsiteY2" fmla="*/ 325764 h 325764"/>
                    <a:gd name="connsiteX3" fmla="*/ 20170 w 172571"/>
                    <a:gd name="connsiteY3" fmla="*/ 325764 h 325764"/>
                    <a:gd name="connsiteX4" fmla="*/ 0 w 172571"/>
                    <a:gd name="connsiteY4" fmla="*/ 47065 h 325764"/>
                    <a:gd name="connsiteX0" fmla="*/ 0 w 172571"/>
                    <a:gd name="connsiteY0" fmla="*/ 47065 h 325764"/>
                    <a:gd name="connsiteX1" fmla="*/ 112059 w 172571"/>
                    <a:gd name="connsiteY1" fmla="*/ 0 h 325764"/>
                    <a:gd name="connsiteX2" fmla="*/ 172571 w 172571"/>
                    <a:gd name="connsiteY2" fmla="*/ 325764 h 325764"/>
                    <a:gd name="connsiteX3" fmla="*/ 20170 w 172571"/>
                    <a:gd name="connsiteY3" fmla="*/ 325764 h 325764"/>
                    <a:gd name="connsiteX4" fmla="*/ 0 w 172571"/>
                    <a:gd name="connsiteY4" fmla="*/ 47065 h 3257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2571" h="325764">
                      <a:moveTo>
                        <a:pt x="0" y="47065"/>
                      </a:moveTo>
                      <a:lnTo>
                        <a:pt x="112059" y="0"/>
                      </a:lnTo>
                      <a:cubicBezTo>
                        <a:pt x="152401" y="108588"/>
                        <a:pt x="172571" y="203729"/>
                        <a:pt x="172571" y="325764"/>
                      </a:cubicBezTo>
                      <a:lnTo>
                        <a:pt x="20170" y="325764"/>
                      </a:lnTo>
                      <a:cubicBezTo>
                        <a:pt x="47064" y="228382"/>
                        <a:pt x="26894" y="151170"/>
                        <a:pt x="0" y="47065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3" name="Rectangle 17"/>
                <p:cNvSpPr/>
                <p:nvPr/>
              </p:nvSpPr>
              <p:spPr>
                <a:xfrm rot="277179">
                  <a:off x="2353057" y="2807879"/>
                  <a:ext cx="1389887" cy="736214"/>
                </a:xfrm>
                <a:custGeom>
                  <a:avLst/>
                  <a:gdLst>
                    <a:gd name="connsiteX0" fmla="*/ 0 w 1447800"/>
                    <a:gd name="connsiteY0" fmla="*/ 0 h 678283"/>
                    <a:gd name="connsiteX1" fmla="*/ 1447800 w 1447800"/>
                    <a:gd name="connsiteY1" fmla="*/ 0 h 678283"/>
                    <a:gd name="connsiteX2" fmla="*/ 1447800 w 1447800"/>
                    <a:gd name="connsiteY2" fmla="*/ 678283 h 678283"/>
                    <a:gd name="connsiteX3" fmla="*/ 0 w 1447800"/>
                    <a:gd name="connsiteY3" fmla="*/ 678283 h 678283"/>
                    <a:gd name="connsiteX4" fmla="*/ 0 w 1447800"/>
                    <a:gd name="connsiteY4" fmla="*/ 0 h 678283"/>
                    <a:gd name="connsiteX0" fmla="*/ 0 w 1447800"/>
                    <a:gd name="connsiteY0" fmla="*/ 0 h 678283"/>
                    <a:gd name="connsiteX1" fmla="*/ 1447800 w 1447800"/>
                    <a:gd name="connsiteY1" fmla="*/ 0 h 678283"/>
                    <a:gd name="connsiteX2" fmla="*/ 1447800 w 1447800"/>
                    <a:gd name="connsiteY2" fmla="*/ 678283 h 678283"/>
                    <a:gd name="connsiteX3" fmla="*/ 53789 w 1447800"/>
                    <a:gd name="connsiteY3" fmla="*/ 389171 h 678283"/>
                    <a:gd name="connsiteX4" fmla="*/ 0 w 1447800"/>
                    <a:gd name="connsiteY4" fmla="*/ 0 h 678283"/>
                    <a:gd name="connsiteX0" fmla="*/ 0 w 1447800"/>
                    <a:gd name="connsiteY0" fmla="*/ 0 h 389171"/>
                    <a:gd name="connsiteX1" fmla="*/ 1447800 w 1447800"/>
                    <a:gd name="connsiteY1" fmla="*/ 0 h 389171"/>
                    <a:gd name="connsiteX2" fmla="*/ 1420905 w 1447800"/>
                    <a:gd name="connsiteY2" fmla="*/ 342107 h 389171"/>
                    <a:gd name="connsiteX3" fmla="*/ 53789 w 1447800"/>
                    <a:gd name="connsiteY3" fmla="*/ 389171 h 389171"/>
                    <a:gd name="connsiteX4" fmla="*/ 0 w 1447800"/>
                    <a:gd name="connsiteY4" fmla="*/ 0 h 389171"/>
                    <a:gd name="connsiteX0" fmla="*/ 0 w 1447800"/>
                    <a:gd name="connsiteY0" fmla="*/ 0 h 422788"/>
                    <a:gd name="connsiteX1" fmla="*/ 1447800 w 1447800"/>
                    <a:gd name="connsiteY1" fmla="*/ 0 h 422788"/>
                    <a:gd name="connsiteX2" fmla="*/ 1420905 w 1447800"/>
                    <a:gd name="connsiteY2" fmla="*/ 342107 h 422788"/>
                    <a:gd name="connsiteX3" fmla="*/ 53789 w 1447800"/>
                    <a:gd name="connsiteY3" fmla="*/ 422788 h 422788"/>
                    <a:gd name="connsiteX4" fmla="*/ 0 w 1447800"/>
                    <a:gd name="connsiteY4" fmla="*/ 0 h 422788"/>
                    <a:gd name="connsiteX0" fmla="*/ 0 w 1447800"/>
                    <a:gd name="connsiteY0" fmla="*/ 0 h 615112"/>
                    <a:gd name="connsiteX1" fmla="*/ 1447800 w 1447800"/>
                    <a:gd name="connsiteY1" fmla="*/ 0 h 615112"/>
                    <a:gd name="connsiteX2" fmla="*/ 1420905 w 1447800"/>
                    <a:gd name="connsiteY2" fmla="*/ 342107 h 615112"/>
                    <a:gd name="connsiteX3" fmla="*/ 53789 w 1447800"/>
                    <a:gd name="connsiteY3" fmla="*/ 422788 h 615112"/>
                    <a:gd name="connsiteX4" fmla="*/ 0 w 1447800"/>
                    <a:gd name="connsiteY4" fmla="*/ 0 h 615112"/>
                    <a:gd name="connsiteX0" fmla="*/ 0 w 1447800"/>
                    <a:gd name="connsiteY0" fmla="*/ 0 h 685888"/>
                    <a:gd name="connsiteX1" fmla="*/ 1447800 w 1447800"/>
                    <a:gd name="connsiteY1" fmla="*/ 0 h 685888"/>
                    <a:gd name="connsiteX2" fmla="*/ 1420905 w 1447800"/>
                    <a:gd name="connsiteY2" fmla="*/ 342107 h 685888"/>
                    <a:gd name="connsiteX3" fmla="*/ 53789 w 1447800"/>
                    <a:gd name="connsiteY3" fmla="*/ 422788 h 685888"/>
                    <a:gd name="connsiteX4" fmla="*/ 0 w 1447800"/>
                    <a:gd name="connsiteY4" fmla="*/ 0 h 685888"/>
                    <a:gd name="connsiteX0" fmla="*/ 0 w 1447800"/>
                    <a:gd name="connsiteY0" fmla="*/ 0 h 703246"/>
                    <a:gd name="connsiteX1" fmla="*/ 1447800 w 1447800"/>
                    <a:gd name="connsiteY1" fmla="*/ 0 h 703246"/>
                    <a:gd name="connsiteX2" fmla="*/ 1420905 w 1447800"/>
                    <a:gd name="connsiteY2" fmla="*/ 342107 h 703246"/>
                    <a:gd name="connsiteX3" fmla="*/ 53789 w 1447800"/>
                    <a:gd name="connsiteY3" fmla="*/ 422788 h 703246"/>
                    <a:gd name="connsiteX4" fmla="*/ 0 w 1447800"/>
                    <a:gd name="connsiteY4" fmla="*/ 0 h 703246"/>
                    <a:gd name="connsiteX0" fmla="*/ 0 w 1447800"/>
                    <a:gd name="connsiteY0" fmla="*/ 0 h 699377"/>
                    <a:gd name="connsiteX1" fmla="*/ 1447800 w 1447800"/>
                    <a:gd name="connsiteY1" fmla="*/ 0 h 699377"/>
                    <a:gd name="connsiteX2" fmla="*/ 1420905 w 1447800"/>
                    <a:gd name="connsiteY2" fmla="*/ 342107 h 699377"/>
                    <a:gd name="connsiteX3" fmla="*/ 53789 w 1447800"/>
                    <a:gd name="connsiteY3" fmla="*/ 422788 h 699377"/>
                    <a:gd name="connsiteX4" fmla="*/ 0 w 1447800"/>
                    <a:gd name="connsiteY4" fmla="*/ 0 h 699377"/>
                    <a:gd name="connsiteX0" fmla="*/ 0 w 1420905"/>
                    <a:gd name="connsiteY0" fmla="*/ 0 h 699377"/>
                    <a:gd name="connsiteX1" fmla="*/ 1373841 w 1420905"/>
                    <a:gd name="connsiteY1" fmla="*/ 26894 h 699377"/>
                    <a:gd name="connsiteX2" fmla="*/ 1420905 w 1420905"/>
                    <a:gd name="connsiteY2" fmla="*/ 342107 h 699377"/>
                    <a:gd name="connsiteX3" fmla="*/ 53789 w 1420905"/>
                    <a:gd name="connsiteY3" fmla="*/ 422788 h 699377"/>
                    <a:gd name="connsiteX4" fmla="*/ 0 w 1420905"/>
                    <a:gd name="connsiteY4" fmla="*/ 0 h 699377"/>
                    <a:gd name="connsiteX0" fmla="*/ 0 w 1420905"/>
                    <a:gd name="connsiteY0" fmla="*/ 0 h 699377"/>
                    <a:gd name="connsiteX1" fmla="*/ 1373841 w 1420905"/>
                    <a:gd name="connsiteY1" fmla="*/ 26894 h 699377"/>
                    <a:gd name="connsiteX2" fmla="*/ 1420905 w 1420905"/>
                    <a:gd name="connsiteY2" fmla="*/ 342107 h 699377"/>
                    <a:gd name="connsiteX3" fmla="*/ 53789 w 1420905"/>
                    <a:gd name="connsiteY3" fmla="*/ 422788 h 699377"/>
                    <a:gd name="connsiteX4" fmla="*/ 0 w 1420905"/>
                    <a:gd name="connsiteY4" fmla="*/ 0 h 699377"/>
                    <a:gd name="connsiteX0" fmla="*/ 295835 w 1367116"/>
                    <a:gd name="connsiteY0" fmla="*/ 53788 h 672483"/>
                    <a:gd name="connsiteX1" fmla="*/ 1320052 w 1367116"/>
                    <a:gd name="connsiteY1" fmla="*/ 0 h 672483"/>
                    <a:gd name="connsiteX2" fmla="*/ 1367116 w 1367116"/>
                    <a:gd name="connsiteY2" fmla="*/ 315213 h 672483"/>
                    <a:gd name="connsiteX3" fmla="*/ 0 w 1367116"/>
                    <a:gd name="connsiteY3" fmla="*/ 395894 h 672483"/>
                    <a:gd name="connsiteX4" fmla="*/ 295835 w 1367116"/>
                    <a:gd name="connsiteY4" fmla="*/ 53788 h 672483"/>
                    <a:gd name="connsiteX0" fmla="*/ 295835 w 1367116"/>
                    <a:gd name="connsiteY0" fmla="*/ 53788 h 672483"/>
                    <a:gd name="connsiteX1" fmla="*/ 1320052 w 1367116"/>
                    <a:gd name="connsiteY1" fmla="*/ 0 h 672483"/>
                    <a:gd name="connsiteX2" fmla="*/ 1367116 w 1367116"/>
                    <a:gd name="connsiteY2" fmla="*/ 315213 h 672483"/>
                    <a:gd name="connsiteX3" fmla="*/ 0 w 1367116"/>
                    <a:gd name="connsiteY3" fmla="*/ 395894 h 672483"/>
                    <a:gd name="connsiteX4" fmla="*/ 295835 w 1367116"/>
                    <a:gd name="connsiteY4" fmla="*/ 53788 h 672483"/>
                    <a:gd name="connsiteX0" fmla="*/ 295835 w 1367116"/>
                    <a:gd name="connsiteY0" fmla="*/ 53788 h 672483"/>
                    <a:gd name="connsiteX1" fmla="*/ 1320052 w 1367116"/>
                    <a:gd name="connsiteY1" fmla="*/ 0 h 672483"/>
                    <a:gd name="connsiteX2" fmla="*/ 1367116 w 1367116"/>
                    <a:gd name="connsiteY2" fmla="*/ 315213 h 672483"/>
                    <a:gd name="connsiteX3" fmla="*/ 0 w 1367116"/>
                    <a:gd name="connsiteY3" fmla="*/ 395894 h 672483"/>
                    <a:gd name="connsiteX4" fmla="*/ 295835 w 1367116"/>
                    <a:gd name="connsiteY4" fmla="*/ 53788 h 672483"/>
                    <a:gd name="connsiteX0" fmla="*/ 295835 w 1367116"/>
                    <a:gd name="connsiteY0" fmla="*/ 53788 h 672483"/>
                    <a:gd name="connsiteX1" fmla="*/ 1320052 w 1367116"/>
                    <a:gd name="connsiteY1" fmla="*/ 0 h 672483"/>
                    <a:gd name="connsiteX2" fmla="*/ 1367116 w 1367116"/>
                    <a:gd name="connsiteY2" fmla="*/ 315213 h 672483"/>
                    <a:gd name="connsiteX3" fmla="*/ 0 w 1367116"/>
                    <a:gd name="connsiteY3" fmla="*/ 395894 h 672483"/>
                    <a:gd name="connsiteX4" fmla="*/ 295835 w 1367116"/>
                    <a:gd name="connsiteY4" fmla="*/ 53788 h 672483"/>
                    <a:gd name="connsiteX0" fmla="*/ 295835 w 1369081"/>
                    <a:gd name="connsiteY0" fmla="*/ 597 h 619292"/>
                    <a:gd name="connsiteX1" fmla="*/ 1367116 w 1369081"/>
                    <a:gd name="connsiteY1" fmla="*/ 262022 h 619292"/>
                    <a:gd name="connsiteX2" fmla="*/ 0 w 1369081"/>
                    <a:gd name="connsiteY2" fmla="*/ 342703 h 619292"/>
                    <a:gd name="connsiteX3" fmla="*/ 295835 w 1369081"/>
                    <a:gd name="connsiteY3" fmla="*/ 597 h 619292"/>
                    <a:gd name="connsiteX0" fmla="*/ 295835 w 1368181"/>
                    <a:gd name="connsiteY0" fmla="*/ 95304 h 713999"/>
                    <a:gd name="connsiteX1" fmla="*/ 1367116 w 1368181"/>
                    <a:gd name="connsiteY1" fmla="*/ 356729 h 713999"/>
                    <a:gd name="connsiteX2" fmla="*/ 0 w 1368181"/>
                    <a:gd name="connsiteY2" fmla="*/ 437410 h 713999"/>
                    <a:gd name="connsiteX3" fmla="*/ 295835 w 1368181"/>
                    <a:gd name="connsiteY3" fmla="*/ 95304 h 713999"/>
                    <a:gd name="connsiteX0" fmla="*/ 295835 w 1368136"/>
                    <a:gd name="connsiteY0" fmla="*/ 112549 h 731244"/>
                    <a:gd name="connsiteX1" fmla="*/ 1367116 w 1368136"/>
                    <a:gd name="connsiteY1" fmla="*/ 373974 h 731244"/>
                    <a:gd name="connsiteX2" fmla="*/ 0 w 1368136"/>
                    <a:gd name="connsiteY2" fmla="*/ 454655 h 731244"/>
                    <a:gd name="connsiteX3" fmla="*/ 295835 w 1368136"/>
                    <a:gd name="connsiteY3" fmla="*/ 112549 h 731244"/>
                    <a:gd name="connsiteX0" fmla="*/ 295835 w 1368108"/>
                    <a:gd name="connsiteY0" fmla="*/ 117599 h 736294"/>
                    <a:gd name="connsiteX1" fmla="*/ 1367116 w 1368108"/>
                    <a:gd name="connsiteY1" fmla="*/ 379024 h 736294"/>
                    <a:gd name="connsiteX2" fmla="*/ 0 w 1368108"/>
                    <a:gd name="connsiteY2" fmla="*/ 459705 h 736294"/>
                    <a:gd name="connsiteX3" fmla="*/ 295835 w 1368108"/>
                    <a:gd name="connsiteY3" fmla="*/ 117599 h 736294"/>
                    <a:gd name="connsiteX0" fmla="*/ 0 w 1367116"/>
                    <a:gd name="connsiteY0" fmla="*/ 80681 h 357270"/>
                    <a:gd name="connsiteX1" fmla="*/ 1367116 w 1367116"/>
                    <a:gd name="connsiteY1" fmla="*/ 0 h 357270"/>
                    <a:gd name="connsiteX2" fmla="*/ 0 w 1367116"/>
                    <a:gd name="connsiteY2" fmla="*/ 80681 h 357270"/>
                    <a:gd name="connsiteX0" fmla="*/ 0 w 1367116"/>
                    <a:gd name="connsiteY0" fmla="*/ 284842 h 561431"/>
                    <a:gd name="connsiteX1" fmla="*/ 1367116 w 1367116"/>
                    <a:gd name="connsiteY1" fmla="*/ 204161 h 561431"/>
                    <a:gd name="connsiteX2" fmla="*/ 0 w 1367116"/>
                    <a:gd name="connsiteY2" fmla="*/ 284842 h 561431"/>
                    <a:gd name="connsiteX0" fmla="*/ 0 w 1393556"/>
                    <a:gd name="connsiteY0" fmla="*/ 464463 h 741052"/>
                    <a:gd name="connsiteX1" fmla="*/ 1367116 w 1393556"/>
                    <a:gd name="connsiteY1" fmla="*/ 383782 h 741052"/>
                    <a:gd name="connsiteX2" fmla="*/ 0 w 1393556"/>
                    <a:gd name="connsiteY2" fmla="*/ 464463 h 741052"/>
                    <a:gd name="connsiteX0" fmla="*/ 0 w 1389887"/>
                    <a:gd name="connsiteY0" fmla="*/ 459625 h 736214"/>
                    <a:gd name="connsiteX1" fmla="*/ 1367116 w 1389887"/>
                    <a:gd name="connsiteY1" fmla="*/ 378944 h 736214"/>
                    <a:gd name="connsiteX2" fmla="*/ 0 w 1389887"/>
                    <a:gd name="connsiteY2" fmla="*/ 459625 h 7362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89887" h="736214">
                      <a:moveTo>
                        <a:pt x="0" y="459625"/>
                      </a:moveTo>
                      <a:cubicBezTo>
                        <a:pt x="99358" y="-132045"/>
                        <a:pt x="1590487" y="-145492"/>
                        <a:pt x="1367116" y="378944"/>
                      </a:cubicBezTo>
                      <a:cubicBezTo>
                        <a:pt x="1126564" y="681502"/>
                        <a:pt x="563282" y="963891"/>
                        <a:pt x="0" y="459625"/>
                      </a:cubicBezTo>
                      <a:close/>
                    </a:path>
                  </a:pathLst>
                </a:custGeom>
                <a:gradFill>
                  <a:gsLst>
                    <a:gs pos="1000">
                      <a:srgbClr val="820000">
                        <a:alpha val="65000"/>
                      </a:srgbClr>
                    </a:gs>
                    <a:gs pos="100000">
                      <a:srgbClr val="C00000">
                        <a:alpha val="62000"/>
                      </a:srgbClr>
                    </a:gs>
                  </a:gsLst>
                  <a:lin ang="16200000" scaled="1"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1" name="Group 171"/>
              <p:cNvGrpSpPr/>
              <p:nvPr/>
            </p:nvGrpSpPr>
            <p:grpSpPr>
              <a:xfrm>
                <a:off x="5029200" y="2133600"/>
                <a:ext cx="467751" cy="446489"/>
                <a:chOff x="2209800" y="1981200"/>
                <a:chExt cx="1676400" cy="1600200"/>
              </a:xfrm>
              <a:effectLst/>
            </p:grpSpPr>
            <p:sp>
              <p:nvSpPr>
                <p:cNvPr id="82" name="Oval 172"/>
                <p:cNvSpPr/>
                <p:nvPr/>
              </p:nvSpPr>
              <p:spPr>
                <a:xfrm>
                  <a:off x="2209800" y="1981200"/>
                  <a:ext cx="1676400" cy="1600200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Oval 173"/>
                <p:cNvSpPr/>
                <p:nvPr/>
              </p:nvSpPr>
              <p:spPr>
                <a:xfrm>
                  <a:off x="2278141" y="2057400"/>
                  <a:ext cx="1447800" cy="1295400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4" name="Rectangle 13"/>
                <p:cNvSpPr/>
                <p:nvPr/>
              </p:nvSpPr>
              <p:spPr>
                <a:xfrm rot="964047">
                  <a:off x="2321350" y="2239322"/>
                  <a:ext cx="399134" cy="931555"/>
                </a:xfrm>
                <a:custGeom>
                  <a:avLst/>
                  <a:gdLst>
                    <a:gd name="connsiteX0" fmla="*/ 0 w 304800"/>
                    <a:gd name="connsiteY0" fmla="*/ 0 h 914400"/>
                    <a:gd name="connsiteX1" fmla="*/ 304800 w 304800"/>
                    <a:gd name="connsiteY1" fmla="*/ 0 h 914400"/>
                    <a:gd name="connsiteX2" fmla="*/ 304800 w 304800"/>
                    <a:gd name="connsiteY2" fmla="*/ 914400 h 914400"/>
                    <a:gd name="connsiteX3" fmla="*/ 0 w 304800"/>
                    <a:gd name="connsiteY3" fmla="*/ 914400 h 914400"/>
                    <a:gd name="connsiteX4" fmla="*/ 0 w 304800"/>
                    <a:gd name="connsiteY4" fmla="*/ 0 h 914400"/>
                    <a:gd name="connsiteX0" fmla="*/ 0 w 304800"/>
                    <a:gd name="connsiteY0" fmla="*/ 0 h 914400"/>
                    <a:gd name="connsiteX1" fmla="*/ 275640 w 304800"/>
                    <a:gd name="connsiteY1" fmla="*/ 63448 h 914400"/>
                    <a:gd name="connsiteX2" fmla="*/ 304800 w 304800"/>
                    <a:gd name="connsiteY2" fmla="*/ 914400 h 914400"/>
                    <a:gd name="connsiteX3" fmla="*/ 0 w 304800"/>
                    <a:gd name="connsiteY3" fmla="*/ 914400 h 914400"/>
                    <a:gd name="connsiteX4" fmla="*/ 0 w 304800"/>
                    <a:gd name="connsiteY4" fmla="*/ 0 h 914400"/>
                    <a:gd name="connsiteX0" fmla="*/ 130458 w 304800"/>
                    <a:gd name="connsiteY0" fmla="*/ 0 h 993569"/>
                    <a:gd name="connsiteX1" fmla="*/ 275640 w 304800"/>
                    <a:gd name="connsiteY1" fmla="*/ 142617 h 993569"/>
                    <a:gd name="connsiteX2" fmla="*/ 304800 w 304800"/>
                    <a:gd name="connsiteY2" fmla="*/ 993569 h 993569"/>
                    <a:gd name="connsiteX3" fmla="*/ 0 w 304800"/>
                    <a:gd name="connsiteY3" fmla="*/ 993569 h 993569"/>
                    <a:gd name="connsiteX4" fmla="*/ 130458 w 304800"/>
                    <a:gd name="connsiteY4" fmla="*/ 0 h 993569"/>
                    <a:gd name="connsiteX0" fmla="*/ 130458 w 304800"/>
                    <a:gd name="connsiteY0" fmla="*/ 0 h 993569"/>
                    <a:gd name="connsiteX1" fmla="*/ 275640 w 304800"/>
                    <a:gd name="connsiteY1" fmla="*/ 142617 h 993569"/>
                    <a:gd name="connsiteX2" fmla="*/ 304800 w 304800"/>
                    <a:gd name="connsiteY2" fmla="*/ 993569 h 993569"/>
                    <a:gd name="connsiteX3" fmla="*/ 0 w 304800"/>
                    <a:gd name="connsiteY3" fmla="*/ 993569 h 993569"/>
                    <a:gd name="connsiteX4" fmla="*/ 130458 w 304800"/>
                    <a:gd name="connsiteY4" fmla="*/ 0 h 993569"/>
                    <a:gd name="connsiteX0" fmla="*/ 38563 w 212905"/>
                    <a:gd name="connsiteY0" fmla="*/ 0 h 993569"/>
                    <a:gd name="connsiteX1" fmla="*/ 183745 w 212905"/>
                    <a:gd name="connsiteY1" fmla="*/ 142617 h 993569"/>
                    <a:gd name="connsiteX2" fmla="*/ 212905 w 212905"/>
                    <a:gd name="connsiteY2" fmla="*/ 993569 h 993569"/>
                    <a:gd name="connsiteX3" fmla="*/ 0 w 212905"/>
                    <a:gd name="connsiteY3" fmla="*/ 986778 h 993569"/>
                    <a:gd name="connsiteX4" fmla="*/ 38563 w 212905"/>
                    <a:gd name="connsiteY4" fmla="*/ 0 h 993569"/>
                    <a:gd name="connsiteX0" fmla="*/ 38563 w 333019"/>
                    <a:gd name="connsiteY0" fmla="*/ 0 h 986778"/>
                    <a:gd name="connsiteX1" fmla="*/ 183745 w 333019"/>
                    <a:gd name="connsiteY1" fmla="*/ 142617 h 986778"/>
                    <a:gd name="connsiteX2" fmla="*/ 333019 w 333019"/>
                    <a:gd name="connsiteY2" fmla="*/ 747202 h 986778"/>
                    <a:gd name="connsiteX3" fmla="*/ 0 w 333019"/>
                    <a:gd name="connsiteY3" fmla="*/ 986778 h 986778"/>
                    <a:gd name="connsiteX4" fmla="*/ 38563 w 333019"/>
                    <a:gd name="connsiteY4" fmla="*/ 0 h 986778"/>
                    <a:gd name="connsiteX0" fmla="*/ 0 w 294456"/>
                    <a:gd name="connsiteY0" fmla="*/ 0 h 931555"/>
                    <a:gd name="connsiteX1" fmla="*/ 145182 w 294456"/>
                    <a:gd name="connsiteY1" fmla="*/ 142617 h 931555"/>
                    <a:gd name="connsiteX2" fmla="*/ 294456 w 294456"/>
                    <a:gd name="connsiteY2" fmla="*/ 747202 h 931555"/>
                    <a:gd name="connsiteX3" fmla="*/ 166485 w 294456"/>
                    <a:gd name="connsiteY3" fmla="*/ 931555 h 931555"/>
                    <a:gd name="connsiteX4" fmla="*/ 0 w 294456"/>
                    <a:gd name="connsiteY4" fmla="*/ 0 h 931555"/>
                    <a:gd name="connsiteX0" fmla="*/ 24471 w 318927"/>
                    <a:gd name="connsiteY0" fmla="*/ 0 h 931555"/>
                    <a:gd name="connsiteX1" fmla="*/ 169653 w 318927"/>
                    <a:gd name="connsiteY1" fmla="*/ 142617 h 931555"/>
                    <a:gd name="connsiteX2" fmla="*/ 318927 w 318927"/>
                    <a:gd name="connsiteY2" fmla="*/ 747202 h 931555"/>
                    <a:gd name="connsiteX3" fmla="*/ 190956 w 318927"/>
                    <a:gd name="connsiteY3" fmla="*/ 931555 h 931555"/>
                    <a:gd name="connsiteX4" fmla="*/ 24471 w 318927"/>
                    <a:gd name="connsiteY4" fmla="*/ 0 h 931555"/>
                    <a:gd name="connsiteX0" fmla="*/ 104678 w 399134"/>
                    <a:gd name="connsiteY0" fmla="*/ 0 h 931555"/>
                    <a:gd name="connsiteX1" fmla="*/ 249860 w 399134"/>
                    <a:gd name="connsiteY1" fmla="*/ 142617 h 931555"/>
                    <a:gd name="connsiteX2" fmla="*/ 399134 w 399134"/>
                    <a:gd name="connsiteY2" fmla="*/ 747202 h 931555"/>
                    <a:gd name="connsiteX3" fmla="*/ 271163 w 399134"/>
                    <a:gd name="connsiteY3" fmla="*/ 931555 h 931555"/>
                    <a:gd name="connsiteX4" fmla="*/ 104678 w 399134"/>
                    <a:gd name="connsiteY4" fmla="*/ 0 h 931555"/>
                    <a:gd name="connsiteX0" fmla="*/ 104678 w 399134"/>
                    <a:gd name="connsiteY0" fmla="*/ 0 h 931555"/>
                    <a:gd name="connsiteX1" fmla="*/ 249860 w 399134"/>
                    <a:gd name="connsiteY1" fmla="*/ 142617 h 931555"/>
                    <a:gd name="connsiteX2" fmla="*/ 399134 w 399134"/>
                    <a:gd name="connsiteY2" fmla="*/ 747202 h 931555"/>
                    <a:gd name="connsiteX3" fmla="*/ 271163 w 399134"/>
                    <a:gd name="connsiteY3" fmla="*/ 931555 h 931555"/>
                    <a:gd name="connsiteX4" fmla="*/ 104678 w 399134"/>
                    <a:gd name="connsiteY4" fmla="*/ 0 h 931555"/>
                    <a:gd name="connsiteX0" fmla="*/ 104678 w 399134"/>
                    <a:gd name="connsiteY0" fmla="*/ 0 h 931555"/>
                    <a:gd name="connsiteX1" fmla="*/ 249860 w 399134"/>
                    <a:gd name="connsiteY1" fmla="*/ 142617 h 931555"/>
                    <a:gd name="connsiteX2" fmla="*/ 399134 w 399134"/>
                    <a:gd name="connsiteY2" fmla="*/ 747202 h 931555"/>
                    <a:gd name="connsiteX3" fmla="*/ 271163 w 399134"/>
                    <a:gd name="connsiteY3" fmla="*/ 931555 h 931555"/>
                    <a:gd name="connsiteX4" fmla="*/ 104678 w 399134"/>
                    <a:gd name="connsiteY4" fmla="*/ 0 h 9315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99134" h="931555">
                      <a:moveTo>
                        <a:pt x="104678" y="0"/>
                      </a:moveTo>
                      <a:cubicBezTo>
                        <a:pt x="153860" y="87916"/>
                        <a:pt x="201466" y="95078"/>
                        <a:pt x="249860" y="142617"/>
                      </a:cubicBezTo>
                      <a:cubicBezTo>
                        <a:pt x="171373" y="408695"/>
                        <a:pt x="276601" y="593317"/>
                        <a:pt x="399134" y="747202"/>
                      </a:cubicBezTo>
                      <a:lnTo>
                        <a:pt x="271163" y="931555"/>
                      </a:lnTo>
                      <a:cubicBezTo>
                        <a:pt x="-68472" y="613676"/>
                        <a:pt x="-45977" y="266656"/>
                        <a:pt x="104678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14"/>
                <p:cNvSpPr/>
                <p:nvPr/>
              </p:nvSpPr>
              <p:spPr>
                <a:xfrm>
                  <a:off x="2841601" y="2469922"/>
                  <a:ext cx="369407" cy="289112"/>
                </a:xfrm>
                <a:custGeom>
                  <a:avLst/>
                  <a:gdLst>
                    <a:gd name="connsiteX0" fmla="*/ 0 w 342513"/>
                    <a:gd name="connsiteY0" fmla="*/ 0 h 228600"/>
                    <a:gd name="connsiteX1" fmla="*/ 342513 w 342513"/>
                    <a:gd name="connsiteY1" fmla="*/ 0 h 228600"/>
                    <a:gd name="connsiteX2" fmla="*/ 342513 w 342513"/>
                    <a:gd name="connsiteY2" fmla="*/ 228600 h 228600"/>
                    <a:gd name="connsiteX3" fmla="*/ 0 w 342513"/>
                    <a:gd name="connsiteY3" fmla="*/ 228600 h 228600"/>
                    <a:gd name="connsiteX4" fmla="*/ 0 w 342513"/>
                    <a:gd name="connsiteY4" fmla="*/ 0 h 228600"/>
                    <a:gd name="connsiteX0" fmla="*/ 26894 w 369407"/>
                    <a:gd name="connsiteY0" fmla="*/ 0 h 242047"/>
                    <a:gd name="connsiteX1" fmla="*/ 369407 w 369407"/>
                    <a:gd name="connsiteY1" fmla="*/ 0 h 242047"/>
                    <a:gd name="connsiteX2" fmla="*/ 369407 w 369407"/>
                    <a:gd name="connsiteY2" fmla="*/ 228600 h 242047"/>
                    <a:gd name="connsiteX3" fmla="*/ 0 w 369407"/>
                    <a:gd name="connsiteY3" fmla="*/ 242047 h 242047"/>
                    <a:gd name="connsiteX4" fmla="*/ 26894 w 369407"/>
                    <a:gd name="connsiteY4" fmla="*/ 0 h 242047"/>
                    <a:gd name="connsiteX0" fmla="*/ 26894 w 369407"/>
                    <a:gd name="connsiteY0" fmla="*/ 0 h 255494"/>
                    <a:gd name="connsiteX1" fmla="*/ 369407 w 369407"/>
                    <a:gd name="connsiteY1" fmla="*/ 0 h 255494"/>
                    <a:gd name="connsiteX2" fmla="*/ 342513 w 369407"/>
                    <a:gd name="connsiteY2" fmla="*/ 255494 h 255494"/>
                    <a:gd name="connsiteX3" fmla="*/ 0 w 369407"/>
                    <a:gd name="connsiteY3" fmla="*/ 242047 h 255494"/>
                    <a:gd name="connsiteX4" fmla="*/ 26894 w 369407"/>
                    <a:gd name="connsiteY4" fmla="*/ 0 h 255494"/>
                    <a:gd name="connsiteX0" fmla="*/ 26894 w 369407"/>
                    <a:gd name="connsiteY0" fmla="*/ 0 h 255494"/>
                    <a:gd name="connsiteX1" fmla="*/ 369407 w 369407"/>
                    <a:gd name="connsiteY1" fmla="*/ 67235 h 255494"/>
                    <a:gd name="connsiteX2" fmla="*/ 342513 w 369407"/>
                    <a:gd name="connsiteY2" fmla="*/ 255494 h 255494"/>
                    <a:gd name="connsiteX3" fmla="*/ 0 w 369407"/>
                    <a:gd name="connsiteY3" fmla="*/ 242047 h 255494"/>
                    <a:gd name="connsiteX4" fmla="*/ 26894 w 369407"/>
                    <a:gd name="connsiteY4" fmla="*/ 0 h 255494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69407" h="289112">
                      <a:moveTo>
                        <a:pt x="26894" y="0"/>
                      </a:moveTo>
                      <a:cubicBezTo>
                        <a:pt x="154512" y="13448"/>
                        <a:pt x="255236" y="47064"/>
                        <a:pt x="369407" y="100853"/>
                      </a:cubicBezTo>
                      <a:lnTo>
                        <a:pt x="342513" y="289112"/>
                      </a:lnTo>
                      <a:cubicBezTo>
                        <a:pt x="208171" y="257735"/>
                        <a:pt x="107448" y="259977"/>
                        <a:pt x="0" y="275665"/>
                      </a:cubicBezTo>
                      <a:lnTo>
                        <a:pt x="26894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98000">
                      <a:schemeClr val="bg1">
                        <a:lumMod val="95000"/>
                      </a:schemeClr>
                    </a:gs>
                    <a:gs pos="26000">
                      <a:schemeClr val="bg1">
                        <a:lumMod val="85000"/>
                      </a:schemeClr>
                    </a:gs>
                  </a:gsLst>
                  <a:lin ang="16200000" scaled="1"/>
                  <a:tileRect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15"/>
                <p:cNvSpPr/>
                <p:nvPr/>
              </p:nvSpPr>
              <p:spPr>
                <a:xfrm rot="278579">
                  <a:off x="3484994" y="2613083"/>
                  <a:ext cx="172571" cy="325764"/>
                </a:xfrm>
                <a:custGeom>
                  <a:avLst/>
                  <a:gdLst>
                    <a:gd name="connsiteX0" fmla="*/ 0 w 152400"/>
                    <a:gd name="connsiteY0" fmla="*/ 0 h 312317"/>
                    <a:gd name="connsiteX1" fmla="*/ 152400 w 152400"/>
                    <a:gd name="connsiteY1" fmla="*/ 0 h 312317"/>
                    <a:gd name="connsiteX2" fmla="*/ 152400 w 152400"/>
                    <a:gd name="connsiteY2" fmla="*/ 312317 h 312317"/>
                    <a:gd name="connsiteX3" fmla="*/ 0 w 152400"/>
                    <a:gd name="connsiteY3" fmla="*/ 312317 h 312317"/>
                    <a:gd name="connsiteX4" fmla="*/ 0 w 152400"/>
                    <a:gd name="connsiteY4" fmla="*/ 0 h 312317"/>
                    <a:gd name="connsiteX0" fmla="*/ 0 w 152400"/>
                    <a:gd name="connsiteY0" fmla="*/ 0 h 312317"/>
                    <a:gd name="connsiteX1" fmla="*/ 125506 w 152400"/>
                    <a:gd name="connsiteY1" fmla="*/ 0 h 312317"/>
                    <a:gd name="connsiteX2" fmla="*/ 152400 w 152400"/>
                    <a:gd name="connsiteY2" fmla="*/ 312317 h 312317"/>
                    <a:gd name="connsiteX3" fmla="*/ 0 w 152400"/>
                    <a:gd name="connsiteY3" fmla="*/ 312317 h 312317"/>
                    <a:gd name="connsiteX4" fmla="*/ 0 w 152400"/>
                    <a:gd name="connsiteY4" fmla="*/ 0 h 312317"/>
                    <a:gd name="connsiteX0" fmla="*/ 0 w 152400"/>
                    <a:gd name="connsiteY0" fmla="*/ 20171 h 312317"/>
                    <a:gd name="connsiteX1" fmla="*/ 125506 w 152400"/>
                    <a:gd name="connsiteY1" fmla="*/ 0 h 312317"/>
                    <a:gd name="connsiteX2" fmla="*/ 152400 w 152400"/>
                    <a:gd name="connsiteY2" fmla="*/ 312317 h 312317"/>
                    <a:gd name="connsiteX3" fmla="*/ 0 w 152400"/>
                    <a:gd name="connsiteY3" fmla="*/ 312317 h 312317"/>
                    <a:gd name="connsiteX4" fmla="*/ 0 w 152400"/>
                    <a:gd name="connsiteY4" fmla="*/ 20171 h 312317"/>
                    <a:gd name="connsiteX0" fmla="*/ 0 w 152400"/>
                    <a:gd name="connsiteY0" fmla="*/ 47065 h 339211"/>
                    <a:gd name="connsiteX1" fmla="*/ 112059 w 152400"/>
                    <a:gd name="connsiteY1" fmla="*/ 0 h 339211"/>
                    <a:gd name="connsiteX2" fmla="*/ 152400 w 152400"/>
                    <a:gd name="connsiteY2" fmla="*/ 339211 h 339211"/>
                    <a:gd name="connsiteX3" fmla="*/ 0 w 152400"/>
                    <a:gd name="connsiteY3" fmla="*/ 339211 h 339211"/>
                    <a:gd name="connsiteX4" fmla="*/ 0 w 152400"/>
                    <a:gd name="connsiteY4" fmla="*/ 47065 h 339211"/>
                    <a:gd name="connsiteX0" fmla="*/ 0 w 172571"/>
                    <a:gd name="connsiteY0" fmla="*/ 47065 h 339211"/>
                    <a:gd name="connsiteX1" fmla="*/ 112059 w 172571"/>
                    <a:gd name="connsiteY1" fmla="*/ 0 h 339211"/>
                    <a:gd name="connsiteX2" fmla="*/ 172571 w 172571"/>
                    <a:gd name="connsiteY2" fmla="*/ 325764 h 339211"/>
                    <a:gd name="connsiteX3" fmla="*/ 0 w 172571"/>
                    <a:gd name="connsiteY3" fmla="*/ 339211 h 339211"/>
                    <a:gd name="connsiteX4" fmla="*/ 0 w 172571"/>
                    <a:gd name="connsiteY4" fmla="*/ 47065 h 339211"/>
                    <a:gd name="connsiteX0" fmla="*/ 0 w 172571"/>
                    <a:gd name="connsiteY0" fmla="*/ 47065 h 339211"/>
                    <a:gd name="connsiteX1" fmla="*/ 112059 w 172571"/>
                    <a:gd name="connsiteY1" fmla="*/ 0 h 339211"/>
                    <a:gd name="connsiteX2" fmla="*/ 172571 w 172571"/>
                    <a:gd name="connsiteY2" fmla="*/ 325764 h 339211"/>
                    <a:gd name="connsiteX3" fmla="*/ 0 w 172571"/>
                    <a:gd name="connsiteY3" fmla="*/ 339211 h 339211"/>
                    <a:gd name="connsiteX4" fmla="*/ 0 w 172571"/>
                    <a:gd name="connsiteY4" fmla="*/ 47065 h 339211"/>
                    <a:gd name="connsiteX0" fmla="*/ 0 w 172571"/>
                    <a:gd name="connsiteY0" fmla="*/ 47065 h 339211"/>
                    <a:gd name="connsiteX1" fmla="*/ 112059 w 172571"/>
                    <a:gd name="connsiteY1" fmla="*/ 0 h 339211"/>
                    <a:gd name="connsiteX2" fmla="*/ 172571 w 172571"/>
                    <a:gd name="connsiteY2" fmla="*/ 325764 h 339211"/>
                    <a:gd name="connsiteX3" fmla="*/ 0 w 172571"/>
                    <a:gd name="connsiteY3" fmla="*/ 339211 h 339211"/>
                    <a:gd name="connsiteX4" fmla="*/ 0 w 172571"/>
                    <a:gd name="connsiteY4" fmla="*/ 47065 h 339211"/>
                    <a:gd name="connsiteX0" fmla="*/ 0 w 172571"/>
                    <a:gd name="connsiteY0" fmla="*/ 47065 h 339211"/>
                    <a:gd name="connsiteX1" fmla="*/ 112059 w 172571"/>
                    <a:gd name="connsiteY1" fmla="*/ 0 h 339211"/>
                    <a:gd name="connsiteX2" fmla="*/ 172571 w 172571"/>
                    <a:gd name="connsiteY2" fmla="*/ 325764 h 339211"/>
                    <a:gd name="connsiteX3" fmla="*/ 0 w 172571"/>
                    <a:gd name="connsiteY3" fmla="*/ 339211 h 339211"/>
                    <a:gd name="connsiteX4" fmla="*/ 0 w 172571"/>
                    <a:gd name="connsiteY4" fmla="*/ 47065 h 339211"/>
                    <a:gd name="connsiteX0" fmla="*/ 0 w 172571"/>
                    <a:gd name="connsiteY0" fmla="*/ 47065 h 325764"/>
                    <a:gd name="connsiteX1" fmla="*/ 112059 w 172571"/>
                    <a:gd name="connsiteY1" fmla="*/ 0 h 325764"/>
                    <a:gd name="connsiteX2" fmla="*/ 172571 w 172571"/>
                    <a:gd name="connsiteY2" fmla="*/ 325764 h 325764"/>
                    <a:gd name="connsiteX3" fmla="*/ 20170 w 172571"/>
                    <a:gd name="connsiteY3" fmla="*/ 325764 h 325764"/>
                    <a:gd name="connsiteX4" fmla="*/ 0 w 172571"/>
                    <a:gd name="connsiteY4" fmla="*/ 47065 h 325764"/>
                    <a:gd name="connsiteX0" fmla="*/ 0 w 172571"/>
                    <a:gd name="connsiteY0" fmla="*/ 47065 h 325764"/>
                    <a:gd name="connsiteX1" fmla="*/ 112059 w 172571"/>
                    <a:gd name="connsiteY1" fmla="*/ 0 h 325764"/>
                    <a:gd name="connsiteX2" fmla="*/ 172571 w 172571"/>
                    <a:gd name="connsiteY2" fmla="*/ 325764 h 325764"/>
                    <a:gd name="connsiteX3" fmla="*/ 20170 w 172571"/>
                    <a:gd name="connsiteY3" fmla="*/ 325764 h 325764"/>
                    <a:gd name="connsiteX4" fmla="*/ 0 w 172571"/>
                    <a:gd name="connsiteY4" fmla="*/ 47065 h 3257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2571" h="325764">
                      <a:moveTo>
                        <a:pt x="0" y="47065"/>
                      </a:moveTo>
                      <a:lnTo>
                        <a:pt x="112059" y="0"/>
                      </a:lnTo>
                      <a:cubicBezTo>
                        <a:pt x="152401" y="108588"/>
                        <a:pt x="172571" y="203729"/>
                        <a:pt x="172571" y="325764"/>
                      </a:cubicBezTo>
                      <a:lnTo>
                        <a:pt x="20170" y="325764"/>
                      </a:lnTo>
                      <a:cubicBezTo>
                        <a:pt x="47064" y="228382"/>
                        <a:pt x="26894" y="151170"/>
                        <a:pt x="0" y="47065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7" name="Rectangle 17"/>
                <p:cNvSpPr/>
                <p:nvPr/>
              </p:nvSpPr>
              <p:spPr>
                <a:xfrm rot="277179">
                  <a:off x="2353057" y="2807879"/>
                  <a:ext cx="1389887" cy="736214"/>
                </a:xfrm>
                <a:custGeom>
                  <a:avLst/>
                  <a:gdLst>
                    <a:gd name="connsiteX0" fmla="*/ 0 w 1447800"/>
                    <a:gd name="connsiteY0" fmla="*/ 0 h 678283"/>
                    <a:gd name="connsiteX1" fmla="*/ 1447800 w 1447800"/>
                    <a:gd name="connsiteY1" fmla="*/ 0 h 678283"/>
                    <a:gd name="connsiteX2" fmla="*/ 1447800 w 1447800"/>
                    <a:gd name="connsiteY2" fmla="*/ 678283 h 678283"/>
                    <a:gd name="connsiteX3" fmla="*/ 0 w 1447800"/>
                    <a:gd name="connsiteY3" fmla="*/ 678283 h 678283"/>
                    <a:gd name="connsiteX4" fmla="*/ 0 w 1447800"/>
                    <a:gd name="connsiteY4" fmla="*/ 0 h 678283"/>
                    <a:gd name="connsiteX0" fmla="*/ 0 w 1447800"/>
                    <a:gd name="connsiteY0" fmla="*/ 0 h 678283"/>
                    <a:gd name="connsiteX1" fmla="*/ 1447800 w 1447800"/>
                    <a:gd name="connsiteY1" fmla="*/ 0 h 678283"/>
                    <a:gd name="connsiteX2" fmla="*/ 1447800 w 1447800"/>
                    <a:gd name="connsiteY2" fmla="*/ 678283 h 678283"/>
                    <a:gd name="connsiteX3" fmla="*/ 53789 w 1447800"/>
                    <a:gd name="connsiteY3" fmla="*/ 389171 h 678283"/>
                    <a:gd name="connsiteX4" fmla="*/ 0 w 1447800"/>
                    <a:gd name="connsiteY4" fmla="*/ 0 h 678283"/>
                    <a:gd name="connsiteX0" fmla="*/ 0 w 1447800"/>
                    <a:gd name="connsiteY0" fmla="*/ 0 h 389171"/>
                    <a:gd name="connsiteX1" fmla="*/ 1447800 w 1447800"/>
                    <a:gd name="connsiteY1" fmla="*/ 0 h 389171"/>
                    <a:gd name="connsiteX2" fmla="*/ 1420905 w 1447800"/>
                    <a:gd name="connsiteY2" fmla="*/ 342107 h 389171"/>
                    <a:gd name="connsiteX3" fmla="*/ 53789 w 1447800"/>
                    <a:gd name="connsiteY3" fmla="*/ 389171 h 389171"/>
                    <a:gd name="connsiteX4" fmla="*/ 0 w 1447800"/>
                    <a:gd name="connsiteY4" fmla="*/ 0 h 389171"/>
                    <a:gd name="connsiteX0" fmla="*/ 0 w 1447800"/>
                    <a:gd name="connsiteY0" fmla="*/ 0 h 422788"/>
                    <a:gd name="connsiteX1" fmla="*/ 1447800 w 1447800"/>
                    <a:gd name="connsiteY1" fmla="*/ 0 h 422788"/>
                    <a:gd name="connsiteX2" fmla="*/ 1420905 w 1447800"/>
                    <a:gd name="connsiteY2" fmla="*/ 342107 h 422788"/>
                    <a:gd name="connsiteX3" fmla="*/ 53789 w 1447800"/>
                    <a:gd name="connsiteY3" fmla="*/ 422788 h 422788"/>
                    <a:gd name="connsiteX4" fmla="*/ 0 w 1447800"/>
                    <a:gd name="connsiteY4" fmla="*/ 0 h 422788"/>
                    <a:gd name="connsiteX0" fmla="*/ 0 w 1447800"/>
                    <a:gd name="connsiteY0" fmla="*/ 0 h 615112"/>
                    <a:gd name="connsiteX1" fmla="*/ 1447800 w 1447800"/>
                    <a:gd name="connsiteY1" fmla="*/ 0 h 615112"/>
                    <a:gd name="connsiteX2" fmla="*/ 1420905 w 1447800"/>
                    <a:gd name="connsiteY2" fmla="*/ 342107 h 615112"/>
                    <a:gd name="connsiteX3" fmla="*/ 53789 w 1447800"/>
                    <a:gd name="connsiteY3" fmla="*/ 422788 h 615112"/>
                    <a:gd name="connsiteX4" fmla="*/ 0 w 1447800"/>
                    <a:gd name="connsiteY4" fmla="*/ 0 h 615112"/>
                    <a:gd name="connsiteX0" fmla="*/ 0 w 1447800"/>
                    <a:gd name="connsiteY0" fmla="*/ 0 h 685888"/>
                    <a:gd name="connsiteX1" fmla="*/ 1447800 w 1447800"/>
                    <a:gd name="connsiteY1" fmla="*/ 0 h 685888"/>
                    <a:gd name="connsiteX2" fmla="*/ 1420905 w 1447800"/>
                    <a:gd name="connsiteY2" fmla="*/ 342107 h 685888"/>
                    <a:gd name="connsiteX3" fmla="*/ 53789 w 1447800"/>
                    <a:gd name="connsiteY3" fmla="*/ 422788 h 685888"/>
                    <a:gd name="connsiteX4" fmla="*/ 0 w 1447800"/>
                    <a:gd name="connsiteY4" fmla="*/ 0 h 685888"/>
                    <a:gd name="connsiteX0" fmla="*/ 0 w 1447800"/>
                    <a:gd name="connsiteY0" fmla="*/ 0 h 703246"/>
                    <a:gd name="connsiteX1" fmla="*/ 1447800 w 1447800"/>
                    <a:gd name="connsiteY1" fmla="*/ 0 h 703246"/>
                    <a:gd name="connsiteX2" fmla="*/ 1420905 w 1447800"/>
                    <a:gd name="connsiteY2" fmla="*/ 342107 h 703246"/>
                    <a:gd name="connsiteX3" fmla="*/ 53789 w 1447800"/>
                    <a:gd name="connsiteY3" fmla="*/ 422788 h 703246"/>
                    <a:gd name="connsiteX4" fmla="*/ 0 w 1447800"/>
                    <a:gd name="connsiteY4" fmla="*/ 0 h 703246"/>
                    <a:gd name="connsiteX0" fmla="*/ 0 w 1447800"/>
                    <a:gd name="connsiteY0" fmla="*/ 0 h 699377"/>
                    <a:gd name="connsiteX1" fmla="*/ 1447800 w 1447800"/>
                    <a:gd name="connsiteY1" fmla="*/ 0 h 699377"/>
                    <a:gd name="connsiteX2" fmla="*/ 1420905 w 1447800"/>
                    <a:gd name="connsiteY2" fmla="*/ 342107 h 699377"/>
                    <a:gd name="connsiteX3" fmla="*/ 53789 w 1447800"/>
                    <a:gd name="connsiteY3" fmla="*/ 422788 h 699377"/>
                    <a:gd name="connsiteX4" fmla="*/ 0 w 1447800"/>
                    <a:gd name="connsiteY4" fmla="*/ 0 h 699377"/>
                    <a:gd name="connsiteX0" fmla="*/ 0 w 1420905"/>
                    <a:gd name="connsiteY0" fmla="*/ 0 h 699377"/>
                    <a:gd name="connsiteX1" fmla="*/ 1373841 w 1420905"/>
                    <a:gd name="connsiteY1" fmla="*/ 26894 h 699377"/>
                    <a:gd name="connsiteX2" fmla="*/ 1420905 w 1420905"/>
                    <a:gd name="connsiteY2" fmla="*/ 342107 h 699377"/>
                    <a:gd name="connsiteX3" fmla="*/ 53789 w 1420905"/>
                    <a:gd name="connsiteY3" fmla="*/ 422788 h 699377"/>
                    <a:gd name="connsiteX4" fmla="*/ 0 w 1420905"/>
                    <a:gd name="connsiteY4" fmla="*/ 0 h 699377"/>
                    <a:gd name="connsiteX0" fmla="*/ 0 w 1420905"/>
                    <a:gd name="connsiteY0" fmla="*/ 0 h 699377"/>
                    <a:gd name="connsiteX1" fmla="*/ 1373841 w 1420905"/>
                    <a:gd name="connsiteY1" fmla="*/ 26894 h 699377"/>
                    <a:gd name="connsiteX2" fmla="*/ 1420905 w 1420905"/>
                    <a:gd name="connsiteY2" fmla="*/ 342107 h 699377"/>
                    <a:gd name="connsiteX3" fmla="*/ 53789 w 1420905"/>
                    <a:gd name="connsiteY3" fmla="*/ 422788 h 699377"/>
                    <a:gd name="connsiteX4" fmla="*/ 0 w 1420905"/>
                    <a:gd name="connsiteY4" fmla="*/ 0 h 699377"/>
                    <a:gd name="connsiteX0" fmla="*/ 295835 w 1367116"/>
                    <a:gd name="connsiteY0" fmla="*/ 53788 h 672483"/>
                    <a:gd name="connsiteX1" fmla="*/ 1320052 w 1367116"/>
                    <a:gd name="connsiteY1" fmla="*/ 0 h 672483"/>
                    <a:gd name="connsiteX2" fmla="*/ 1367116 w 1367116"/>
                    <a:gd name="connsiteY2" fmla="*/ 315213 h 672483"/>
                    <a:gd name="connsiteX3" fmla="*/ 0 w 1367116"/>
                    <a:gd name="connsiteY3" fmla="*/ 395894 h 672483"/>
                    <a:gd name="connsiteX4" fmla="*/ 295835 w 1367116"/>
                    <a:gd name="connsiteY4" fmla="*/ 53788 h 672483"/>
                    <a:gd name="connsiteX0" fmla="*/ 295835 w 1367116"/>
                    <a:gd name="connsiteY0" fmla="*/ 53788 h 672483"/>
                    <a:gd name="connsiteX1" fmla="*/ 1320052 w 1367116"/>
                    <a:gd name="connsiteY1" fmla="*/ 0 h 672483"/>
                    <a:gd name="connsiteX2" fmla="*/ 1367116 w 1367116"/>
                    <a:gd name="connsiteY2" fmla="*/ 315213 h 672483"/>
                    <a:gd name="connsiteX3" fmla="*/ 0 w 1367116"/>
                    <a:gd name="connsiteY3" fmla="*/ 395894 h 672483"/>
                    <a:gd name="connsiteX4" fmla="*/ 295835 w 1367116"/>
                    <a:gd name="connsiteY4" fmla="*/ 53788 h 672483"/>
                    <a:gd name="connsiteX0" fmla="*/ 295835 w 1367116"/>
                    <a:gd name="connsiteY0" fmla="*/ 53788 h 672483"/>
                    <a:gd name="connsiteX1" fmla="*/ 1320052 w 1367116"/>
                    <a:gd name="connsiteY1" fmla="*/ 0 h 672483"/>
                    <a:gd name="connsiteX2" fmla="*/ 1367116 w 1367116"/>
                    <a:gd name="connsiteY2" fmla="*/ 315213 h 672483"/>
                    <a:gd name="connsiteX3" fmla="*/ 0 w 1367116"/>
                    <a:gd name="connsiteY3" fmla="*/ 395894 h 672483"/>
                    <a:gd name="connsiteX4" fmla="*/ 295835 w 1367116"/>
                    <a:gd name="connsiteY4" fmla="*/ 53788 h 672483"/>
                    <a:gd name="connsiteX0" fmla="*/ 295835 w 1367116"/>
                    <a:gd name="connsiteY0" fmla="*/ 53788 h 672483"/>
                    <a:gd name="connsiteX1" fmla="*/ 1320052 w 1367116"/>
                    <a:gd name="connsiteY1" fmla="*/ 0 h 672483"/>
                    <a:gd name="connsiteX2" fmla="*/ 1367116 w 1367116"/>
                    <a:gd name="connsiteY2" fmla="*/ 315213 h 672483"/>
                    <a:gd name="connsiteX3" fmla="*/ 0 w 1367116"/>
                    <a:gd name="connsiteY3" fmla="*/ 395894 h 672483"/>
                    <a:gd name="connsiteX4" fmla="*/ 295835 w 1367116"/>
                    <a:gd name="connsiteY4" fmla="*/ 53788 h 672483"/>
                    <a:gd name="connsiteX0" fmla="*/ 295835 w 1369081"/>
                    <a:gd name="connsiteY0" fmla="*/ 597 h 619292"/>
                    <a:gd name="connsiteX1" fmla="*/ 1367116 w 1369081"/>
                    <a:gd name="connsiteY1" fmla="*/ 262022 h 619292"/>
                    <a:gd name="connsiteX2" fmla="*/ 0 w 1369081"/>
                    <a:gd name="connsiteY2" fmla="*/ 342703 h 619292"/>
                    <a:gd name="connsiteX3" fmla="*/ 295835 w 1369081"/>
                    <a:gd name="connsiteY3" fmla="*/ 597 h 619292"/>
                    <a:gd name="connsiteX0" fmla="*/ 295835 w 1368181"/>
                    <a:gd name="connsiteY0" fmla="*/ 95304 h 713999"/>
                    <a:gd name="connsiteX1" fmla="*/ 1367116 w 1368181"/>
                    <a:gd name="connsiteY1" fmla="*/ 356729 h 713999"/>
                    <a:gd name="connsiteX2" fmla="*/ 0 w 1368181"/>
                    <a:gd name="connsiteY2" fmla="*/ 437410 h 713999"/>
                    <a:gd name="connsiteX3" fmla="*/ 295835 w 1368181"/>
                    <a:gd name="connsiteY3" fmla="*/ 95304 h 713999"/>
                    <a:gd name="connsiteX0" fmla="*/ 295835 w 1368136"/>
                    <a:gd name="connsiteY0" fmla="*/ 112549 h 731244"/>
                    <a:gd name="connsiteX1" fmla="*/ 1367116 w 1368136"/>
                    <a:gd name="connsiteY1" fmla="*/ 373974 h 731244"/>
                    <a:gd name="connsiteX2" fmla="*/ 0 w 1368136"/>
                    <a:gd name="connsiteY2" fmla="*/ 454655 h 731244"/>
                    <a:gd name="connsiteX3" fmla="*/ 295835 w 1368136"/>
                    <a:gd name="connsiteY3" fmla="*/ 112549 h 731244"/>
                    <a:gd name="connsiteX0" fmla="*/ 295835 w 1368108"/>
                    <a:gd name="connsiteY0" fmla="*/ 117599 h 736294"/>
                    <a:gd name="connsiteX1" fmla="*/ 1367116 w 1368108"/>
                    <a:gd name="connsiteY1" fmla="*/ 379024 h 736294"/>
                    <a:gd name="connsiteX2" fmla="*/ 0 w 1368108"/>
                    <a:gd name="connsiteY2" fmla="*/ 459705 h 736294"/>
                    <a:gd name="connsiteX3" fmla="*/ 295835 w 1368108"/>
                    <a:gd name="connsiteY3" fmla="*/ 117599 h 736294"/>
                    <a:gd name="connsiteX0" fmla="*/ 0 w 1367116"/>
                    <a:gd name="connsiteY0" fmla="*/ 80681 h 357270"/>
                    <a:gd name="connsiteX1" fmla="*/ 1367116 w 1367116"/>
                    <a:gd name="connsiteY1" fmla="*/ 0 h 357270"/>
                    <a:gd name="connsiteX2" fmla="*/ 0 w 1367116"/>
                    <a:gd name="connsiteY2" fmla="*/ 80681 h 357270"/>
                    <a:gd name="connsiteX0" fmla="*/ 0 w 1367116"/>
                    <a:gd name="connsiteY0" fmla="*/ 284842 h 561431"/>
                    <a:gd name="connsiteX1" fmla="*/ 1367116 w 1367116"/>
                    <a:gd name="connsiteY1" fmla="*/ 204161 h 561431"/>
                    <a:gd name="connsiteX2" fmla="*/ 0 w 1367116"/>
                    <a:gd name="connsiteY2" fmla="*/ 284842 h 561431"/>
                    <a:gd name="connsiteX0" fmla="*/ 0 w 1393556"/>
                    <a:gd name="connsiteY0" fmla="*/ 464463 h 741052"/>
                    <a:gd name="connsiteX1" fmla="*/ 1367116 w 1393556"/>
                    <a:gd name="connsiteY1" fmla="*/ 383782 h 741052"/>
                    <a:gd name="connsiteX2" fmla="*/ 0 w 1393556"/>
                    <a:gd name="connsiteY2" fmla="*/ 464463 h 741052"/>
                    <a:gd name="connsiteX0" fmla="*/ 0 w 1389887"/>
                    <a:gd name="connsiteY0" fmla="*/ 459625 h 736214"/>
                    <a:gd name="connsiteX1" fmla="*/ 1367116 w 1389887"/>
                    <a:gd name="connsiteY1" fmla="*/ 378944 h 736214"/>
                    <a:gd name="connsiteX2" fmla="*/ 0 w 1389887"/>
                    <a:gd name="connsiteY2" fmla="*/ 459625 h 7362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89887" h="736214">
                      <a:moveTo>
                        <a:pt x="0" y="459625"/>
                      </a:moveTo>
                      <a:cubicBezTo>
                        <a:pt x="99358" y="-132045"/>
                        <a:pt x="1590487" y="-145492"/>
                        <a:pt x="1367116" y="378944"/>
                      </a:cubicBezTo>
                      <a:cubicBezTo>
                        <a:pt x="1126564" y="681502"/>
                        <a:pt x="563282" y="963891"/>
                        <a:pt x="0" y="459625"/>
                      </a:cubicBezTo>
                      <a:close/>
                    </a:path>
                  </a:pathLst>
                </a:custGeom>
                <a:gradFill>
                  <a:gsLst>
                    <a:gs pos="98000">
                      <a:schemeClr val="bg1">
                        <a:lumMod val="75000"/>
                        <a:alpha val="63000"/>
                      </a:schemeClr>
                    </a:gs>
                    <a:gs pos="0">
                      <a:schemeClr val="bg1">
                        <a:lumMod val="85000"/>
                        <a:alpha val="45000"/>
                      </a:schemeClr>
                    </a:gs>
                  </a:gsLst>
                  <a:lin ang="16200000" scaled="1"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136" name="Group 72"/>
          <p:cNvGrpSpPr/>
          <p:nvPr/>
        </p:nvGrpSpPr>
        <p:grpSpPr>
          <a:xfrm>
            <a:off x="2157148" y="2451098"/>
            <a:ext cx="2495307" cy="1231902"/>
            <a:chOff x="228600" y="2254639"/>
            <a:chExt cx="3242799" cy="1600928"/>
          </a:xfrm>
        </p:grpSpPr>
        <p:sp>
          <p:nvSpPr>
            <p:cNvPr id="137" name="Rectangle 73"/>
            <p:cNvSpPr/>
            <p:nvPr/>
          </p:nvSpPr>
          <p:spPr>
            <a:xfrm>
              <a:off x="1073725" y="2775638"/>
              <a:ext cx="2364973" cy="10799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buFont typeface="Arial" pitchFamily="34" charset="0"/>
                <a:buChar char="•"/>
              </a:pPr>
              <a:r>
                <a:rPr lang="en-US" sz="1200" b="0" i="1" smtClean="0"/>
                <a:t>Chú thích</a:t>
              </a:r>
              <a:endParaRPr lang="en-US" sz="1200" b="0" i="1" dirty="0" smtClean="0"/>
            </a:p>
            <a:p>
              <a:pPr marL="285750" indent="-285750">
                <a:buFont typeface="Arial" pitchFamily="34" charset="0"/>
                <a:buChar char="•"/>
              </a:pPr>
              <a:r>
                <a:rPr lang="en-US" sz="1200" b="0" i="1" smtClean="0"/>
                <a:t>Chú thích</a:t>
              </a:r>
            </a:p>
            <a:p>
              <a:pPr marL="285750" indent="-285750">
                <a:buFont typeface="Arial" pitchFamily="34" charset="0"/>
                <a:buChar char="•"/>
              </a:pPr>
              <a:r>
                <a:rPr lang="en-US" sz="1200" b="0" i="1" smtClean="0"/>
                <a:t>Chú thích</a:t>
              </a:r>
            </a:p>
            <a:p>
              <a:pPr marL="285750" indent="-285750">
                <a:buFont typeface="Arial" pitchFamily="34" charset="0"/>
                <a:buChar char="•"/>
              </a:pPr>
              <a:r>
                <a:rPr lang="en-US" sz="1200" b="0" i="1" smtClean="0"/>
                <a:t>Chú thích</a:t>
              </a:r>
            </a:p>
          </p:txBody>
        </p:sp>
        <p:grpSp>
          <p:nvGrpSpPr>
            <p:cNvPr id="138" name="Group 74"/>
            <p:cNvGrpSpPr/>
            <p:nvPr/>
          </p:nvGrpSpPr>
          <p:grpSpPr>
            <a:xfrm>
              <a:off x="228600" y="2258452"/>
              <a:ext cx="506040" cy="506040"/>
              <a:chOff x="381000" y="1843914"/>
              <a:chExt cx="506040" cy="506040"/>
            </a:xfrm>
          </p:grpSpPr>
          <p:sp>
            <p:nvSpPr>
              <p:cNvPr id="140" name="Oval 24"/>
              <p:cNvSpPr/>
              <p:nvPr/>
            </p:nvSpPr>
            <p:spPr>
              <a:xfrm>
                <a:off x="381000" y="1843914"/>
                <a:ext cx="506040" cy="506040"/>
              </a:xfrm>
              <a:prstGeom prst="roundRect">
                <a:avLst/>
              </a:prstGeom>
              <a:gradFill>
                <a:gsLst>
                  <a:gs pos="100000">
                    <a:srgbClr val="960000"/>
                  </a:gs>
                  <a:gs pos="0">
                    <a:srgbClr val="FF1515"/>
                  </a:gs>
                </a:gsLst>
                <a:path path="circle">
                  <a:fillToRect l="50000" t="50000" r="50000" b="50000"/>
                </a:path>
              </a:gradFill>
              <a:ln w="31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Oval 21"/>
              <p:cNvSpPr/>
              <p:nvPr/>
            </p:nvSpPr>
            <p:spPr>
              <a:xfrm>
                <a:off x="389781" y="1857474"/>
                <a:ext cx="488478" cy="269659"/>
              </a:xfrm>
              <a:prstGeom prst="roundRect">
                <a:avLst>
                  <a:gd name="adj" fmla="val 33080"/>
                </a:avLst>
              </a:prstGeom>
              <a:gradFill>
                <a:gsLst>
                  <a:gs pos="0">
                    <a:schemeClr val="bg1">
                      <a:lumMod val="95000"/>
                    </a:schemeClr>
                  </a:gs>
                  <a:gs pos="65000">
                    <a:schemeClr val="bg1">
                      <a:alpha val="3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9" name="TextBox 75"/>
            <p:cNvSpPr txBox="1"/>
            <p:nvPr/>
          </p:nvSpPr>
          <p:spPr>
            <a:xfrm>
              <a:off x="880599" y="2254639"/>
              <a:ext cx="2590800" cy="4799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smtClean="0">
                  <a:solidFill>
                    <a:srgbClr val="A50C07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</a:t>
              </a:r>
              <a:r>
                <a:rPr lang="en-US" b="1" i="1" smtClean="0">
                  <a:solidFill>
                    <a:srgbClr val="A50C07"/>
                  </a:solidFill>
                </a:rPr>
                <a:t>Tiêu đề phụ</a:t>
              </a:r>
              <a:endParaRPr lang="en-US" b="1" i="1" dirty="0" smtClean="0">
                <a:solidFill>
                  <a:srgbClr val="A50C07"/>
                </a:solidFill>
              </a:endParaRPr>
            </a:p>
          </p:txBody>
        </p:sp>
      </p:grpSp>
      <p:grpSp>
        <p:nvGrpSpPr>
          <p:cNvPr id="142" name="Nhóm 141"/>
          <p:cNvGrpSpPr/>
          <p:nvPr/>
        </p:nvGrpSpPr>
        <p:grpSpPr>
          <a:xfrm>
            <a:off x="2157148" y="4090171"/>
            <a:ext cx="2579952" cy="1299931"/>
            <a:chOff x="2157148" y="4090171"/>
            <a:chExt cx="2579952" cy="1299931"/>
          </a:xfrm>
        </p:grpSpPr>
        <p:grpSp>
          <p:nvGrpSpPr>
            <p:cNvPr id="143" name="Group 80"/>
            <p:cNvGrpSpPr/>
            <p:nvPr/>
          </p:nvGrpSpPr>
          <p:grpSpPr>
            <a:xfrm>
              <a:off x="2157148" y="4090171"/>
              <a:ext cx="389394" cy="389394"/>
              <a:chOff x="381000" y="961604"/>
              <a:chExt cx="506040" cy="506040"/>
            </a:xfrm>
          </p:grpSpPr>
          <p:sp>
            <p:nvSpPr>
              <p:cNvPr id="146" name="Oval 24"/>
              <p:cNvSpPr/>
              <p:nvPr/>
            </p:nvSpPr>
            <p:spPr>
              <a:xfrm>
                <a:off x="381000" y="961604"/>
                <a:ext cx="506040" cy="506040"/>
              </a:xfrm>
              <a:prstGeom prst="roundRect">
                <a:avLst/>
              </a:prstGeom>
              <a:gradFill flip="none" rotWithShape="1">
                <a:gsLst>
                  <a:gs pos="86000">
                    <a:schemeClr val="bg1">
                      <a:lumMod val="75000"/>
                    </a:schemeClr>
                  </a:gs>
                  <a:gs pos="81270">
                    <a:schemeClr val="bg1">
                      <a:lumMod val="65000"/>
                    </a:schemeClr>
                  </a:gs>
                  <a:gs pos="0">
                    <a:schemeClr val="bg1">
                      <a:lumMod val="8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 w="31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Oval 21"/>
              <p:cNvSpPr/>
              <p:nvPr/>
            </p:nvSpPr>
            <p:spPr>
              <a:xfrm>
                <a:off x="389781" y="975164"/>
                <a:ext cx="488478" cy="269659"/>
              </a:xfrm>
              <a:prstGeom prst="roundRect">
                <a:avLst>
                  <a:gd name="adj" fmla="val 33080"/>
                </a:avLst>
              </a:prstGeom>
              <a:gradFill>
                <a:gsLst>
                  <a:gs pos="0">
                    <a:schemeClr val="bg1">
                      <a:lumMod val="95000"/>
                    </a:schemeClr>
                  </a:gs>
                  <a:gs pos="65000">
                    <a:schemeClr val="bg1">
                      <a:alpha val="3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4" name="TextBox 81"/>
            <p:cNvSpPr txBox="1"/>
            <p:nvPr/>
          </p:nvSpPr>
          <p:spPr>
            <a:xfrm>
              <a:off x="2743501" y="4108463"/>
              <a:ext cx="19935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Tiêu đề phụ</a:t>
              </a:r>
              <a:endParaRPr lang="en-US" i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45" name="Rectangle 73"/>
            <p:cNvSpPr/>
            <p:nvPr/>
          </p:nvSpPr>
          <p:spPr>
            <a:xfrm>
              <a:off x="2804986" y="4559105"/>
              <a:ext cx="1819827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buFont typeface="Arial" pitchFamily="34" charset="0"/>
                <a:buChar char="•"/>
              </a:pPr>
              <a:r>
                <a:rPr lang="en-US" sz="1200" b="0" i="1" smtClean="0"/>
                <a:t>Chú thích</a:t>
              </a:r>
              <a:endParaRPr lang="en-US" sz="1200" b="0" i="1" dirty="0" smtClean="0"/>
            </a:p>
            <a:p>
              <a:pPr marL="285750" indent="-285750">
                <a:buFont typeface="Arial" pitchFamily="34" charset="0"/>
                <a:buChar char="•"/>
              </a:pPr>
              <a:r>
                <a:rPr lang="en-US" sz="1200" b="0" i="1" smtClean="0"/>
                <a:t>Chú thích</a:t>
              </a:r>
            </a:p>
            <a:p>
              <a:pPr marL="285750" indent="-285750">
                <a:buFont typeface="Arial" pitchFamily="34" charset="0"/>
                <a:buChar char="•"/>
              </a:pPr>
              <a:r>
                <a:rPr lang="en-US" sz="1200" b="0" i="1" smtClean="0"/>
                <a:t>Chú thích</a:t>
              </a:r>
            </a:p>
            <a:p>
              <a:pPr marL="285750" indent="-285750">
                <a:buFont typeface="Arial" pitchFamily="34" charset="0"/>
                <a:buChar char="•"/>
              </a:pPr>
              <a:r>
                <a:rPr lang="en-US" sz="1200" b="0" i="1" smtClean="0"/>
                <a:t>Chú thích</a:t>
              </a:r>
            </a:p>
          </p:txBody>
        </p:sp>
      </p:grpSp>
      <p:sp>
        <p:nvSpPr>
          <p:cNvPr id="148" name="Hộp_Văn_Bản 147"/>
          <p:cNvSpPr txBox="1"/>
          <p:nvPr/>
        </p:nvSpPr>
        <p:spPr>
          <a:xfrm>
            <a:off x="2019300" y="457200"/>
            <a:ext cx="16995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smtClean="0">
                <a:solidFill>
                  <a:srgbClr val="A50C07"/>
                </a:solidFill>
              </a:rPr>
              <a:t>TIÊU ĐỀ </a:t>
            </a:r>
            <a:endParaRPr lang="en-US" sz="2800" i="1">
              <a:solidFill>
                <a:srgbClr val="A50C0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8825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Picture 14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458" b="30560"/>
          <a:stretch/>
        </p:blipFill>
        <p:spPr>
          <a:xfrm>
            <a:off x="1066800" y="4953000"/>
            <a:ext cx="9490189" cy="416263"/>
          </a:xfrm>
          <a:prstGeom prst="rect">
            <a:avLst/>
          </a:prstGeom>
        </p:spPr>
      </p:pic>
      <p:sp>
        <p:nvSpPr>
          <p:cNvPr id="69" name="Rectangle 3"/>
          <p:cNvSpPr/>
          <p:nvPr/>
        </p:nvSpPr>
        <p:spPr>
          <a:xfrm>
            <a:off x="3186486" y="2025484"/>
            <a:ext cx="5085067" cy="3114113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cxnSp>
        <p:nvCxnSpPr>
          <p:cNvPr id="70" name="Straight Connector 10"/>
          <p:cNvCxnSpPr/>
          <p:nvPr/>
        </p:nvCxnSpPr>
        <p:spPr>
          <a:xfrm>
            <a:off x="3601942" y="2382841"/>
            <a:ext cx="4649691" cy="1064"/>
          </a:xfrm>
          <a:prstGeom prst="line">
            <a:avLst/>
          </a:prstGeom>
          <a:ln w="317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11"/>
          <p:cNvCxnSpPr/>
          <p:nvPr/>
        </p:nvCxnSpPr>
        <p:spPr>
          <a:xfrm>
            <a:off x="3590560" y="2944402"/>
            <a:ext cx="4649691" cy="1064"/>
          </a:xfrm>
          <a:prstGeom prst="line">
            <a:avLst/>
          </a:prstGeom>
          <a:ln w="317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12"/>
          <p:cNvCxnSpPr/>
          <p:nvPr/>
        </p:nvCxnSpPr>
        <p:spPr>
          <a:xfrm>
            <a:off x="3596250" y="3532833"/>
            <a:ext cx="4649691" cy="1064"/>
          </a:xfrm>
          <a:prstGeom prst="line">
            <a:avLst/>
          </a:prstGeom>
          <a:ln w="317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13"/>
          <p:cNvCxnSpPr/>
          <p:nvPr/>
        </p:nvCxnSpPr>
        <p:spPr>
          <a:xfrm>
            <a:off x="3607632" y="4094394"/>
            <a:ext cx="4649691" cy="1064"/>
          </a:xfrm>
          <a:prstGeom prst="line">
            <a:avLst/>
          </a:prstGeom>
          <a:ln w="317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14"/>
          <p:cNvCxnSpPr/>
          <p:nvPr/>
        </p:nvCxnSpPr>
        <p:spPr>
          <a:xfrm>
            <a:off x="3599096" y="4680137"/>
            <a:ext cx="4649691" cy="1064"/>
          </a:xfrm>
          <a:prstGeom prst="line">
            <a:avLst/>
          </a:prstGeom>
          <a:ln w="317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4"/>
          <p:cNvSpPr/>
          <p:nvPr/>
        </p:nvSpPr>
        <p:spPr>
          <a:xfrm>
            <a:off x="2864936" y="2157142"/>
            <a:ext cx="1189455" cy="458188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50C07"/>
              </a:solidFill>
            </a:endParaRPr>
          </a:p>
        </p:txBody>
      </p:sp>
      <p:sp>
        <p:nvSpPr>
          <p:cNvPr id="76" name="Rectangle 5"/>
          <p:cNvSpPr/>
          <p:nvPr/>
        </p:nvSpPr>
        <p:spPr>
          <a:xfrm>
            <a:off x="2864936" y="2718703"/>
            <a:ext cx="1189455" cy="458188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50C07"/>
              </a:solidFill>
            </a:endParaRPr>
          </a:p>
        </p:txBody>
      </p:sp>
      <p:sp>
        <p:nvSpPr>
          <p:cNvPr id="77" name="Rectangle 6"/>
          <p:cNvSpPr/>
          <p:nvPr/>
        </p:nvSpPr>
        <p:spPr>
          <a:xfrm>
            <a:off x="2864936" y="3280264"/>
            <a:ext cx="1189455" cy="458188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50C07"/>
              </a:solidFill>
            </a:endParaRPr>
          </a:p>
        </p:txBody>
      </p:sp>
      <p:sp>
        <p:nvSpPr>
          <p:cNvPr id="78" name="Rectangle 7"/>
          <p:cNvSpPr/>
          <p:nvPr/>
        </p:nvSpPr>
        <p:spPr>
          <a:xfrm>
            <a:off x="2864936" y="3857947"/>
            <a:ext cx="1189455" cy="458188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50C07"/>
              </a:solidFill>
            </a:endParaRPr>
          </a:p>
        </p:txBody>
      </p:sp>
      <p:sp>
        <p:nvSpPr>
          <p:cNvPr id="79" name="Rectangle 8"/>
          <p:cNvSpPr/>
          <p:nvPr/>
        </p:nvSpPr>
        <p:spPr>
          <a:xfrm>
            <a:off x="2864936" y="4432943"/>
            <a:ext cx="1189455" cy="458188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50C07"/>
              </a:solidFill>
            </a:endParaRPr>
          </a:p>
        </p:txBody>
      </p:sp>
      <p:cxnSp>
        <p:nvCxnSpPr>
          <p:cNvPr id="80" name="Straight Connector 15"/>
          <p:cNvCxnSpPr/>
          <p:nvPr/>
        </p:nvCxnSpPr>
        <p:spPr>
          <a:xfrm rot="16200000">
            <a:off x="4578445" y="3454351"/>
            <a:ext cx="3369368" cy="1126"/>
          </a:xfrm>
          <a:prstGeom prst="line">
            <a:avLst/>
          </a:prstGeom>
          <a:ln w="317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16"/>
          <p:cNvCxnSpPr/>
          <p:nvPr/>
        </p:nvCxnSpPr>
        <p:spPr>
          <a:xfrm rot="16200000">
            <a:off x="3399701" y="3484980"/>
            <a:ext cx="3308107" cy="1126"/>
          </a:xfrm>
          <a:prstGeom prst="line">
            <a:avLst/>
          </a:prstGeom>
          <a:ln w="317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17"/>
          <p:cNvCxnSpPr/>
          <p:nvPr/>
        </p:nvCxnSpPr>
        <p:spPr>
          <a:xfrm rot="16200000">
            <a:off x="5777108" y="3426409"/>
            <a:ext cx="3430629" cy="1126"/>
          </a:xfrm>
          <a:prstGeom prst="line">
            <a:avLst/>
          </a:prstGeom>
          <a:ln w="317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20"/>
          <p:cNvSpPr/>
          <p:nvPr/>
        </p:nvSpPr>
        <p:spPr>
          <a:xfrm rot="5400000">
            <a:off x="4842885" y="1201861"/>
            <a:ext cx="395003" cy="919125"/>
          </a:xfrm>
          <a:prstGeom prst="rect">
            <a:avLst/>
          </a:prstGeom>
          <a:gradFill flip="none" rotWithShape="1">
            <a:gsLst>
              <a:gs pos="48000">
                <a:srgbClr val="8BE1FF"/>
              </a:gs>
              <a:gs pos="0">
                <a:srgbClr val="00B0F0"/>
              </a:gs>
            </a:gsLst>
            <a:lin ang="8100000" scaled="1"/>
            <a:tileRect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84" name="Rectangle 21"/>
          <p:cNvSpPr/>
          <p:nvPr/>
        </p:nvSpPr>
        <p:spPr>
          <a:xfrm rot="5400000">
            <a:off x="6056871" y="1187345"/>
            <a:ext cx="395003" cy="921288"/>
          </a:xfrm>
          <a:prstGeom prst="rect">
            <a:avLst/>
          </a:prstGeom>
          <a:gradFill flip="none" rotWithShape="1">
            <a:gsLst>
              <a:gs pos="48000">
                <a:srgbClr val="8BE1FF"/>
              </a:gs>
              <a:gs pos="0">
                <a:srgbClr val="00B0F0"/>
              </a:gs>
            </a:gsLst>
            <a:lin ang="8100000" scaled="1"/>
            <a:tileRect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85" name="Rectangle 22"/>
          <p:cNvSpPr/>
          <p:nvPr/>
        </p:nvSpPr>
        <p:spPr>
          <a:xfrm rot="5400000">
            <a:off x="7291174" y="1184658"/>
            <a:ext cx="395003" cy="921288"/>
          </a:xfrm>
          <a:prstGeom prst="rect">
            <a:avLst/>
          </a:prstGeom>
          <a:gradFill flip="none" rotWithShape="1">
            <a:gsLst>
              <a:gs pos="48000">
                <a:srgbClr val="8BE1FF"/>
              </a:gs>
              <a:gs pos="0">
                <a:srgbClr val="00B0F0"/>
              </a:gs>
            </a:gsLst>
            <a:lin ang="8100000" scaled="1"/>
            <a:tileRect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86" name="TextBox 23"/>
          <p:cNvSpPr txBox="1"/>
          <p:nvPr/>
        </p:nvSpPr>
        <p:spPr>
          <a:xfrm>
            <a:off x="2924483" y="2133600"/>
            <a:ext cx="1081323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smtClean="0">
                <a:ln w="9525">
                  <a:noFill/>
                </a:ln>
                <a:solidFill>
                  <a:srgbClr val="A50C07"/>
                </a:solidFill>
              </a:rPr>
              <a:t>Sản phẩm A</a:t>
            </a:r>
            <a:endParaRPr lang="en-US" sz="1400" dirty="0">
              <a:ln w="9525">
                <a:noFill/>
              </a:ln>
              <a:solidFill>
                <a:srgbClr val="A50C07"/>
              </a:solidFill>
            </a:endParaRPr>
          </a:p>
        </p:txBody>
      </p:sp>
      <p:sp>
        <p:nvSpPr>
          <p:cNvPr id="91" name="TextBox 28"/>
          <p:cNvSpPr txBox="1"/>
          <p:nvPr/>
        </p:nvSpPr>
        <p:spPr>
          <a:xfrm>
            <a:off x="4676885" y="1474186"/>
            <a:ext cx="719932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600" b="1" smtClean="0">
                <a:ln w="9525">
                  <a:noFill/>
                </a:ln>
              </a:rPr>
              <a:t>Mua</a:t>
            </a:r>
            <a:endParaRPr lang="en-US" sz="1600" b="1" dirty="0">
              <a:ln w="9525">
                <a:noFill/>
              </a:ln>
            </a:endParaRPr>
          </a:p>
        </p:txBody>
      </p:sp>
      <p:sp>
        <p:nvSpPr>
          <p:cNvPr id="92" name="TextBox 29"/>
          <p:cNvSpPr txBox="1"/>
          <p:nvPr/>
        </p:nvSpPr>
        <p:spPr>
          <a:xfrm>
            <a:off x="5802065" y="1494212"/>
            <a:ext cx="900252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b="1" smtClean="0">
                <a:ln w="9525">
                  <a:noFill/>
                </a:ln>
              </a:rPr>
              <a:t>Duy trì</a:t>
            </a:r>
            <a:endParaRPr lang="en-US" sz="1400" b="1" dirty="0">
              <a:ln w="9525">
                <a:noFill/>
              </a:ln>
            </a:endParaRPr>
          </a:p>
        </p:txBody>
      </p:sp>
      <p:sp>
        <p:nvSpPr>
          <p:cNvPr id="93" name="TextBox 30"/>
          <p:cNvSpPr txBox="1"/>
          <p:nvPr/>
        </p:nvSpPr>
        <p:spPr>
          <a:xfrm>
            <a:off x="7232913" y="1489573"/>
            <a:ext cx="540662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b="1" smtClean="0">
                <a:ln w="9525">
                  <a:noFill/>
                </a:ln>
              </a:rPr>
              <a:t>Bán</a:t>
            </a:r>
            <a:endParaRPr lang="en-US" sz="1400" b="1" dirty="0">
              <a:ln w="9525">
                <a:noFill/>
              </a:ln>
            </a:endParaRPr>
          </a:p>
        </p:txBody>
      </p:sp>
      <p:grpSp>
        <p:nvGrpSpPr>
          <p:cNvPr id="94" name="Group 94"/>
          <p:cNvGrpSpPr/>
          <p:nvPr/>
        </p:nvGrpSpPr>
        <p:grpSpPr>
          <a:xfrm>
            <a:off x="4714985" y="5706308"/>
            <a:ext cx="556950" cy="556950"/>
            <a:chOff x="231403" y="3168084"/>
            <a:chExt cx="702095" cy="702095"/>
          </a:xfrm>
          <a:effectLst/>
        </p:grpSpPr>
        <p:grpSp>
          <p:nvGrpSpPr>
            <p:cNvPr id="118" name="Group 9"/>
            <p:cNvGrpSpPr/>
            <p:nvPr/>
          </p:nvGrpSpPr>
          <p:grpSpPr>
            <a:xfrm>
              <a:off x="231403" y="3168084"/>
              <a:ext cx="702095" cy="702095"/>
              <a:chOff x="231403" y="3168084"/>
              <a:chExt cx="702095" cy="702095"/>
            </a:xfrm>
          </p:grpSpPr>
          <p:sp>
            <p:nvSpPr>
              <p:cNvPr id="120" name="Oval 97"/>
              <p:cNvSpPr/>
              <p:nvPr/>
            </p:nvSpPr>
            <p:spPr>
              <a:xfrm>
                <a:off x="231403" y="3168084"/>
                <a:ext cx="702095" cy="702095"/>
              </a:xfrm>
              <a:prstGeom prst="ellipse">
                <a:avLst/>
              </a:prstGeom>
              <a:gradFill>
                <a:gsLst>
                  <a:gs pos="1000">
                    <a:srgbClr val="00B050"/>
                  </a:gs>
                  <a:gs pos="47000">
                    <a:srgbClr val="009E47"/>
                  </a:gs>
                  <a:gs pos="65000">
                    <a:srgbClr val="005C2A"/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Oval 98"/>
              <p:cNvSpPr/>
              <p:nvPr/>
            </p:nvSpPr>
            <p:spPr>
              <a:xfrm>
                <a:off x="254052" y="3192780"/>
                <a:ext cx="659770" cy="659770"/>
              </a:xfrm>
              <a:prstGeom prst="ellipse">
                <a:avLst/>
              </a:prstGeom>
              <a:solidFill>
                <a:srgbClr val="008A3E"/>
              </a:solidFill>
              <a:ln>
                <a:noFill/>
              </a:ln>
              <a:effectLst>
                <a:outerShdw blurRad="57785" dist="33020" dir="3180000" algn="ctr">
                  <a:srgbClr val="000000">
                    <a:alpha val="3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rightRoom" dir="t">
                  <a:rot lat="0" lon="0" rev="600000"/>
                </a:lightRig>
              </a:scene3d>
              <a:sp3d prstMaterial="metal">
                <a:bevelT w="38100" h="57150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Oval 99"/>
              <p:cNvSpPr/>
              <p:nvPr/>
            </p:nvSpPr>
            <p:spPr>
              <a:xfrm>
                <a:off x="278949" y="3219060"/>
                <a:ext cx="609976" cy="609976"/>
              </a:xfrm>
              <a:prstGeom prst="ellipse">
                <a:avLst/>
              </a:prstGeom>
              <a:gradFill>
                <a:gsLst>
                  <a:gs pos="1000">
                    <a:srgbClr val="00B050"/>
                  </a:gs>
                  <a:gs pos="47000">
                    <a:srgbClr val="009E47"/>
                  </a:gs>
                  <a:gs pos="65000">
                    <a:srgbClr val="005C2A"/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368300" h="361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Oval 100"/>
              <p:cNvSpPr/>
              <p:nvPr/>
            </p:nvSpPr>
            <p:spPr>
              <a:xfrm>
                <a:off x="348204" y="3232641"/>
                <a:ext cx="472609" cy="325044"/>
              </a:xfrm>
              <a:prstGeom prst="ellipse">
                <a:avLst/>
              </a:prstGeom>
              <a:gradFill>
                <a:gsLst>
                  <a:gs pos="0">
                    <a:srgbClr val="00FA71"/>
                  </a:gs>
                  <a:gs pos="65000">
                    <a:schemeClr val="bg1">
                      <a:alpha val="3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9" name="Freeform 96"/>
            <p:cNvSpPr/>
            <p:nvPr/>
          </p:nvSpPr>
          <p:spPr>
            <a:xfrm rot="2036202" flipH="1" flipV="1">
              <a:off x="462377" y="3284461"/>
              <a:ext cx="286691" cy="404547"/>
            </a:xfrm>
            <a:custGeom>
              <a:avLst/>
              <a:gdLst>
                <a:gd name="connsiteX0" fmla="*/ 0 w 670191"/>
                <a:gd name="connsiteY0" fmla="*/ 0 h 977553"/>
                <a:gd name="connsiteX1" fmla="*/ 670191 w 670191"/>
                <a:gd name="connsiteY1" fmla="*/ 0 h 977553"/>
                <a:gd name="connsiteX2" fmla="*/ 517036 w 670191"/>
                <a:gd name="connsiteY2" fmla="*/ 223395 h 977553"/>
                <a:gd name="connsiteX3" fmla="*/ 223395 w 670191"/>
                <a:gd name="connsiteY3" fmla="*/ 223395 h 977553"/>
                <a:gd name="connsiteX4" fmla="*/ 223395 w 670191"/>
                <a:gd name="connsiteY4" fmla="*/ 651705 h 977553"/>
                <a:gd name="connsiteX5" fmla="*/ 0 w 670191"/>
                <a:gd name="connsiteY5" fmla="*/ 977553 h 977553"/>
                <a:gd name="connsiteX6" fmla="*/ 0 w 670191"/>
                <a:gd name="connsiteY6" fmla="*/ 0 h 977553"/>
                <a:gd name="connsiteX0" fmla="*/ 0 w 670191"/>
                <a:gd name="connsiteY0" fmla="*/ 0 h 977553"/>
                <a:gd name="connsiteX1" fmla="*/ 670191 w 670191"/>
                <a:gd name="connsiteY1" fmla="*/ 0 h 977553"/>
                <a:gd name="connsiteX2" fmla="*/ 445575 w 670191"/>
                <a:gd name="connsiteY2" fmla="*/ 423945 h 977553"/>
                <a:gd name="connsiteX3" fmla="*/ 223395 w 670191"/>
                <a:gd name="connsiteY3" fmla="*/ 223395 h 977553"/>
                <a:gd name="connsiteX4" fmla="*/ 223395 w 670191"/>
                <a:gd name="connsiteY4" fmla="*/ 651705 h 977553"/>
                <a:gd name="connsiteX5" fmla="*/ 0 w 670191"/>
                <a:gd name="connsiteY5" fmla="*/ 977553 h 977553"/>
                <a:gd name="connsiteX6" fmla="*/ 0 w 670191"/>
                <a:gd name="connsiteY6" fmla="*/ 0 h 977553"/>
                <a:gd name="connsiteX0" fmla="*/ 0 w 670191"/>
                <a:gd name="connsiteY0" fmla="*/ 0 h 977553"/>
                <a:gd name="connsiteX1" fmla="*/ 670191 w 670191"/>
                <a:gd name="connsiteY1" fmla="*/ 0 h 977553"/>
                <a:gd name="connsiteX2" fmla="*/ 551061 w 670191"/>
                <a:gd name="connsiteY2" fmla="*/ 143360 h 977553"/>
                <a:gd name="connsiteX3" fmla="*/ 445575 w 670191"/>
                <a:gd name="connsiteY3" fmla="*/ 423945 h 977553"/>
                <a:gd name="connsiteX4" fmla="*/ 223395 w 670191"/>
                <a:gd name="connsiteY4" fmla="*/ 223395 h 977553"/>
                <a:gd name="connsiteX5" fmla="*/ 223395 w 670191"/>
                <a:gd name="connsiteY5" fmla="*/ 651705 h 977553"/>
                <a:gd name="connsiteX6" fmla="*/ 0 w 670191"/>
                <a:gd name="connsiteY6" fmla="*/ 977553 h 977553"/>
                <a:gd name="connsiteX7" fmla="*/ 0 w 670191"/>
                <a:gd name="connsiteY7" fmla="*/ 0 h 977553"/>
                <a:gd name="connsiteX0" fmla="*/ 0 w 551061"/>
                <a:gd name="connsiteY0" fmla="*/ 0 h 977553"/>
                <a:gd name="connsiteX1" fmla="*/ 551061 w 551061"/>
                <a:gd name="connsiteY1" fmla="*/ 143360 h 977553"/>
                <a:gd name="connsiteX2" fmla="*/ 445575 w 551061"/>
                <a:gd name="connsiteY2" fmla="*/ 423945 h 977553"/>
                <a:gd name="connsiteX3" fmla="*/ 223395 w 551061"/>
                <a:gd name="connsiteY3" fmla="*/ 223395 h 977553"/>
                <a:gd name="connsiteX4" fmla="*/ 223395 w 551061"/>
                <a:gd name="connsiteY4" fmla="*/ 651705 h 977553"/>
                <a:gd name="connsiteX5" fmla="*/ 0 w 551061"/>
                <a:gd name="connsiteY5" fmla="*/ 977553 h 977553"/>
                <a:gd name="connsiteX6" fmla="*/ 0 w 551061"/>
                <a:gd name="connsiteY6" fmla="*/ 0 h 977553"/>
                <a:gd name="connsiteX0" fmla="*/ 0 w 587400"/>
                <a:gd name="connsiteY0" fmla="*/ 0 h 977553"/>
                <a:gd name="connsiteX1" fmla="*/ 587400 w 587400"/>
                <a:gd name="connsiteY1" fmla="*/ 102424 h 977553"/>
                <a:gd name="connsiteX2" fmla="*/ 445575 w 587400"/>
                <a:gd name="connsiteY2" fmla="*/ 423945 h 977553"/>
                <a:gd name="connsiteX3" fmla="*/ 223395 w 587400"/>
                <a:gd name="connsiteY3" fmla="*/ 223395 h 977553"/>
                <a:gd name="connsiteX4" fmla="*/ 223395 w 587400"/>
                <a:gd name="connsiteY4" fmla="*/ 651705 h 977553"/>
                <a:gd name="connsiteX5" fmla="*/ 0 w 587400"/>
                <a:gd name="connsiteY5" fmla="*/ 977553 h 977553"/>
                <a:gd name="connsiteX6" fmla="*/ 0 w 587400"/>
                <a:gd name="connsiteY6" fmla="*/ 0 h 977553"/>
                <a:gd name="connsiteX0" fmla="*/ 0 w 587400"/>
                <a:gd name="connsiteY0" fmla="*/ 0 h 977553"/>
                <a:gd name="connsiteX1" fmla="*/ 587400 w 587400"/>
                <a:gd name="connsiteY1" fmla="*/ 102424 h 977553"/>
                <a:gd name="connsiteX2" fmla="*/ 445575 w 587400"/>
                <a:gd name="connsiteY2" fmla="*/ 423945 h 977553"/>
                <a:gd name="connsiteX3" fmla="*/ 223395 w 587400"/>
                <a:gd name="connsiteY3" fmla="*/ 223395 h 977553"/>
                <a:gd name="connsiteX4" fmla="*/ 223395 w 587400"/>
                <a:gd name="connsiteY4" fmla="*/ 651705 h 977553"/>
                <a:gd name="connsiteX5" fmla="*/ 0 w 587400"/>
                <a:gd name="connsiteY5" fmla="*/ 977553 h 977553"/>
                <a:gd name="connsiteX6" fmla="*/ 0 w 587400"/>
                <a:gd name="connsiteY6" fmla="*/ 0 h 977553"/>
                <a:gd name="connsiteX0" fmla="*/ 0 w 587400"/>
                <a:gd name="connsiteY0" fmla="*/ 0 h 977553"/>
                <a:gd name="connsiteX1" fmla="*/ 587400 w 587400"/>
                <a:gd name="connsiteY1" fmla="*/ 102424 h 977553"/>
                <a:gd name="connsiteX2" fmla="*/ 445575 w 587400"/>
                <a:gd name="connsiteY2" fmla="*/ 423945 h 977553"/>
                <a:gd name="connsiteX3" fmla="*/ 223395 w 587400"/>
                <a:gd name="connsiteY3" fmla="*/ 223395 h 977553"/>
                <a:gd name="connsiteX4" fmla="*/ 223395 w 587400"/>
                <a:gd name="connsiteY4" fmla="*/ 651705 h 977553"/>
                <a:gd name="connsiteX5" fmla="*/ 0 w 587400"/>
                <a:gd name="connsiteY5" fmla="*/ 977553 h 977553"/>
                <a:gd name="connsiteX6" fmla="*/ 0 w 587400"/>
                <a:gd name="connsiteY6" fmla="*/ 0 h 977553"/>
                <a:gd name="connsiteX0" fmla="*/ 0 w 587400"/>
                <a:gd name="connsiteY0" fmla="*/ 0 h 977553"/>
                <a:gd name="connsiteX1" fmla="*/ 587400 w 587400"/>
                <a:gd name="connsiteY1" fmla="*/ 102424 h 977553"/>
                <a:gd name="connsiteX2" fmla="*/ 445575 w 587400"/>
                <a:gd name="connsiteY2" fmla="*/ 423945 h 977553"/>
                <a:gd name="connsiteX3" fmla="*/ 223395 w 587400"/>
                <a:gd name="connsiteY3" fmla="*/ 223395 h 977553"/>
                <a:gd name="connsiteX4" fmla="*/ 223395 w 587400"/>
                <a:gd name="connsiteY4" fmla="*/ 651705 h 977553"/>
                <a:gd name="connsiteX5" fmla="*/ 0 w 587400"/>
                <a:gd name="connsiteY5" fmla="*/ 977553 h 977553"/>
                <a:gd name="connsiteX6" fmla="*/ 0 w 587400"/>
                <a:gd name="connsiteY6" fmla="*/ 0 h 977553"/>
                <a:gd name="connsiteX0" fmla="*/ 0 w 587400"/>
                <a:gd name="connsiteY0" fmla="*/ 0 h 977553"/>
                <a:gd name="connsiteX1" fmla="*/ 587400 w 587400"/>
                <a:gd name="connsiteY1" fmla="*/ 102424 h 977553"/>
                <a:gd name="connsiteX2" fmla="*/ 445575 w 587400"/>
                <a:gd name="connsiteY2" fmla="*/ 423945 h 977553"/>
                <a:gd name="connsiteX3" fmla="*/ 223395 w 587400"/>
                <a:gd name="connsiteY3" fmla="*/ 223395 h 977553"/>
                <a:gd name="connsiteX4" fmla="*/ 223395 w 587400"/>
                <a:gd name="connsiteY4" fmla="*/ 651705 h 977553"/>
                <a:gd name="connsiteX5" fmla="*/ 0 w 587400"/>
                <a:gd name="connsiteY5" fmla="*/ 977553 h 977553"/>
                <a:gd name="connsiteX6" fmla="*/ 0 w 587400"/>
                <a:gd name="connsiteY6" fmla="*/ 0 h 977553"/>
                <a:gd name="connsiteX0" fmla="*/ 107579 w 694979"/>
                <a:gd name="connsiteY0" fmla="*/ 0 h 977553"/>
                <a:gd name="connsiteX1" fmla="*/ 694979 w 694979"/>
                <a:gd name="connsiteY1" fmla="*/ 102424 h 977553"/>
                <a:gd name="connsiteX2" fmla="*/ 553154 w 694979"/>
                <a:gd name="connsiteY2" fmla="*/ 423945 h 977553"/>
                <a:gd name="connsiteX3" fmla="*/ 330974 w 694979"/>
                <a:gd name="connsiteY3" fmla="*/ 223395 h 977553"/>
                <a:gd name="connsiteX4" fmla="*/ 330974 w 694979"/>
                <a:gd name="connsiteY4" fmla="*/ 651705 h 977553"/>
                <a:gd name="connsiteX5" fmla="*/ 107579 w 694979"/>
                <a:gd name="connsiteY5" fmla="*/ 977553 h 977553"/>
                <a:gd name="connsiteX6" fmla="*/ 0 w 694979"/>
                <a:gd name="connsiteY6" fmla="*/ 898493 h 977553"/>
                <a:gd name="connsiteX7" fmla="*/ 107579 w 694979"/>
                <a:gd name="connsiteY7" fmla="*/ 0 h 977553"/>
                <a:gd name="connsiteX0" fmla="*/ 107579 w 694979"/>
                <a:gd name="connsiteY0" fmla="*/ 0 h 1082940"/>
                <a:gd name="connsiteX1" fmla="*/ 694979 w 694979"/>
                <a:gd name="connsiteY1" fmla="*/ 102424 h 1082940"/>
                <a:gd name="connsiteX2" fmla="*/ 553154 w 694979"/>
                <a:gd name="connsiteY2" fmla="*/ 423945 h 1082940"/>
                <a:gd name="connsiteX3" fmla="*/ 330974 w 694979"/>
                <a:gd name="connsiteY3" fmla="*/ 223395 h 1082940"/>
                <a:gd name="connsiteX4" fmla="*/ 330974 w 694979"/>
                <a:gd name="connsiteY4" fmla="*/ 651705 h 1082940"/>
                <a:gd name="connsiteX5" fmla="*/ 294172 w 694979"/>
                <a:gd name="connsiteY5" fmla="*/ 1082940 h 1082940"/>
                <a:gd name="connsiteX6" fmla="*/ 0 w 694979"/>
                <a:gd name="connsiteY6" fmla="*/ 898493 h 1082940"/>
                <a:gd name="connsiteX7" fmla="*/ 107579 w 694979"/>
                <a:gd name="connsiteY7" fmla="*/ 0 h 1082940"/>
                <a:gd name="connsiteX0" fmla="*/ 107579 w 694979"/>
                <a:gd name="connsiteY0" fmla="*/ 0 h 1082940"/>
                <a:gd name="connsiteX1" fmla="*/ 694979 w 694979"/>
                <a:gd name="connsiteY1" fmla="*/ 102424 h 1082940"/>
                <a:gd name="connsiteX2" fmla="*/ 553154 w 694979"/>
                <a:gd name="connsiteY2" fmla="*/ 423945 h 1082940"/>
                <a:gd name="connsiteX3" fmla="*/ 330974 w 694979"/>
                <a:gd name="connsiteY3" fmla="*/ 223395 h 1082940"/>
                <a:gd name="connsiteX4" fmla="*/ 294172 w 694979"/>
                <a:gd name="connsiteY4" fmla="*/ 1082940 h 1082940"/>
                <a:gd name="connsiteX5" fmla="*/ 0 w 694979"/>
                <a:gd name="connsiteY5" fmla="*/ 898493 h 1082940"/>
                <a:gd name="connsiteX6" fmla="*/ 107579 w 694979"/>
                <a:gd name="connsiteY6" fmla="*/ 0 h 1082940"/>
                <a:gd name="connsiteX0" fmla="*/ 107579 w 694979"/>
                <a:gd name="connsiteY0" fmla="*/ 0 h 1156320"/>
                <a:gd name="connsiteX1" fmla="*/ 694979 w 694979"/>
                <a:gd name="connsiteY1" fmla="*/ 102424 h 1156320"/>
                <a:gd name="connsiteX2" fmla="*/ 553154 w 694979"/>
                <a:gd name="connsiteY2" fmla="*/ 423945 h 1156320"/>
                <a:gd name="connsiteX3" fmla="*/ 330974 w 694979"/>
                <a:gd name="connsiteY3" fmla="*/ 223395 h 1156320"/>
                <a:gd name="connsiteX4" fmla="*/ 277984 w 694979"/>
                <a:gd name="connsiteY4" fmla="*/ 1156320 h 1156320"/>
                <a:gd name="connsiteX5" fmla="*/ 0 w 694979"/>
                <a:gd name="connsiteY5" fmla="*/ 898493 h 1156320"/>
                <a:gd name="connsiteX6" fmla="*/ 107579 w 694979"/>
                <a:gd name="connsiteY6" fmla="*/ 0 h 1156320"/>
                <a:gd name="connsiteX0" fmla="*/ 107579 w 694979"/>
                <a:gd name="connsiteY0" fmla="*/ 0 h 1156320"/>
                <a:gd name="connsiteX1" fmla="*/ 694979 w 694979"/>
                <a:gd name="connsiteY1" fmla="*/ 102424 h 1156320"/>
                <a:gd name="connsiteX2" fmla="*/ 553154 w 694979"/>
                <a:gd name="connsiteY2" fmla="*/ 423945 h 1156320"/>
                <a:gd name="connsiteX3" fmla="*/ 330974 w 694979"/>
                <a:gd name="connsiteY3" fmla="*/ 223395 h 1156320"/>
                <a:gd name="connsiteX4" fmla="*/ 277984 w 694979"/>
                <a:gd name="connsiteY4" fmla="*/ 1156320 h 1156320"/>
                <a:gd name="connsiteX5" fmla="*/ 0 w 694979"/>
                <a:gd name="connsiteY5" fmla="*/ 898493 h 1156320"/>
                <a:gd name="connsiteX6" fmla="*/ 107579 w 694979"/>
                <a:gd name="connsiteY6" fmla="*/ 0 h 1156320"/>
                <a:gd name="connsiteX0" fmla="*/ 107579 w 694979"/>
                <a:gd name="connsiteY0" fmla="*/ 0 h 1156320"/>
                <a:gd name="connsiteX1" fmla="*/ 694979 w 694979"/>
                <a:gd name="connsiteY1" fmla="*/ 102424 h 1156320"/>
                <a:gd name="connsiteX2" fmla="*/ 553154 w 694979"/>
                <a:gd name="connsiteY2" fmla="*/ 423945 h 1156320"/>
                <a:gd name="connsiteX3" fmla="*/ 330974 w 694979"/>
                <a:gd name="connsiteY3" fmla="*/ 223395 h 1156320"/>
                <a:gd name="connsiteX4" fmla="*/ 277984 w 694979"/>
                <a:gd name="connsiteY4" fmla="*/ 1156320 h 1156320"/>
                <a:gd name="connsiteX5" fmla="*/ 0 w 694979"/>
                <a:gd name="connsiteY5" fmla="*/ 898493 h 1156320"/>
                <a:gd name="connsiteX6" fmla="*/ 107579 w 694979"/>
                <a:gd name="connsiteY6" fmla="*/ 0 h 1156320"/>
                <a:gd name="connsiteX0" fmla="*/ 107579 w 694979"/>
                <a:gd name="connsiteY0" fmla="*/ 0 h 1156320"/>
                <a:gd name="connsiteX1" fmla="*/ 694979 w 694979"/>
                <a:gd name="connsiteY1" fmla="*/ 102424 h 1156320"/>
                <a:gd name="connsiteX2" fmla="*/ 553154 w 694979"/>
                <a:gd name="connsiteY2" fmla="*/ 423945 h 1156320"/>
                <a:gd name="connsiteX3" fmla="*/ 330974 w 694979"/>
                <a:gd name="connsiteY3" fmla="*/ 223395 h 1156320"/>
                <a:gd name="connsiteX4" fmla="*/ 277984 w 694979"/>
                <a:gd name="connsiteY4" fmla="*/ 1156320 h 1156320"/>
                <a:gd name="connsiteX5" fmla="*/ 0 w 694979"/>
                <a:gd name="connsiteY5" fmla="*/ 898493 h 1156320"/>
                <a:gd name="connsiteX6" fmla="*/ 107579 w 694979"/>
                <a:gd name="connsiteY6" fmla="*/ 0 h 1156320"/>
                <a:gd name="connsiteX0" fmla="*/ 107579 w 694979"/>
                <a:gd name="connsiteY0" fmla="*/ 0 h 1156320"/>
                <a:gd name="connsiteX1" fmla="*/ 694979 w 694979"/>
                <a:gd name="connsiteY1" fmla="*/ 102424 h 1156320"/>
                <a:gd name="connsiteX2" fmla="*/ 553154 w 694979"/>
                <a:gd name="connsiteY2" fmla="*/ 423945 h 1156320"/>
                <a:gd name="connsiteX3" fmla="*/ 330974 w 694979"/>
                <a:gd name="connsiteY3" fmla="*/ 223395 h 1156320"/>
                <a:gd name="connsiteX4" fmla="*/ 277984 w 694979"/>
                <a:gd name="connsiteY4" fmla="*/ 1156320 h 1156320"/>
                <a:gd name="connsiteX5" fmla="*/ 0 w 694979"/>
                <a:gd name="connsiteY5" fmla="*/ 898493 h 1156320"/>
                <a:gd name="connsiteX6" fmla="*/ 107579 w 694979"/>
                <a:gd name="connsiteY6" fmla="*/ 0 h 1156320"/>
                <a:gd name="connsiteX0" fmla="*/ 107579 w 694979"/>
                <a:gd name="connsiteY0" fmla="*/ 0 h 1156320"/>
                <a:gd name="connsiteX1" fmla="*/ 694979 w 694979"/>
                <a:gd name="connsiteY1" fmla="*/ 102424 h 1156320"/>
                <a:gd name="connsiteX2" fmla="*/ 553154 w 694979"/>
                <a:gd name="connsiteY2" fmla="*/ 423945 h 1156320"/>
                <a:gd name="connsiteX3" fmla="*/ 330974 w 694979"/>
                <a:gd name="connsiteY3" fmla="*/ 223395 h 1156320"/>
                <a:gd name="connsiteX4" fmla="*/ 277984 w 694979"/>
                <a:gd name="connsiteY4" fmla="*/ 1156320 h 1156320"/>
                <a:gd name="connsiteX5" fmla="*/ 0 w 694979"/>
                <a:gd name="connsiteY5" fmla="*/ 898493 h 1156320"/>
                <a:gd name="connsiteX6" fmla="*/ 107579 w 694979"/>
                <a:gd name="connsiteY6" fmla="*/ 0 h 1156320"/>
                <a:gd name="connsiteX0" fmla="*/ 107579 w 694979"/>
                <a:gd name="connsiteY0" fmla="*/ 0 h 1156320"/>
                <a:gd name="connsiteX1" fmla="*/ 694979 w 694979"/>
                <a:gd name="connsiteY1" fmla="*/ 102424 h 1156320"/>
                <a:gd name="connsiteX2" fmla="*/ 553154 w 694979"/>
                <a:gd name="connsiteY2" fmla="*/ 423945 h 1156320"/>
                <a:gd name="connsiteX3" fmla="*/ 330974 w 694979"/>
                <a:gd name="connsiteY3" fmla="*/ 223395 h 1156320"/>
                <a:gd name="connsiteX4" fmla="*/ 277984 w 694979"/>
                <a:gd name="connsiteY4" fmla="*/ 1156320 h 1156320"/>
                <a:gd name="connsiteX5" fmla="*/ 0 w 694979"/>
                <a:gd name="connsiteY5" fmla="*/ 898493 h 1156320"/>
                <a:gd name="connsiteX6" fmla="*/ 107579 w 694979"/>
                <a:gd name="connsiteY6" fmla="*/ 0 h 1156320"/>
                <a:gd name="connsiteX0" fmla="*/ 107579 w 694979"/>
                <a:gd name="connsiteY0" fmla="*/ 0 h 1156320"/>
                <a:gd name="connsiteX1" fmla="*/ 694979 w 694979"/>
                <a:gd name="connsiteY1" fmla="*/ 102424 h 1156320"/>
                <a:gd name="connsiteX2" fmla="*/ 553154 w 694979"/>
                <a:gd name="connsiteY2" fmla="*/ 423945 h 1156320"/>
                <a:gd name="connsiteX3" fmla="*/ 330974 w 694979"/>
                <a:gd name="connsiteY3" fmla="*/ 223395 h 1156320"/>
                <a:gd name="connsiteX4" fmla="*/ 277984 w 694979"/>
                <a:gd name="connsiteY4" fmla="*/ 1156320 h 1156320"/>
                <a:gd name="connsiteX5" fmla="*/ 0 w 694979"/>
                <a:gd name="connsiteY5" fmla="*/ 898493 h 1156320"/>
                <a:gd name="connsiteX6" fmla="*/ 107579 w 694979"/>
                <a:gd name="connsiteY6" fmla="*/ 0 h 1156320"/>
                <a:gd name="connsiteX0" fmla="*/ 107579 w 694979"/>
                <a:gd name="connsiteY0" fmla="*/ 0 h 1156320"/>
                <a:gd name="connsiteX1" fmla="*/ 694979 w 694979"/>
                <a:gd name="connsiteY1" fmla="*/ 102424 h 1156320"/>
                <a:gd name="connsiteX2" fmla="*/ 553154 w 694979"/>
                <a:gd name="connsiteY2" fmla="*/ 423945 h 1156320"/>
                <a:gd name="connsiteX3" fmla="*/ 330974 w 694979"/>
                <a:gd name="connsiteY3" fmla="*/ 223395 h 1156320"/>
                <a:gd name="connsiteX4" fmla="*/ 277984 w 694979"/>
                <a:gd name="connsiteY4" fmla="*/ 1156320 h 1156320"/>
                <a:gd name="connsiteX5" fmla="*/ 0 w 694979"/>
                <a:gd name="connsiteY5" fmla="*/ 898493 h 1156320"/>
                <a:gd name="connsiteX6" fmla="*/ 107579 w 694979"/>
                <a:gd name="connsiteY6" fmla="*/ 0 h 1156320"/>
                <a:gd name="connsiteX0" fmla="*/ 107579 w 694979"/>
                <a:gd name="connsiteY0" fmla="*/ 0 h 1156320"/>
                <a:gd name="connsiteX1" fmla="*/ 694979 w 694979"/>
                <a:gd name="connsiteY1" fmla="*/ 102424 h 1156320"/>
                <a:gd name="connsiteX2" fmla="*/ 553154 w 694979"/>
                <a:gd name="connsiteY2" fmla="*/ 423945 h 1156320"/>
                <a:gd name="connsiteX3" fmla="*/ 330974 w 694979"/>
                <a:gd name="connsiteY3" fmla="*/ 223395 h 1156320"/>
                <a:gd name="connsiteX4" fmla="*/ 277984 w 694979"/>
                <a:gd name="connsiteY4" fmla="*/ 1156320 h 1156320"/>
                <a:gd name="connsiteX5" fmla="*/ 0 w 694979"/>
                <a:gd name="connsiteY5" fmla="*/ 898493 h 1156320"/>
                <a:gd name="connsiteX6" fmla="*/ 107579 w 694979"/>
                <a:gd name="connsiteY6" fmla="*/ 0 h 1156320"/>
                <a:gd name="connsiteX0" fmla="*/ 232052 w 819452"/>
                <a:gd name="connsiteY0" fmla="*/ 0 h 1156320"/>
                <a:gd name="connsiteX1" fmla="*/ 819452 w 819452"/>
                <a:gd name="connsiteY1" fmla="*/ 102424 h 1156320"/>
                <a:gd name="connsiteX2" fmla="*/ 677627 w 819452"/>
                <a:gd name="connsiteY2" fmla="*/ 423945 h 1156320"/>
                <a:gd name="connsiteX3" fmla="*/ 455447 w 819452"/>
                <a:gd name="connsiteY3" fmla="*/ 223395 h 1156320"/>
                <a:gd name="connsiteX4" fmla="*/ 402457 w 819452"/>
                <a:gd name="connsiteY4" fmla="*/ 1156320 h 1156320"/>
                <a:gd name="connsiteX5" fmla="*/ 124473 w 819452"/>
                <a:gd name="connsiteY5" fmla="*/ 898493 h 1156320"/>
                <a:gd name="connsiteX6" fmla="*/ 232052 w 819452"/>
                <a:gd name="connsiteY6" fmla="*/ 0 h 1156320"/>
                <a:gd name="connsiteX0" fmla="*/ 232052 w 819452"/>
                <a:gd name="connsiteY0" fmla="*/ 0 h 1156320"/>
                <a:gd name="connsiteX1" fmla="*/ 819452 w 819452"/>
                <a:gd name="connsiteY1" fmla="*/ 102424 h 1156320"/>
                <a:gd name="connsiteX2" fmla="*/ 731468 w 819452"/>
                <a:gd name="connsiteY2" fmla="*/ 397630 h 1156320"/>
                <a:gd name="connsiteX3" fmla="*/ 455447 w 819452"/>
                <a:gd name="connsiteY3" fmla="*/ 223395 h 1156320"/>
                <a:gd name="connsiteX4" fmla="*/ 402457 w 819452"/>
                <a:gd name="connsiteY4" fmla="*/ 1156320 h 1156320"/>
                <a:gd name="connsiteX5" fmla="*/ 124473 w 819452"/>
                <a:gd name="connsiteY5" fmla="*/ 898493 h 1156320"/>
                <a:gd name="connsiteX6" fmla="*/ 232052 w 819452"/>
                <a:gd name="connsiteY6" fmla="*/ 0 h 1156320"/>
                <a:gd name="connsiteX0" fmla="*/ 232052 w 819452"/>
                <a:gd name="connsiteY0" fmla="*/ 0 h 1156320"/>
                <a:gd name="connsiteX1" fmla="*/ 819452 w 819452"/>
                <a:gd name="connsiteY1" fmla="*/ 102424 h 1156320"/>
                <a:gd name="connsiteX2" fmla="*/ 731468 w 819452"/>
                <a:gd name="connsiteY2" fmla="*/ 397630 h 1156320"/>
                <a:gd name="connsiteX3" fmla="*/ 455447 w 819452"/>
                <a:gd name="connsiteY3" fmla="*/ 223395 h 1156320"/>
                <a:gd name="connsiteX4" fmla="*/ 402457 w 819452"/>
                <a:gd name="connsiteY4" fmla="*/ 1156320 h 1156320"/>
                <a:gd name="connsiteX5" fmla="*/ 124473 w 819452"/>
                <a:gd name="connsiteY5" fmla="*/ 898493 h 1156320"/>
                <a:gd name="connsiteX6" fmla="*/ 232052 w 819452"/>
                <a:gd name="connsiteY6" fmla="*/ 0 h 1156320"/>
                <a:gd name="connsiteX0" fmla="*/ 232052 w 819452"/>
                <a:gd name="connsiteY0" fmla="*/ 0 h 1156320"/>
                <a:gd name="connsiteX1" fmla="*/ 819452 w 819452"/>
                <a:gd name="connsiteY1" fmla="*/ 102424 h 1156320"/>
                <a:gd name="connsiteX2" fmla="*/ 731468 w 819452"/>
                <a:gd name="connsiteY2" fmla="*/ 397630 h 1156320"/>
                <a:gd name="connsiteX3" fmla="*/ 455447 w 819452"/>
                <a:gd name="connsiteY3" fmla="*/ 223395 h 1156320"/>
                <a:gd name="connsiteX4" fmla="*/ 402457 w 819452"/>
                <a:gd name="connsiteY4" fmla="*/ 1156320 h 1156320"/>
                <a:gd name="connsiteX5" fmla="*/ 124473 w 819452"/>
                <a:gd name="connsiteY5" fmla="*/ 898493 h 1156320"/>
                <a:gd name="connsiteX6" fmla="*/ 232052 w 819452"/>
                <a:gd name="connsiteY6" fmla="*/ 0 h 1156320"/>
                <a:gd name="connsiteX0" fmla="*/ 232052 w 819452"/>
                <a:gd name="connsiteY0" fmla="*/ 0 h 1156320"/>
                <a:gd name="connsiteX1" fmla="*/ 819452 w 819452"/>
                <a:gd name="connsiteY1" fmla="*/ 102424 h 1156320"/>
                <a:gd name="connsiteX2" fmla="*/ 731468 w 819452"/>
                <a:gd name="connsiteY2" fmla="*/ 397630 h 1156320"/>
                <a:gd name="connsiteX3" fmla="*/ 455447 w 819452"/>
                <a:gd name="connsiteY3" fmla="*/ 223395 h 1156320"/>
                <a:gd name="connsiteX4" fmla="*/ 402457 w 819452"/>
                <a:gd name="connsiteY4" fmla="*/ 1156320 h 1156320"/>
                <a:gd name="connsiteX5" fmla="*/ 124473 w 819452"/>
                <a:gd name="connsiteY5" fmla="*/ 898493 h 1156320"/>
                <a:gd name="connsiteX6" fmla="*/ 232052 w 819452"/>
                <a:gd name="connsiteY6" fmla="*/ 0 h 1156320"/>
                <a:gd name="connsiteX0" fmla="*/ 232052 w 819452"/>
                <a:gd name="connsiteY0" fmla="*/ 0 h 1156320"/>
                <a:gd name="connsiteX1" fmla="*/ 819452 w 819452"/>
                <a:gd name="connsiteY1" fmla="*/ 102424 h 1156320"/>
                <a:gd name="connsiteX2" fmla="*/ 731468 w 819452"/>
                <a:gd name="connsiteY2" fmla="*/ 397630 h 1156320"/>
                <a:gd name="connsiteX3" fmla="*/ 455447 w 819452"/>
                <a:gd name="connsiteY3" fmla="*/ 223395 h 1156320"/>
                <a:gd name="connsiteX4" fmla="*/ 402457 w 819452"/>
                <a:gd name="connsiteY4" fmla="*/ 1156320 h 1156320"/>
                <a:gd name="connsiteX5" fmla="*/ 124473 w 819452"/>
                <a:gd name="connsiteY5" fmla="*/ 898493 h 1156320"/>
                <a:gd name="connsiteX6" fmla="*/ 232052 w 819452"/>
                <a:gd name="connsiteY6" fmla="*/ 0 h 1156320"/>
                <a:gd name="connsiteX0" fmla="*/ 232052 w 819452"/>
                <a:gd name="connsiteY0" fmla="*/ 0 h 1156320"/>
                <a:gd name="connsiteX1" fmla="*/ 819452 w 819452"/>
                <a:gd name="connsiteY1" fmla="*/ 102424 h 1156320"/>
                <a:gd name="connsiteX2" fmla="*/ 731468 w 819452"/>
                <a:gd name="connsiteY2" fmla="*/ 397630 h 1156320"/>
                <a:gd name="connsiteX3" fmla="*/ 455447 w 819452"/>
                <a:gd name="connsiteY3" fmla="*/ 223395 h 1156320"/>
                <a:gd name="connsiteX4" fmla="*/ 402457 w 819452"/>
                <a:gd name="connsiteY4" fmla="*/ 1156320 h 1156320"/>
                <a:gd name="connsiteX5" fmla="*/ 124473 w 819452"/>
                <a:gd name="connsiteY5" fmla="*/ 898493 h 1156320"/>
                <a:gd name="connsiteX6" fmla="*/ 232052 w 819452"/>
                <a:gd name="connsiteY6" fmla="*/ 0 h 1156320"/>
                <a:gd name="connsiteX0" fmla="*/ 232052 w 819452"/>
                <a:gd name="connsiteY0" fmla="*/ 0 h 1156320"/>
                <a:gd name="connsiteX1" fmla="*/ 819452 w 819452"/>
                <a:gd name="connsiteY1" fmla="*/ 102424 h 1156320"/>
                <a:gd name="connsiteX2" fmla="*/ 731468 w 819452"/>
                <a:gd name="connsiteY2" fmla="*/ 397630 h 1156320"/>
                <a:gd name="connsiteX3" fmla="*/ 455447 w 819452"/>
                <a:gd name="connsiteY3" fmla="*/ 223395 h 1156320"/>
                <a:gd name="connsiteX4" fmla="*/ 402457 w 819452"/>
                <a:gd name="connsiteY4" fmla="*/ 1156320 h 1156320"/>
                <a:gd name="connsiteX5" fmla="*/ 124473 w 819452"/>
                <a:gd name="connsiteY5" fmla="*/ 898493 h 1156320"/>
                <a:gd name="connsiteX6" fmla="*/ 232052 w 819452"/>
                <a:gd name="connsiteY6" fmla="*/ 0 h 1156320"/>
                <a:gd name="connsiteX0" fmla="*/ 232052 w 819452"/>
                <a:gd name="connsiteY0" fmla="*/ 0 h 1156320"/>
                <a:gd name="connsiteX1" fmla="*/ 819452 w 819452"/>
                <a:gd name="connsiteY1" fmla="*/ 102424 h 1156320"/>
                <a:gd name="connsiteX2" fmla="*/ 731468 w 819452"/>
                <a:gd name="connsiteY2" fmla="*/ 397630 h 1156320"/>
                <a:gd name="connsiteX3" fmla="*/ 455447 w 819452"/>
                <a:gd name="connsiteY3" fmla="*/ 223395 h 1156320"/>
                <a:gd name="connsiteX4" fmla="*/ 402457 w 819452"/>
                <a:gd name="connsiteY4" fmla="*/ 1156320 h 1156320"/>
                <a:gd name="connsiteX5" fmla="*/ 124473 w 819452"/>
                <a:gd name="connsiteY5" fmla="*/ 898493 h 1156320"/>
                <a:gd name="connsiteX6" fmla="*/ 232052 w 819452"/>
                <a:gd name="connsiteY6" fmla="*/ 0 h 1156320"/>
                <a:gd name="connsiteX0" fmla="*/ 232052 w 819452"/>
                <a:gd name="connsiteY0" fmla="*/ 0 h 1156320"/>
                <a:gd name="connsiteX1" fmla="*/ 819452 w 819452"/>
                <a:gd name="connsiteY1" fmla="*/ 102424 h 1156320"/>
                <a:gd name="connsiteX2" fmla="*/ 731468 w 819452"/>
                <a:gd name="connsiteY2" fmla="*/ 397630 h 1156320"/>
                <a:gd name="connsiteX3" fmla="*/ 455447 w 819452"/>
                <a:gd name="connsiteY3" fmla="*/ 223395 h 1156320"/>
                <a:gd name="connsiteX4" fmla="*/ 402457 w 819452"/>
                <a:gd name="connsiteY4" fmla="*/ 1156320 h 1156320"/>
                <a:gd name="connsiteX5" fmla="*/ 124473 w 819452"/>
                <a:gd name="connsiteY5" fmla="*/ 898493 h 1156320"/>
                <a:gd name="connsiteX6" fmla="*/ 232052 w 819452"/>
                <a:gd name="connsiteY6" fmla="*/ 0 h 1156320"/>
                <a:gd name="connsiteX0" fmla="*/ 232052 w 819452"/>
                <a:gd name="connsiteY0" fmla="*/ 0 h 1156320"/>
                <a:gd name="connsiteX1" fmla="*/ 819452 w 819452"/>
                <a:gd name="connsiteY1" fmla="*/ 102424 h 1156320"/>
                <a:gd name="connsiteX2" fmla="*/ 731468 w 819452"/>
                <a:gd name="connsiteY2" fmla="*/ 397630 h 1156320"/>
                <a:gd name="connsiteX3" fmla="*/ 455447 w 819452"/>
                <a:gd name="connsiteY3" fmla="*/ 223395 h 1156320"/>
                <a:gd name="connsiteX4" fmla="*/ 402457 w 819452"/>
                <a:gd name="connsiteY4" fmla="*/ 1156320 h 1156320"/>
                <a:gd name="connsiteX5" fmla="*/ 124473 w 819452"/>
                <a:gd name="connsiteY5" fmla="*/ 898493 h 1156320"/>
                <a:gd name="connsiteX6" fmla="*/ 232052 w 819452"/>
                <a:gd name="connsiteY6" fmla="*/ 0 h 1156320"/>
                <a:gd name="connsiteX0" fmla="*/ 232052 w 819452"/>
                <a:gd name="connsiteY0" fmla="*/ 0 h 1156320"/>
                <a:gd name="connsiteX1" fmla="*/ 819452 w 819452"/>
                <a:gd name="connsiteY1" fmla="*/ 102424 h 1156320"/>
                <a:gd name="connsiteX2" fmla="*/ 731468 w 819452"/>
                <a:gd name="connsiteY2" fmla="*/ 397630 h 1156320"/>
                <a:gd name="connsiteX3" fmla="*/ 455447 w 819452"/>
                <a:gd name="connsiteY3" fmla="*/ 223395 h 1156320"/>
                <a:gd name="connsiteX4" fmla="*/ 402457 w 819452"/>
                <a:gd name="connsiteY4" fmla="*/ 1156320 h 1156320"/>
                <a:gd name="connsiteX5" fmla="*/ 124473 w 819452"/>
                <a:gd name="connsiteY5" fmla="*/ 898493 h 1156320"/>
                <a:gd name="connsiteX6" fmla="*/ 232052 w 819452"/>
                <a:gd name="connsiteY6" fmla="*/ 0 h 1156320"/>
                <a:gd name="connsiteX0" fmla="*/ 232052 w 904420"/>
                <a:gd name="connsiteY0" fmla="*/ 0 h 1156320"/>
                <a:gd name="connsiteX1" fmla="*/ 819452 w 904420"/>
                <a:gd name="connsiteY1" fmla="*/ 102424 h 1156320"/>
                <a:gd name="connsiteX2" fmla="*/ 741860 w 904420"/>
                <a:gd name="connsiteY2" fmla="*/ 353662 h 1156320"/>
                <a:gd name="connsiteX3" fmla="*/ 731468 w 904420"/>
                <a:gd name="connsiteY3" fmla="*/ 397630 h 1156320"/>
                <a:gd name="connsiteX4" fmla="*/ 455447 w 904420"/>
                <a:gd name="connsiteY4" fmla="*/ 223395 h 1156320"/>
                <a:gd name="connsiteX5" fmla="*/ 402457 w 904420"/>
                <a:gd name="connsiteY5" fmla="*/ 1156320 h 1156320"/>
                <a:gd name="connsiteX6" fmla="*/ 124473 w 904420"/>
                <a:gd name="connsiteY6" fmla="*/ 898493 h 1156320"/>
                <a:gd name="connsiteX7" fmla="*/ 232052 w 904420"/>
                <a:gd name="connsiteY7" fmla="*/ 0 h 1156320"/>
                <a:gd name="connsiteX0" fmla="*/ 232052 w 902688"/>
                <a:gd name="connsiteY0" fmla="*/ 0 h 1156320"/>
                <a:gd name="connsiteX1" fmla="*/ 819452 w 902688"/>
                <a:gd name="connsiteY1" fmla="*/ 102424 h 1156320"/>
                <a:gd name="connsiteX2" fmla="*/ 731468 w 902688"/>
                <a:gd name="connsiteY2" fmla="*/ 397630 h 1156320"/>
                <a:gd name="connsiteX3" fmla="*/ 455447 w 902688"/>
                <a:gd name="connsiteY3" fmla="*/ 223395 h 1156320"/>
                <a:gd name="connsiteX4" fmla="*/ 402457 w 902688"/>
                <a:gd name="connsiteY4" fmla="*/ 1156320 h 1156320"/>
                <a:gd name="connsiteX5" fmla="*/ 124473 w 902688"/>
                <a:gd name="connsiteY5" fmla="*/ 898493 h 1156320"/>
                <a:gd name="connsiteX6" fmla="*/ 232052 w 902688"/>
                <a:gd name="connsiteY6" fmla="*/ 0 h 1156320"/>
                <a:gd name="connsiteX0" fmla="*/ 232052 w 902688"/>
                <a:gd name="connsiteY0" fmla="*/ 0 h 1156320"/>
                <a:gd name="connsiteX1" fmla="*/ 819452 w 902688"/>
                <a:gd name="connsiteY1" fmla="*/ 102424 h 1156320"/>
                <a:gd name="connsiteX2" fmla="*/ 731468 w 902688"/>
                <a:gd name="connsiteY2" fmla="*/ 397630 h 1156320"/>
                <a:gd name="connsiteX3" fmla="*/ 455447 w 902688"/>
                <a:gd name="connsiteY3" fmla="*/ 223395 h 1156320"/>
                <a:gd name="connsiteX4" fmla="*/ 402457 w 902688"/>
                <a:gd name="connsiteY4" fmla="*/ 1156320 h 1156320"/>
                <a:gd name="connsiteX5" fmla="*/ 124473 w 902688"/>
                <a:gd name="connsiteY5" fmla="*/ 898493 h 1156320"/>
                <a:gd name="connsiteX6" fmla="*/ 232052 w 902688"/>
                <a:gd name="connsiteY6" fmla="*/ 0 h 1156320"/>
                <a:gd name="connsiteX0" fmla="*/ 232052 w 902688"/>
                <a:gd name="connsiteY0" fmla="*/ 0 h 1156320"/>
                <a:gd name="connsiteX1" fmla="*/ 819452 w 902688"/>
                <a:gd name="connsiteY1" fmla="*/ 102424 h 1156320"/>
                <a:gd name="connsiteX2" fmla="*/ 731468 w 902688"/>
                <a:gd name="connsiteY2" fmla="*/ 397630 h 1156320"/>
                <a:gd name="connsiteX3" fmla="*/ 455447 w 902688"/>
                <a:gd name="connsiteY3" fmla="*/ 223395 h 1156320"/>
                <a:gd name="connsiteX4" fmla="*/ 402457 w 902688"/>
                <a:gd name="connsiteY4" fmla="*/ 1156320 h 1156320"/>
                <a:gd name="connsiteX5" fmla="*/ 124473 w 902688"/>
                <a:gd name="connsiteY5" fmla="*/ 898493 h 1156320"/>
                <a:gd name="connsiteX6" fmla="*/ 232052 w 902688"/>
                <a:gd name="connsiteY6" fmla="*/ 0 h 1156320"/>
                <a:gd name="connsiteX0" fmla="*/ 232052 w 902688"/>
                <a:gd name="connsiteY0" fmla="*/ 0 h 1156320"/>
                <a:gd name="connsiteX1" fmla="*/ 819452 w 902688"/>
                <a:gd name="connsiteY1" fmla="*/ 102424 h 1156320"/>
                <a:gd name="connsiteX2" fmla="*/ 731468 w 902688"/>
                <a:gd name="connsiteY2" fmla="*/ 397630 h 1156320"/>
                <a:gd name="connsiteX3" fmla="*/ 455447 w 902688"/>
                <a:gd name="connsiteY3" fmla="*/ 223395 h 1156320"/>
                <a:gd name="connsiteX4" fmla="*/ 402457 w 902688"/>
                <a:gd name="connsiteY4" fmla="*/ 1156320 h 1156320"/>
                <a:gd name="connsiteX5" fmla="*/ 124473 w 902688"/>
                <a:gd name="connsiteY5" fmla="*/ 898493 h 1156320"/>
                <a:gd name="connsiteX6" fmla="*/ 232052 w 902688"/>
                <a:gd name="connsiteY6" fmla="*/ 0 h 1156320"/>
                <a:gd name="connsiteX0" fmla="*/ 232052 w 902688"/>
                <a:gd name="connsiteY0" fmla="*/ 0 h 1156320"/>
                <a:gd name="connsiteX1" fmla="*/ 819452 w 902688"/>
                <a:gd name="connsiteY1" fmla="*/ 102424 h 1156320"/>
                <a:gd name="connsiteX2" fmla="*/ 731468 w 902688"/>
                <a:gd name="connsiteY2" fmla="*/ 397630 h 1156320"/>
                <a:gd name="connsiteX3" fmla="*/ 455447 w 902688"/>
                <a:gd name="connsiteY3" fmla="*/ 223395 h 1156320"/>
                <a:gd name="connsiteX4" fmla="*/ 402457 w 902688"/>
                <a:gd name="connsiteY4" fmla="*/ 1156320 h 1156320"/>
                <a:gd name="connsiteX5" fmla="*/ 124473 w 902688"/>
                <a:gd name="connsiteY5" fmla="*/ 898493 h 1156320"/>
                <a:gd name="connsiteX6" fmla="*/ 232052 w 902688"/>
                <a:gd name="connsiteY6" fmla="*/ 0 h 1156320"/>
                <a:gd name="connsiteX0" fmla="*/ 232052 w 902688"/>
                <a:gd name="connsiteY0" fmla="*/ 0 h 1156320"/>
                <a:gd name="connsiteX1" fmla="*/ 819452 w 902688"/>
                <a:gd name="connsiteY1" fmla="*/ 102424 h 1156320"/>
                <a:gd name="connsiteX2" fmla="*/ 731468 w 902688"/>
                <a:gd name="connsiteY2" fmla="*/ 397630 h 1156320"/>
                <a:gd name="connsiteX3" fmla="*/ 455447 w 902688"/>
                <a:gd name="connsiteY3" fmla="*/ 223395 h 1156320"/>
                <a:gd name="connsiteX4" fmla="*/ 402457 w 902688"/>
                <a:gd name="connsiteY4" fmla="*/ 1156320 h 1156320"/>
                <a:gd name="connsiteX5" fmla="*/ 124473 w 902688"/>
                <a:gd name="connsiteY5" fmla="*/ 898493 h 1156320"/>
                <a:gd name="connsiteX6" fmla="*/ 232052 w 902688"/>
                <a:gd name="connsiteY6" fmla="*/ 0 h 1156320"/>
                <a:gd name="connsiteX0" fmla="*/ 232052 w 902688"/>
                <a:gd name="connsiteY0" fmla="*/ 0 h 1156320"/>
                <a:gd name="connsiteX1" fmla="*/ 819452 w 902688"/>
                <a:gd name="connsiteY1" fmla="*/ 102424 h 1156320"/>
                <a:gd name="connsiteX2" fmla="*/ 731468 w 902688"/>
                <a:gd name="connsiteY2" fmla="*/ 397630 h 1156320"/>
                <a:gd name="connsiteX3" fmla="*/ 455447 w 902688"/>
                <a:gd name="connsiteY3" fmla="*/ 223395 h 1156320"/>
                <a:gd name="connsiteX4" fmla="*/ 402457 w 902688"/>
                <a:gd name="connsiteY4" fmla="*/ 1156320 h 1156320"/>
                <a:gd name="connsiteX5" fmla="*/ 124473 w 902688"/>
                <a:gd name="connsiteY5" fmla="*/ 898493 h 1156320"/>
                <a:gd name="connsiteX6" fmla="*/ 232052 w 902688"/>
                <a:gd name="connsiteY6" fmla="*/ 0 h 1156320"/>
                <a:gd name="connsiteX0" fmla="*/ 232052 w 902688"/>
                <a:gd name="connsiteY0" fmla="*/ 0 h 1156320"/>
                <a:gd name="connsiteX1" fmla="*/ 819452 w 902688"/>
                <a:gd name="connsiteY1" fmla="*/ 102424 h 1156320"/>
                <a:gd name="connsiteX2" fmla="*/ 731468 w 902688"/>
                <a:gd name="connsiteY2" fmla="*/ 397630 h 1156320"/>
                <a:gd name="connsiteX3" fmla="*/ 455447 w 902688"/>
                <a:gd name="connsiteY3" fmla="*/ 223395 h 1156320"/>
                <a:gd name="connsiteX4" fmla="*/ 402457 w 902688"/>
                <a:gd name="connsiteY4" fmla="*/ 1156320 h 1156320"/>
                <a:gd name="connsiteX5" fmla="*/ 124473 w 902688"/>
                <a:gd name="connsiteY5" fmla="*/ 898493 h 1156320"/>
                <a:gd name="connsiteX6" fmla="*/ 232052 w 902688"/>
                <a:gd name="connsiteY6" fmla="*/ 0 h 1156320"/>
                <a:gd name="connsiteX0" fmla="*/ 232052 w 902688"/>
                <a:gd name="connsiteY0" fmla="*/ 0 h 1156320"/>
                <a:gd name="connsiteX1" fmla="*/ 819452 w 902688"/>
                <a:gd name="connsiteY1" fmla="*/ 102424 h 1156320"/>
                <a:gd name="connsiteX2" fmla="*/ 731468 w 902688"/>
                <a:gd name="connsiteY2" fmla="*/ 397630 h 1156320"/>
                <a:gd name="connsiteX3" fmla="*/ 455447 w 902688"/>
                <a:gd name="connsiteY3" fmla="*/ 223395 h 1156320"/>
                <a:gd name="connsiteX4" fmla="*/ 402457 w 902688"/>
                <a:gd name="connsiteY4" fmla="*/ 1156320 h 1156320"/>
                <a:gd name="connsiteX5" fmla="*/ 124473 w 902688"/>
                <a:gd name="connsiteY5" fmla="*/ 898493 h 1156320"/>
                <a:gd name="connsiteX6" fmla="*/ 232052 w 902688"/>
                <a:gd name="connsiteY6" fmla="*/ 0 h 1156320"/>
                <a:gd name="connsiteX0" fmla="*/ 232052 w 902688"/>
                <a:gd name="connsiteY0" fmla="*/ 0 h 1156320"/>
                <a:gd name="connsiteX1" fmla="*/ 819452 w 902688"/>
                <a:gd name="connsiteY1" fmla="*/ 102424 h 1156320"/>
                <a:gd name="connsiteX2" fmla="*/ 731468 w 902688"/>
                <a:gd name="connsiteY2" fmla="*/ 397630 h 1156320"/>
                <a:gd name="connsiteX3" fmla="*/ 455447 w 902688"/>
                <a:gd name="connsiteY3" fmla="*/ 223395 h 1156320"/>
                <a:gd name="connsiteX4" fmla="*/ 402457 w 902688"/>
                <a:gd name="connsiteY4" fmla="*/ 1156320 h 1156320"/>
                <a:gd name="connsiteX5" fmla="*/ 124473 w 902688"/>
                <a:gd name="connsiteY5" fmla="*/ 898493 h 1156320"/>
                <a:gd name="connsiteX6" fmla="*/ 232052 w 902688"/>
                <a:gd name="connsiteY6" fmla="*/ 0 h 1156320"/>
                <a:gd name="connsiteX0" fmla="*/ 232052 w 902688"/>
                <a:gd name="connsiteY0" fmla="*/ 0 h 1156320"/>
                <a:gd name="connsiteX1" fmla="*/ 819452 w 902688"/>
                <a:gd name="connsiteY1" fmla="*/ 102424 h 1156320"/>
                <a:gd name="connsiteX2" fmla="*/ 731468 w 902688"/>
                <a:gd name="connsiteY2" fmla="*/ 397630 h 1156320"/>
                <a:gd name="connsiteX3" fmla="*/ 455447 w 902688"/>
                <a:gd name="connsiteY3" fmla="*/ 223395 h 1156320"/>
                <a:gd name="connsiteX4" fmla="*/ 402457 w 902688"/>
                <a:gd name="connsiteY4" fmla="*/ 1156320 h 1156320"/>
                <a:gd name="connsiteX5" fmla="*/ 124473 w 902688"/>
                <a:gd name="connsiteY5" fmla="*/ 898493 h 1156320"/>
                <a:gd name="connsiteX6" fmla="*/ 232052 w 902688"/>
                <a:gd name="connsiteY6" fmla="*/ 0 h 1156320"/>
                <a:gd name="connsiteX0" fmla="*/ 232052 w 902688"/>
                <a:gd name="connsiteY0" fmla="*/ 0 h 1156320"/>
                <a:gd name="connsiteX1" fmla="*/ 819452 w 902688"/>
                <a:gd name="connsiteY1" fmla="*/ 102424 h 1156320"/>
                <a:gd name="connsiteX2" fmla="*/ 731468 w 902688"/>
                <a:gd name="connsiteY2" fmla="*/ 397630 h 1156320"/>
                <a:gd name="connsiteX3" fmla="*/ 455447 w 902688"/>
                <a:gd name="connsiteY3" fmla="*/ 223395 h 1156320"/>
                <a:gd name="connsiteX4" fmla="*/ 402457 w 902688"/>
                <a:gd name="connsiteY4" fmla="*/ 1156320 h 1156320"/>
                <a:gd name="connsiteX5" fmla="*/ 124473 w 902688"/>
                <a:gd name="connsiteY5" fmla="*/ 898493 h 1156320"/>
                <a:gd name="connsiteX6" fmla="*/ 232052 w 902688"/>
                <a:gd name="connsiteY6" fmla="*/ 0 h 1156320"/>
                <a:gd name="connsiteX0" fmla="*/ 232052 w 902688"/>
                <a:gd name="connsiteY0" fmla="*/ 0 h 1156320"/>
                <a:gd name="connsiteX1" fmla="*/ 819452 w 902688"/>
                <a:gd name="connsiteY1" fmla="*/ 102424 h 1156320"/>
                <a:gd name="connsiteX2" fmla="*/ 731468 w 902688"/>
                <a:gd name="connsiteY2" fmla="*/ 397630 h 1156320"/>
                <a:gd name="connsiteX3" fmla="*/ 455447 w 902688"/>
                <a:gd name="connsiteY3" fmla="*/ 223395 h 1156320"/>
                <a:gd name="connsiteX4" fmla="*/ 402457 w 902688"/>
                <a:gd name="connsiteY4" fmla="*/ 1156320 h 1156320"/>
                <a:gd name="connsiteX5" fmla="*/ 124473 w 902688"/>
                <a:gd name="connsiteY5" fmla="*/ 898493 h 1156320"/>
                <a:gd name="connsiteX6" fmla="*/ 232052 w 902688"/>
                <a:gd name="connsiteY6" fmla="*/ 0 h 1156320"/>
                <a:gd name="connsiteX0" fmla="*/ 232052 w 819452"/>
                <a:gd name="connsiteY0" fmla="*/ 0 h 1156320"/>
                <a:gd name="connsiteX1" fmla="*/ 819452 w 819452"/>
                <a:gd name="connsiteY1" fmla="*/ 102424 h 1156320"/>
                <a:gd name="connsiteX2" fmla="*/ 731468 w 819452"/>
                <a:gd name="connsiteY2" fmla="*/ 397630 h 1156320"/>
                <a:gd name="connsiteX3" fmla="*/ 455447 w 819452"/>
                <a:gd name="connsiteY3" fmla="*/ 223395 h 1156320"/>
                <a:gd name="connsiteX4" fmla="*/ 402457 w 819452"/>
                <a:gd name="connsiteY4" fmla="*/ 1156320 h 1156320"/>
                <a:gd name="connsiteX5" fmla="*/ 124473 w 819452"/>
                <a:gd name="connsiteY5" fmla="*/ 898493 h 1156320"/>
                <a:gd name="connsiteX6" fmla="*/ 232052 w 819452"/>
                <a:gd name="connsiteY6" fmla="*/ 0 h 1156320"/>
                <a:gd name="connsiteX0" fmla="*/ 232052 w 819452"/>
                <a:gd name="connsiteY0" fmla="*/ 0 h 1156320"/>
                <a:gd name="connsiteX1" fmla="*/ 819452 w 819452"/>
                <a:gd name="connsiteY1" fmla="*/ 102424 h 1156320"/>
                <a:gd name="connsiteX2" fmla="*/ 731468 w 819452"/>
                <a:gd name="connsiteY2" fmla="*/ 397630 h 1156320"/>
                <a:gd name="connsiteX3" fmla="*/ 455447 w 819452"/>
                <a:gd name="connsiteY3" fmla="*/ 223395 h 1156320"/>
                <a:gd name="connsiteX4" fmla="*/ 402457 w 819452"/>
                <a:gd name="connsiteY4" fmla="*/ 1156320 h 1156320"/>
                <a:gd name="connsiteX5" fmla="*/ 124473 w 819452"/>
                <a:gd name="connsiteY5" fmla="*/ 898493 h 1156320"/>
                <a:gd name="connsiteX6" fmla="*/ 232052 w 819452"/>
                <a:gd name="connsiteY6" fmla="*/ 0 h 1156320"/>
                <a:gd name="connsiteX0" fmla="*/ 232052 w 819452"/>
                <a:gd name="connsiteY0" fmla="*/ 0 h 1156320"/>
                <a:gd name="connsiteX1" fmla="*/ 819452 w 819452"/>
                <a:gd name="connsiteY1" fmla="*/ 102424 h 1156320"/>
                <a:gd name="connsiteX2" fmla="*/ 731468 w 819452"/>
                <a:gd name="connsiteY2" fmla="*/ 397630 h 1156320"/>
                <a:gd name="connsiteX3" fmla="*/ 455447 w 819452"/>
                <a:gd name="connsiteY3" fmla="*/ 223395 h 1156320"/>
                <a:gd name="connsiteX4" fmla="*/ 402457 w 819452"/>
                <a:gd name="connsiteY4" fmla="*/ 1156320 h 1156320"/>
                <a:gd name="connsiteX5" fmla="*/ 124473 w 819452"/>
                <a:gd name="connsiteY5" fmla="*/ 898493 h 1156320"/>
                <a:gd name="connsiteX6" fmla="*/ 232052 w 819452"/>
                <a:gd name="connsiteY6" fmla="*/ 0 h 1156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9452" h="1156320">
                  <a:moveTo>
                    <a:pt x="232052" y="0"/>
                  </a:moveTo>
                  <a:cubicBezTo>
                    <a:pt x="427852" y="34141"/>
                    <a:pt x="573461" y="116185"/>
                    <a:pt x="819452" y="102424"/>
                  </a:cubicBezTo>
                  <a:cubicBezTo>
                    <a:pt x="790124" y="200826"/>
                    <a:pt x="717134" y="227342"/>
                    <a:pt x="731468" y="397630"/>
                  </a:cubicBezTo>
                  <a:cubicBezTo>
                    <a:pt x="639461" y="339552"/>
                    <a:pt x="627594" y="267581"/>
                    <a:pt x="455447" y="223395"/>
                  </a:cubicBezTo>
                  <a:cubicBezTo>
                    <a:pt x="475145" y="652885"/>
                    <a:pt x="475583" y="763279"/>
                    <a:pt x="402457" y="1156320"/>
                  </a:cubicBezTo>
                  <a:cubicBezTo>
                    <a:pt x="274406" y="905792"/>
                    <a:pt x="0" y="1137361"/>
                    <a:pt x="124473" y="898493"/>
                  </a:cubicBezTo>
                  <a:cubicBezTo>
                    <a:pt x="248946" y="659625"/>
                    <a:pt x="274120" y="279878"/>
                    <a:pt x="23205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5" name="Group 101"/>
          <p:cNvGrpSpPr/>
          <p:nvPr/>
        </p:nvGrpSpPr>
        <p:grpSpPr>
          <a:xfrm>
            <a:off x="2755900" y="5706308"/>
            <a:ext cx="556950" cy="556950"/>
            <a:chOff x="258552" y="2286000"/>
            <a:chExt cx="702095" cy="702095"/>
          </a:xfrm>
          <a:effectLst/>
        </p:grpSpPr>
        <p:grpSp>
          <p:nvGrpSpPr>
            <p:cNvPr id="106" name="Group 34"/>
            <p:cNvGrpSpPr/>
            <p:nvPr/>
          </p:nvGrpSpPr>
          <p:grpSpPr>
            <a:xfrm>
              <a:off x="258552" y="2286000"/>
              <a:ext cx="702095" cy="702095"/>
              <a:chOff x="258552" y="2286000"/>
              <a:chExt cx="702095" cy="702095"/>
            </a:xfrm>
          </p:grpSpPr>
          <p:sp>
            <p:nvSpPr>
              <p:cNvPr id="114" name="Oval 110"/>
              <p:cNvSpPr/>
              <p:nvPr/>
            </p:nvSpPr>
            <p:spPr>
              <a:xfrm>
                <a:off x="258552" y="2286000"/>
                <a:ext cx="702095" cy="702095"/>
              </a:xfrm>
              <a:prstGeom prst="ellipse">
                <a:avLst/>
              </a:prstGeom>
              <a:gradFill>
                <a:gsLst>
                  <a:gs pos="25000">
                    <a:srgbClr val="7E0000"/>
                  </a:gs>
                  <a:gs pos="55000">
                    <a:srgbClr val="FF0000"/>
                  </a:gs>
                  <a:gs pos="75000">
                    <a:srgbClr val="7E0000"/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Oval 111"/>
              <p:cNvSpPr/>
              <p:nvPr/>
            </p:nvSpPr>
            <p:spPr>
              <a:xfrm>
                <a:off x="281201" y="2310696"/>
                <a:ext cx="659770" cy="659770"/>
              </a:xfrm>
              <a:prstGeom prst="ellipse">
                <a:avLst/>
              </a:prstGeom>
              <a:solidFill>
                <a:srgbClr val="FF4F4F"/>
              </a:solidFill>
              <a:ln>
                <a:noFill/>
              </a:ln>
              <a:effectLst>
                <a:outerShdw blurRad="57785" dist="33020" dir="3180000" algn="ctr">
                  <a:srgbClr val="000000">
                    <a:alpha val="3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rightRoom" dir="t">
                  <a:rot lat="0" lon="0" rev="600000"/>
                </a:lightRig>
              </a:scene3d>
              <a:sp3d prstMaterial="metal">
                <a:bevelT w="38100" h="57150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Oval 112"/>
              <p:cNvSpPr/>
              <p:nvPr/>
            </p:nvSpPr>
            <p:spPr>
              <a:xfrm>
                <a:off x="306098" y="2336976"/>
                <a:ext cx="609976" cy="609976"/>
              </a:xfrm>
              <a:prstGeom prst="ellipse">
                <a:avLst/>
              </a:prstGeom>
              <a:gradFill>
                <a:gsLst>
                  <a:gs pos="1000">
                    <a:srgbClr val="FF0000"/>
                  </a:gs>
                  <a:gs pos="47000">
                    <a:srgbClr val="C00000"/>
                  </a:gs>
                  <a:gs pos="65000">
                    <a:srgbClr val="7E0000"/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368300" h="361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Oval 113"/>
              <p:cNvSpPr/>
              <p:nvPr/>
            </p:nvSpPr>
            <p:spPr>
              <a:xfrm>
                <a:off x="375353" y="2350557"/>
                <a:ext cx="472609" cy="325044"/>
              </a:xfrm>
              <a:prstGeom prst="ellipse">
                <a:avLst/>
              </a:prstGeom>
              <a:gradFill>
                <a:gsLst>
                  <a:gs pos="0">
                    <a:srgbClr val="FF4F4F"/>
                  </a:gs>
                  <a:gs pos="65000">
                    <a:schemeClr val="bg1">
                      <a:alpha val="3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7" name="Group 23"/>
            <p:cNvGrpSpPr/>
            <p:nvPr/>
          </p:nvGrpSpPr>
          <p:grpSpPr>
            <a:xfrm>
              <a:off x="410958" y="2422831"/>
              <a:ext cx="391807" cy="418950"/>
              <a:chOff x="3657600" y="2491801"/>
              <a:chExt cx="838200" cy="860999"/>
            </a:xfr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grpSpPr>
          <p:sp>
            <p:nvSpPr>
              <p:cNvPr id="108" name="Freeform 104"/>
              <p:cNvSpPr/>
              <p:nvPr/>
            </p:nvSpPr>
            <p:spPr>
              <a:xfrm>
                <a:off x="3657600" y="2819400"/>
                <a:ext cx="838200" cy="533400"/>
              </a:xfrm>
              <a:custGeom>
                <a:avLst/>
                <a:gdLst>
                  <a:gd name="connsiteX0" fmla="*/ 114302 w 838200"/>
                  <a:gd name="connsiteY0" fmla="*/ 0 h 685800"/>
                  <a:gd name="connsiteX1" fmla="*/ 723898 w 838200"/>
                  <a:gd name="connsiteY1" fmla="*/ 0 h 685800"/>
                  <a:gd name="connsiteX2" fmla="*/ 804722 w 838200"/>
                  <a:gd name="connsiteY2" fmla="*/ 33478 h 685800"/>
                  <a:gd name="connsiteX3" fmla="*/ 838200 w 838200"/>
                  <a:gd name="connsiteY3" fmla="*/ 114302 h 685800"/>
                  <a:gd name="connsiteX4" fmla="*/ 838200 w 838200"/>
                  <a:gd name="connsiteY4" fmla="*/ 685800 h 685800"/>
                  <a:gd name="connsiteX5" fmla="*/ 838200 w 838200"/>
                  <a:gd name="connsiteY5" fmla="*/ 685800 h 685800"/>
                  <a:gd name="connsiteX6" fmla="*/ 838200 w 838200"/>
                  <a:gd name="connsiteY6" fmla="*/ 685800 h 685800"/>
                  <a:gd name="connsiteX7" fmla="*/ 0 w 838200"/>
                  <a:gd name="connsiteY7" fmla="*/ 685800 h 685800"/>
                  <a:gd name="connsiteX8" fmla="*/ 0 w 838200"/>
                  <a:gd name="connsiteY8" fmla="*/ 685800 h 685800"/>
                  <a:gd name="connsiteX9" fmla="*/ 0 w 838200"/>
                  <a:gd name="connsiteY9" fmla="*/ 685800 h 685800"/>
                  <a:gd name="connsiteX10" fmla="*/ 0 w 838200"/>
                  <a:gd name="connsiteY10" fmla="*/ 114302 h 685800"/>
                  <a:gd name="connsiteX11" fmla="*/ 33478 w 838200"/>
                  <a:gd name="connsiteY11" fmla="*/ 33478 h 685800"/>
                  <a:gd name="connsiteX12" fmla="*/ 114302 w 838200"/>
                  <a:gd name="connsiteY12" fmla="*/ 0 h 685800"/>
                  <a:gd name="connsiteX0" fmla="*/ 114302 w 838200"/>
                  <a:gd name="connsiteY0" fmla="*/ 0 h 685800"/>
                  <a:gd name="connsiteX1" fmla="*/ 723898 w 838200"/>
                  <a:gd name="connsiteY1" fmla="*/ 0 h 685800"/>
                  <a:gd name="connsiteX2" fmla="*/ 804722 w 838200"/>
                  <a:gd name="connsiteY2" fmla="*/ 33478 h 685800"/>
                  <a:gd name="connsiteX3" fmla="*/ 838200 w 838200"/>
                  <a:gd name="connsiteY3" fmla="*/ 114302 h 685800"/>
                  <a:gd name="connsiteX4" fmla="*/ 838200 w 838200"/>
                  <a:gd name="connsiteY4" fmla="*/ 685800 h 685800"/>
                  <a:gd name="connsiteX5" fmla="*/ 838200 w 838200"/>
                  <a:gd name="connsiteY5" fmla="*/ 685800 h 685800"/>
                  <a:gd name="connsiteX6" fmla="*/ 838200 w 838200"/>
                  <a:gd name="connsiteY6" fmla="*/ 685800 h 685800"/>
                  <a:gd name="connsiteX7" fmla="*/ 212103 w 838200"/>
                  <a:gd name="connsiteY7" fmla="*/ 678730 h 685800"/>
                  <a:gd name="connsiteX8" fmla="*/ 0 w 838200"/>
                  <a:gd name="connsiteY8" fmla="*/ 685800 h 685800"/>
                  <a:gd name="connsiteX9" fmla="*/ 0 w 838200"/>
                  <a:gd name="connsiteY9" fmla="*/ 685800 h 685800"/>
                  <a:gd name="connsiteX10" fmla="*/ 0 w 838200"/>
                  <a:gd name="connsiteY10" fmla="*/ 685800 h 685800"/>
                  <a:gd name="connsiteX11" fmla="*/ 0 w 838200"/>
                  <a:gd name="connsiteY11" fmla="*/ 114302 h 685800"/>
                  <a:gd name="connsiteX12" fmla="*/ 33478 w 838200"/>
                  <a:gd name="connsiteY12" fmla="*/ 33478 h 685800"/>
                  <a:gd name="connsiteX13" fmla="*/ 114302 w 838200"/>
                  <a:gd name="connsiteY13" fmla="*/ 0 h 685800"/>
                  <a:gd name="connsiteX0" fmla="*/ 114302 w 838200"/>
                  <a:gd name="connsiteY0" fmla="*/ 0 h 685800"/>
                  <a:gd name="connsiteX1" fmla="*/ 723898 w 838200"/>
                  <a:gd name="connsiteY1" fmla="*/ 0 h 685800"/>
                  <a:gd name="connsiteX2" fmla="*/ 804722 w 838200"/>
                  <a:gd name="connsiteY2" fmla="*/ 33478 h 685800"/>
                  <a:gd name="connsiteX3" fmla="*/ 838200 w 838200"/>
                  <a:gd name="connsiteY3" fmla="*/ 114302 h 685800"/>
                  <a:gd name="connsiteX4" fmla="*/ 838200 w 838200"/>
                  <a:gd name="connsiteY4" fmla="*/ 685800 h 685800"/>
                  <a:gd name="connsiteX5" fmla="*/ 838200 w 838200"/>
                  <a:gd name="connsiteY5" fmla="*/ 685800 h 685800"/>
                  <a:gd name="connsiteX6" fmla="*/ 838200 w 838200"/>
                  <a:gd name="connsiteY6" fmla="*/ 685800 h 685800"/>
                  <a:gd name="connsiteX7" fmla="*/ 650449 w 838200"/>
                  <a:gd name="connsiteY7" fmla="*/ 683443 h 685800"/>
                  <a:gd name="connsiteX8" fmla="*/ 212103 w 838200"/>
                  <a:gd name="connsiteY8" fmla="*/ 678730 h 685800"/>
                  <a:gd name="connsiteX9" fmla="*/ 0 w 838200"/>
                  <a:gd name="connsiteY9" fmla="*/ 685800 h 685800"/>
                  <a:gd name="connsiteX10" fmla="*/ 0 w 838200"/>
                  <a:gd name="connsiteY10" fmla="*/ 685800 h 685800"/>
                  <a:gd name="connsiteX11" fmla="*/ 0 w 838200"/>
                  <a:gd name="connsiteY11" fmla="*/ 685800 h 685800"/>
                  <a:gd name="connsiteX12" fmla="*/ 0 w 838200"/>
                  <a:gd name="connsiteY12" fmla="*/ 114302 h 685800"/>
                  <a:gd name="connsiteX13" fmla="*/ 33478 w 838200"/>
                  <a:gd name="connsiteY13" fmla="*/ 33478 h 685800"/>
                  <a:gd name="connsiteX14" fmla="*/ 114302 w 838200"/>
                  <a:gd name="connsiteY14" fmla="*/ 0 h 685800"/>
                  <a:gd name="connsiteX0" fmla="*/ 114302 w 838200"/>
                  <a:gd name="connsiteY0" fmla="*/ 0 h 685800"/>
                  <a:gd name="connsiteX1" fmla="*/ 723898 w 838200"/>
                  <a:gd name="connsiteY1" fmla="*/ 0 h 685800"/>
                  <a:gd name="connsiteX2" fmla="*/ 804722 w 838200"/>
                  <a:gd name="connsiteY2" fmla="*/ 33478 h 685800"/>
                  <a:gd name="connsiteX3" fmla="*/ 838200 w 838200"/>
                  <a:gd name="connsiteY3" fmla="*/ 114302 h 685800"/>
                  <a:gd name="connsiteX4" fmla="*/ 838200 w 838200"/>
                  <a:gd name="connsiteY4" fmla="*/ 685800 h 685800"/>
                  <a:gd name="connsiteX5" fmla="*/ 838200 w 838200"/>
                  <a:gd name="connsiteY5" fmla="*/ 685800 h 685800"/>
                  <a:gd name="connsiteX6" fmla="*/ 650449 w 838200"/>
                  <a:gd name="connsiteY6" fmla="*/ 683443 h 685800"/>
                  <a:gd name="connsiteX7" fmla="*/ 212103 w 838200"/>
                  <a:gd name="connsiteY7" fmla="*/ 678730 h 685800"/>
                  <a:gd name="connsiteX8" fmla="*/ 0 w 838200"/>
                  <a:gd name="connsiteY8" fmla="*/ 685800 h 685800"/>
                  <a:gd name="connsiteX9" fmla="*/ 0 w 838200"/>
                  <a:gd name="connsiteY9" fmla="*/ 685800 h 685800"/>
                  <a:gd name="connsiteX10" fmla="*/ 0 w 838200"/>
                  <a:gd name="connsiteY10" fmla="*/ 685800 h 685800"/>
                  <a:gd name="connsiteX11" fmla="*/ 0 w 838200"/>
                  <a:gd name="connsiteY11" fmla="*/ 114302 h 685800"/>
                  <a:gd name="connsiteX12" fmla="*/ 33478 w 838200"/>
                  <a:gd name="connsiteY12" fmla="*/ 33478 h 685800"/>
                  <a:gd name="connsiteX13" fmla="*/ 114302 w 838200"/>
                  <a:gd name="connsiteY13" fmla="*/ 0 h 685800"/>
                  <a:gd name="connsiteX0" fmla="*/ 114302 w 838200"/>
                  <a:gd name="connsiteY0" fmla="*/ 0 h 685800"/>
                  <a:gd name="connsiteX1" fmla="*/ 723898 w 838200"/>
                  <a:gd name="connsiteY1" fmla="*/ 0 h 685800"/>
                  <a:gd name="connsiteX2" fmla="*/ 804722 w 838200"/>
                  <a:gd name="connsiteY2" fmla="*/ 33478 h 685800"/>
                  <a:gd name="connsiteX3" fmla="*/ 838200 w 838200"/>
                  <a:gd name="connsiteY3" fmla="*/ 114302 h 685800"/>
                  <a:gd name="connsiteX4" fmla="*/ 838200 w 838200"/>
                  <a:gd name="connsiteY4" fmla="*/ 685800 h 685800"/>
                  <a:gd name="connsiteX5" fmla="*/ 650449 w 838200"/>
                  <a:gd name="connsiteY5" fmla="*/ 683443 h 685800"/>
                  <a:gd name="connsiteX6" fmla="*/ 212103 w 838200"/>
                  <a:gd name="connsiteY6" fmla="*/ 678730 h 685800"/>
                  <a:gd name="connsiteX7" fmla="*/ 0 w 838200"/>
                  <a:gd name="connsiteY7" fmla="*/ 685800 h 685800"/>
                  <a:gd name="connsiteX8" fmla="*/ 0 w 838200"/>
                  <a:gd name="connsiteY8" fmla="*/ 685800 h 685800"/>
                  <a:gd name="connsiteX9" fmla="*/ 0 w 838200"/>
                  <a:gd name="connsiteY9" fmla="*/ 685800 h 685800"/>
                  <a:gd name="connsiteX10" fmla="*/ 0 w 838200"/>
                  <a:gd name="connsiteY10" fmla="*/ 114302 h 685800"/>
                  <a:gd name="connsiteX11" fmla="*/ 33478 w 838200"/>
                  <a:gd name="connsiteY11" fmla="*/ 33478 h 685800"/>
                  <a:gd name="connsiteX12" fmla="*/ 114302 w 838200"/>
                  <a:gd name="connsiteY12" fmla="*/ 0 h 685800"/>
                  <a:gd name="connsiteX0" fmla="*/ 114302 w 838200"/>
                  <a:gd name="connsiteY0" fmla="*/ 0 h 685800"/>
                  <a:gd name="connsiteX1" fmla="*/ 723898 w 838200"/>
                  <a:gd name="connsiteY1" fmla="*/ 0 h 685800"/>
                  <a:gd name="connsiteX2" fmla="*/ 804722 w 838200"/>
                  <a:gd name="connsiteY2" fmla="*/ 33478 h 685800"/>
                  <a:gd name="connsiteX3" fmla="*/ 838200 w 838200"/>
                  <a:gd name="connsiteY3" fmla="*/ 114302 h 685800"/>
                  <a:gd name="connsiteX4" fmla="*/ 650449 w 838200"/>
                  <a:gd name="connsiteY4" fmla="*/ 683443 h 685800"/>
                  <a:gd name="connsiteX5" fmla="*/ 212103 w 838200"/>
                  <a:gd name="connsiteY5" fmla="*/ 678730 h 685800"/>
                  <a:gd name="connsiteX6" fmla="*/ 0 w 838200"/>
                  <a:gd name="connsiteY6" fmla="*/ 685800 h 685800"/>
                  <a:gd name="connsiteX7" fmla="*/ 0 w 838200"/>
                  <a:gd name="connsiteY7" fmla="*/ 685800 h 685800"/>
                  <a:gd name="connsiteX8" fmla="*/ 0 w 838200"/>
                  <a:gd name="connsiteY8" fmla="*/ 685800 h 685800"/>
                  <a:gd name="connsiteX9" fmla="*/ 0 w 838200"/>
                  <a:gd name="connsiteY9" fmla="*/ 114302 h 685800"/>
                  <a:gd name="connsiteX10" fmla="*/ 33478 w 838200"/>
                  <a:gd name="connsiteY10" fmla="*/ 33478 h 685800"/>
                  <a:gd name="connsiteX11" fmla="*/ 114302 w 838200"/>
                  <a:gd name="connsiteY11" fmla="*/ 0 h 685800"/>
                  <a:gd name="connsiteX0" fmla="*/ 114302 w 838200"/>
                  <a:gd name="connsiteY0" fmla="*/ 0 h 685800"/>
                  <a:gd name="connsiteX1" fmla="*/ 723898 w 838200"/>
                  <a:gd name="connsiteY1" fmla="*/ 0 h 685800"/>
                  <a:gd name="connsiteX2" fmla="*/ 804722 w 838200"/>
                  <a:gd name="connsiteY2" fmla="*/ 33478 h 685800"/>
                  <a:gd name="connsiteX3" fmla="*/ 838200 w 838200"/>
                  <a:gd name="connsiteY3" fmla="*/ 114302 h 685800"/>
                  <a:gd name="connsiteX4" fmla="*/ 650449 w 838200"/>
                  <a:gd name="connsiteY4" fmla="*/ 683443 h 685800"/>
                  <a:gd name="connsiteX5" fmla="*/ 212103 w 838200"/>
                  <a:gd name="connsiteY5" fmla="*/ 678730 h 685800"/>
                  <a:gd name="connsiteX6" fmla="*/ 0 w 838200"/>
                  <a:gd name="connsiteY6" fmla="*/ 685800 h 685800"/>
                  <a:gd name="connsiteX7" fmla="*/ 0 w 838200"/>
                  <a:gd name="connsiteY7" fmla="*/ 685800 h 685800"/>
                  <a:gd name="connsiteX8" fmla="*/ 0 w 838200"/>
                  <a:gd name="connsiteY8" fmla="*/ 114302 h 685800"/>
                  <a:gd name="connsiteX9" fmla="*/ 33478 w 838200"/>
                  <a:gd name="connsiteY9" fmla="*/ 33478 h 685800"/>
                  <a:gd name="connsiteX10" fmla="*/ 114302 w 838200"/>
                  <a:gd name="connsiteY10" fmla="*/ 0 h 685800"/>
                  <a:gd name="connsiteX0" fmla="*/ 114302 w 838200"/>
                  <a:gd name="connsiteY0" fmla="*/ 0 h 685800"/>
                  <a:gd name="connsiteX1" fmla="*/ 723898 w 838200"/>
                  <a:gd name="connsiteY1" fmla="*/ 0 h 685800"/>
                  <a:gd name="connsiteX2" fmla="*/ 804722 w 838200"/>
                  <a:gd name="connsiteY2" fmla="*/ 33478 h 685800"/>
                  <a:gd name="connsiteX3" fmla="*/ 838200 w 838200"/>
                  <a:gd name="connsiteY3" fmla="*/ 114302 h 685800"/>
                  <a:gd name="connsiteX4" fmla="*/ 650449 w 838200"/>
                  <a:gd name="connsiteY4" fmla="*/ 683443 h 685800"/>
                  <a:gd name="connsiteX5" fmla="*/ 212103 w 838200"/>
                  <a:gd name="connsiteY5" fmla="*/ 678730 h 685800"/>
                  <a:gd name="connsiteX6" fmla="*/ 0 w 838200"/>
                  <a:gd name="connsiteY6" fmla="*/ 685800 h 685800"/>
                  <a:gd name="connsiteX7" fmla="*/ 0 w 838200"/>
                  <a:gd name="connsiteY7" fmla="*/ 114302 h 685800"/>
                  <a:gd name="connsiteX8" fmla="*/ 33478 w 838200"/>
                  <a:gd name="connsiteY8" fmla="*/ 33478 h 685800"/>
                  <a:gd name="connsiteX9" fmla="*/ 114302 w 838200"/>
                  <a:gd name="connsiteY9" fmla="*/ 0 h 685800"/>
                  <a:gd name="connsiteX0" fmla="*/ 114302 w 838200"/>
                  <a:gd name="connsiteY0" fmla="*/ 0 h 683443"/>
                  <a:gd name="connsiteX1" fmla="*/ 723898 w 838200"/>
                  <a:gd name="connsiteY1" fmla="*/ 0 h 683443"/>
                  <a:gd name="connsiteX2" fmla="*/ 804722 w 838200"/>
                  <a:gd name="connsiteY2" fmla="*/ 33478 h 683443"/>
                  <a:gd name="connsiteX3" fmla="*/ 838200 w 838200"/>
                  <a:gd name="connsiteY3" fmla="*/ 114302 h 683443"/>
                  <a:gd name="connsiteX4" fmla="*/ 650449 w 838200"/>
                  <a:gd name="connsiteY4" fmla="*/ 683443 h 683443"/>
                  <a:gd name="connsiteX5" fmla="*/ 212103 w 838200"/>
                  <a:gd name="connsiteY5" fmla="*/ 678730 h 683443"/>
                  <a:gd name="connsiteX6" fmla="*/ 0 w 838200"/>
                  <a:gd name="connsiteY6" fmla="*/ 114302 h 683443"/>
                  <a:gd name="connsiteX7" fmla="*/ 33478 w 838200"/>
                  <a:gd name="connsiteY7" fmla="*/ 33478 h 683443"/>
                  <a:gd name="connsiteX8" fmla="*/ 114302 w 838200"/>
                  <a:gd name="connsiteY8" fmla="*/ 0 h 6834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38200" h="683443">
                    <a:moveTo>
                      <a:pt x="114302" y="0"/>
                    </a:moveTo>
                    <a:lnTo>
                      <a:pt x="723898" y="0"/>
                    </a:lnTo>
                    <a:cubicBezTo>
                      <a:pt x="754213" y="0"/>
                      <a:pt x="783286" y="12043"/>
                      <a:pt x="804722" y="33478"/>
                    </a:cubicBezTo>
                    <a:cubicBezTo>
                      <a:pt x="826158" y="54914"/>
                      <a:pt x="838200" y="83987"/>
                      <a:pt x="838200" y="114302"/>
                    </a:cubicBezTo>
                    <a:lnTo>
                      <a:pt x="650449" y="683443"/>
                    </a:lnTo>
                    <a:lnTo>
                      <a:pt x="212103" y="678730"/>
                    </a:lnTo>
                    <a:lnTo>
                      <a:pt x="0" y="114302"/>
                    </a:lnTo>
                    <a:cubicBezTo>
                      <a:pt x="0" y="83987"/>
                      <a:pt x="12043" y="54914"/>
                      <a:pt x="33478" y="33478"/>
                    </a:cubicBezTo>
                    <a:cubicBezTo>
                      <a:pt x="54914" y="12042"/>
                      <a:pt x="83987" y="0"/>
                      <a:pt x="114302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9" name="Straight Connector 105"/>
              <p:cNvCxnSpPr/>
              <p:nvPr/>
            </p:nvCxnSpPr>
            <p:spPr>
              <a:xfrm rot="5400000">
                <a:off x="3891311" y="3085306"/>
                <a:ext cx="381000" cy="1588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6"/>
              <p:cNvCxnSpPr/>
              <p:nvPr/>
            </p:nvCxnSpPr>
            <p:spPr>
              <a:xfrm rot="4140000">
                <a:off x="3709230" y="3113913"/>
                <a:ext cx="381000" cy="1588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07"/>
              <p:cNvCxnSpPr/>
              <p:nvPr/>
            </p:nvCxnSpPr>
            <p:spPr>
              <a:xfrm rot="17460000" flipH="1">
                <a:off x="4069511" y="3116147"/>
                <a:ext cx="381000" cy="1588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08"/>
              <p:cNvCxnSpPr/>
              <p:nvPr/>
            </p:nvCxnSpPr>
            <p:spPr>
              <a:xfrm rot="1140000">
                <a:off x="3792822" y="2675308"/>
                <a:ext cx="640080" cy="1588"/>
              </a:xfrm>
              <a:prstGeom prst="line">
                <a:avLst/>
              </a:prstGeom>
              <a:ln w="635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3" name="Oval 109"/>
              <p:cNvSpPr/>
              <p:nvPr/>
            </p:nvSpPr>
            <p:spPr>
              <a:xfrm>
                <a:off x="4071590" y="2491801"/>
                <a:ext cx="152401" cy="15240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96" name="Group 114"/>
          <p:cNvGrpSpPr/>
          <p:nvPr/>
        </p:nvGrpSpPr>
        <p:grpSpPr>
          <a:xfrm>
            <a:off x="6745155" y="5677699"/>
            <a:ext cx="556950" cy="585557"/>
            <a:chOff x="230818" y="978814"/>
            <a:chExt cx="702095" cy="738158"/>
          </a:xfrm>
          <a:effectLst/>
        </p:grpSpPr>
        <p:grpSp>
          <p:nvGrpSpPr>
            <p:cNvPr id="100" name="Group 17"/>
            <p:cNvGrpSpPr/>
            <p:nvPr/>
          </p:nvGrpSpPr>
          <p:grpSpPr>
            <a:xfrm>
              <a:off x="230818" y="1014877"/>
              <a:ext cx="702095" cy="702095"/>
              <a:chOff x="230818" y="1014877"/>
              <a:chExt cx="702095" cy="702095"/>
            </a:xfrm>
          </p:grpSpPr>
          <p:sp>
            <p:nvSpPr>
              <p:cNvPr id="102" name="Oval 117"/>
              <p:cNvSpPr/>
              <p:nvPr/>
            </p:nvSpPr>
            <p:spPr>
              <a:xfrm>
                <a:off x="230818" y="1014877"/>
                <a:ext cx="702095" cy="702095"/>
              </a:xfrm>
              <a:prstGeom prst="ellipse">
                <a:avLst/>
              </a:prstGeom>
              <a:gradFill>
                <a:gsLst>
                  <a:gs pos="0">
                    <a:srgbClr val="CC3300"/>
                  </a:gs>
                  <a:gs pos="39000">
                    <a:srgbClr val="FFC000"/>
                  </a:gs>
                  <a:gs pos="100000">
                    <a:srgbClr val="CC3300"/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Oval 118"/>
              <p:cNvSpPr/>
              <p:nvPr/>
            </p:nvSpPr>
            <p:spPr>
              <a:xfrm>
                <a:off x="253467" y="1039573"/>
                <a:ext cx="659770" cy="659770"/>
              </a:xfrm>
              <a:prstGeom prst="ellipse">
                <a:avLst/>
              </a:prstGeom>
              <a:solidFill>
                <a:srgbClr val="FF9900"/>
              </a:solidFill>
              <a:ln>
                <a:noFill/>
              </a:ln>
              <a:effectLst>
                <a:outerShdw blurRad="57785" dist="33020" dir="3180000" algn="ctr">
                  <a:srgbClr val="000000">
                    <a:alpha val="3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rightRoom" dir="t">
                  <a:rot lat="0" lon="0" rev="600000"/>
                </a:lightRig>
              </a:scene3d>
              <a:sp3d prstMaterial="metal">
                <a:bevelT w="38100" h="57150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Oval 119"/>
              <p:cNvSpPr/>
              <p:nvPr/>
            </p:nvSpPr>
            <p:spPr>
              <a:xfrm>
                <a:off x="278364" y="1065853"/>
                <a:ext cx="609976" cy="609976"/>
              </a:xfrm>
              <a:prstGeom prst="ellipse">
                <a:avLst/>
              </a:prstGeom>
              <a:gradFill flip="none" rotWithShape="1">
                <a:gsLst>
                  <a:gs pos="0">
                    <a:srgbClr val="FFC000"/>
                  </a:gs>
                  <a:gs pos="100000">
                    <a:srgbClr val="CC3300"/>
                  </a:gs>
                </a:gsLst>
                <a:lin ang="16200000" scaled="1"/>
                <a:tileRect/>
              </a:gra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368300" h="361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Oval 120"/>
              <p:cNvSpPr/>
              <p:nvPr/>
            </p:nvSpPr>
            <p:spPr>
              <a:xfrm>
                <a:off x="347619" y="1079434"/>
                <a:ext cx="472609" cy="325044"/>
              </a:xfrm>
              <a:prstGeom prst="ellipse">
                <a:avLst/>
              </a:prstGeom>
              <a:gradFill>
                <a:gsLst>
                  <a:gs pos="0">
                    <a:srgbClr val="FFC000"/>
                  </a:gs>
                  <a:gs pos="65000">
                    <a:schemeClr val="bg1">
                      <a:alpha val="3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1" name="TextBox 116"/>
            <p:cNvSpPr txBox="1"/>
            <p:nvPr/>
          </p:nvSpPr>
          <p:spPr>
            <a:xfrm>
              <a:off x="296641" y="978814"/>
              <a:ext cx="377121" cy="646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Rounded MT Bold" pitchFamily="34" charset="0"/>
                </a:rPr>
                <a:t>?</a:t>
              </a:r>
              <a:endParaRPr lang="en-US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itchFamily="34" charset="0"/>
              </a:endParaRPr>
            </a:p>
          </p:txBody>
        </p:sp>
      </p:grpSp>
      <p:sp>
        <p:nvSpPr>
          <p:cNvPr id="97" name="TextBox 122"/>
          <p:cNvSpPr txBox="1"/>
          <p:nvPr/>
        </p:nvSpPr>
        <p:spPr>
          <a:xfrm>
            <a:off x="3360371" y="5819980"/>
            <a:ext cx="1220453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mtClean="0">
                <a:ln w="9525">
                  <a:noFill/>
                </a:ln>
                <a:solidFill>
                  <a:srgbClr val="A50C07"/>
                </a:solidFill>
              </a:rPr>
              <a:t>Đã dừng</a:t>
            </a:r>
            <a:endParaRPr lang="en-US" b="1" dirty="0">
              <a:ln w="9525">
                <a:noFill/>
              </a:ln>
              <a:solidFill>
                <a:srgbClr val="A50C07"/>
              </a:solidFill>
            </a:endParaRPr>
          </a:p>
        </p:txBody>
      </p:sp>
      <p:sp>
        <p:nvSpPr>
          <p:cNvPr id="98" name="TextBox 123"/>
          <p:cNvSpPr txBox="1"/>
          <p:nvPr/>
        </p:nvSpPr>
        <p:spPr>
          <a:xfrm>
            <a:off x="5259008" y="5819980"/>
            <a:ext cx="1219311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mtClean="0">
                <a:ln w="9525">
                  <a:noFill/>
                </a:ln>
                <a:solidFill>
                  <a:srgbClr val="005000"/>
                </a:solidFill>
              </a:rPr>
              <a:t>Đã duyệt</a:t>
            </a:r>
            <a:endParaRPr lang="en-US" b="1" dirty="0">
              <a:ln w="9525">
                <a:noFill/>
              </a:ln>
              <a:solidFill>
                <a:srgbClr val="005000"/>
              </a:solidFill>
            </a:endParaRPr>
          </a:p>
        </p:txBody>
      </p:sp>
      <p:sp>
        <p:nvSpPr>
          <p:cNvPr id="99" name="TextBox 124"/>
          <p:cNvSpPr txBox="1"/>
          <p:nvPr/>
        </p:nvSpPr>
        <p:spPr>
          <a:xfrm>
            <a:off x="7349627" y="5819980"/>
            <a:ext cx="1184774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smtClean="0">
                <a:ln w="9525">
                  <a:noFill/>
                </a:ln>
                <a:solidFill>
                  <a:srgbClr val="866300"/>
                </a:solidFill>
              </a:rPr>
              <a:t>Làm gì?</a:t>
            </a:r>
            <a:endParaRPr lang="en-US" b="1" dirty="0">
              <a:ln w="9525">
                <a:noFill/>
              </a:ln>
              <a:solidFill>
                <a:srgbClr val="866300"/>
              </a:solidFill>
            </a:endParaRPr>
          </a:p>
        </p:txBody>
      </p:sp>
      <p:grpSp>
        <p:nvGrpSpPr>
          <p:cNvPr id="6" name="Group 32"/>
          <p:cNvGrpSpPr/>
          <p:nvPr/>
        </p:nvGrpSpPr>
        <p:grpSpPr>
          <a:xfrm>
            <a:off x="4807229" y="4423711"/>
            <a:ext cx="523275" cy="523275"/>
            <a:chOff x="231403" y="3168084"/>
            <a:chExt cx="702095" cy="702095"/>
          </a:xfrm>
        </p:grpSpPr>
        <p:grpSp>
          <p:nvGrpSpPr>
            <p:cNvPr id="61" name="Group 9"/>
            <p:cNvGrpSpPr/>
            <p:nvPr/>
          </p:nvGrpSpPr>
          <p:grpSpPr>
            <a:xfrm>
              <a:off x="231403" y="3168084"/>
              <a:ext cx="702095" cy="702095"/>
              <a:chOff x="231403" y="3168084"/>
              <a:chExt cx="702095" cy="702095"/>
            </a:xfrm>
          </p:grpSpPr>
          <p:sp>
            <p:nvSpPr>
              <p:cNvPr id="63" name="Oval 35"/>
              <p:cNvSpPr/>
              <p:nvPr/>
            </p:nvSpPr>
            <p:spPr>
              <a:xfrm>
                <a:off x="231403" y="3168084"/>
                <a:ext cx="702095" cy="702095"/>
              </a:xfrm>
              <a:prstGeom prst="ellipse">
                <a:avLst/>
              </a:prstGeom>
              <a:gradFill>
                <a:gsLst>
                  <a:gs pos="1000">
                    <a:srgbClr val="00B050"/>
                  </a:gs>
                  <a:gs pos="47000">
                    <a:srgbClr val="009E47"/>
                  </a:gs>
                  <a:gs pos="65000">
                    <a:srgbClr val="005C2A"/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Oval 36"/>
              <p:cNvSpPr/>
              <p:nvPr/>
            </p:nvSpPr>
            <p:spPr>
              <a:xfrm>
                <a:off x="254052" y="3192780"/>
                <a:ext cx="659770" cy="659770"/>
              </a:xfrm>
              <a:prstGeom prst="ellipse">
                <a:avLst/>
              </a:prstGeom>
              <a:solidFill>
                <a:srgbClr val="008A3E"/>
              </a:solidFill>
              <a:ln>
                <a:noFill/>
              </a:ln>
              <a:effectLst>
                <a:outerShdw blurRad="57785" dist="33020" dir="3180000" algn="ctr">
                  <a:srgbClr val="000000">
                    <a:alpha val="3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rightRoom" dir="t">
                  <a:rot lat="0" lon="0" rev="600000"/>
                </a:lightRig>
              </a:scene3d>
              <a:sp3d prstMaterial="metal">
                <a:bevelT w="38100" h="57150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Oval 37"/>
              <p:cNvSpPr/>
              <p:nvPr/>
            </p:nvSpPr>
            <p:spPr>
              <a:xfrm>
                <a:off x="278949" y="3219060"/>
                <a:ext cx="609976" cy="609976"/>
              </a:xfrm>
              <a:prstGeom prst="ellipse">
                <a:avLst/>
              </a:prstGeom>
              <a:gradFill>
                <a:gsLst>
                  <a:gs pos="1000">
                    <a:srgbClr val="00B050"/>
                  </a:gs>
                  <a:gs pos="47000">
                    <a:srgbClr val="009E47"/>
                  </a:gs>
                  <a:gs pos="65000">
                    <a:srgbClr val="005C2A"/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368300" h="361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Oval 38"/>
              <p:cNvSpPr/>
              <p:nvPr/>
            </p:nvSpPr>
            <p:spPr>
              <a:xfrm>
                <a:off x="348204" y="3232641"/>
                <a:ext cx="472609" cy="325044"/>
              </a:xfrm>
              <a:prstGeom prst="ellipse">
                <a:avLst/>
              </a:prstGeom>
              <a:gradFill>
                <a:gsLst>
                  <a:gs pos="0">
                    <a:srgbClr val="00FA71"/>
                  </a:gs>
                  <a:gs pos="65000">
                    <a:schemeClr val="bg1">
                      <a:alpha val="3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2" name="Freeform 34"/>
            <p:cNvSpPr/>
            <p:nvPr/>
          </p:nvSpPr>
          <p:spPr>
            <a:xfrm rot="2036202" flipH="1" flipV="1">
              <a:off x="462377" y="3284461"/>
              <a:ext cx="286691" cy="404547"/>
            </a:xfrm>
            <a:custGeom>
              <a:avLst/>
              <a:gdLst>
                <a:gd name="connsiteX0" fmla="*/ 0 w 670191"/>
                <a:gd name="connsiteY0" fmla="*/ 0 h 977553"/>
                <a:gd name="connsiteX1" fmla="*/ 670191 w 670191"/>
                <a:gd name="connsiteY1" fmla="*/ 0 h 977553"/>
                <a:gd name="connsiteX2" fmla="*/ 517036 w 670191"/>
                <a:gd name="connsiteY2" fmla="*/ 223395 h 977553"/>
                <a:gd name="connsiteX3" fmla="*/ 223395 w 670191"/>
                <a:gd name="connsiteY3" fmla="*/ 223395 h 977553"/>
                <a:gd name="connsiteX4" fmla="*/ 223395 w 670191"/>
                <a:gd name="connsiteY4" fmla="*/ 651705 h 977553"/>
                <a:gd name="connsiteX5" fmla="*/ 0 w 670191"/>
                <a:gd name="connsiteY5" fmla="*/ 977553 h 977553"/>
                <a:gd name="connsiteX6" fmla="*/ 0 w 670191"/>
                <a:gd name="connsiteY6" fmla="*/ 0 h 977553"/>
                <a:gd name="connsiteX0" fmla="*/ 0 w 670191"/>
                <a:gd name="connsiteY0" fmla="*/ 0 h 977553"/>
                <a:gd name="connsiteX1" fmla="*/ 670191 w 670191"/>
                <a:gd name="connsiteY1" fmla="*/ 0 h 977553"/>
                <a:gd name="connsiteX2" fmla="*/ 445575 w 670191"/>
                <a:gd name="connsiteY2" fmla="*/ 423945 h 977553"/>
                <a:gd name="connsiteX3" fmla="*/ 223395 w 670191"/>
                <a:gd name="connsiteY3" fmla="*/ 223395 h 977553"/>
                <a:gd name="connsiteX4" fmla="*/ 223395 w 670191"/>
                <a:gd name="connsiteY4" fmla="*/ 651705 h 977553"/>
                <a:gd name="connsiteX5" fmla="*/ 0 w 670191"/>
                <a:gd name="connsiteY5" fmla="*/ 977553 h 977553"/>
                <a:gd name="connsiteX6" fmla="*/ 0 w 670191"/>
                <a:gd name="connsiteY6" fmla="*/ 0 h 977553"/>
                <a:gd name="connsiteX0" fmla="*/ 0 w 670191"/>
                <a:gd name="connsiteY0" fmla="*/ 0 h 977553"/>
                <a:gd name="connsiteX1" fmla="*/ 670191 w 670191"/>
                <a:gd name="connsiteY1" fmla="*/ 0 h 977553"/>
                <a:gd name="connsiteX2" fmla="*/ 551061 w 670191"/>
                <a:gd name="connsiteY2" fmla="*/ 143360 h 977553"/>
                <a:gd name="connsiteX3" fmla="*/ 445575 w 670191"/>
                <a:gd name="connsiteY3" fmla="*/ 423945 h 977553"/>
                <a:gd name="connsiteX4" fmla="*/ 223395 w 670191"/>
                <a:gd name="connsiteY4" fmla="*/ 223395 h 977553"/>
                <a:gd name="connsiteX5" fmla="*/ 223395 w 670191"/>
                <a:gd name="connsiteY5" fmla="*/ 651705 h 977553"/>
                <a:gd name="connsiteX6" fmla="*/ 0 w 670191"/>
                <a:gd name="connsiteY6" fmla="*/ 977553 h 977553"/>
                <a:gd name="connsiteX7" fmla="*/ 0 w 670191"/>
                <a:gd name="connsiteY7" fmla="*/ 0 h 977553"/>
                <a:gd name="connsiteX0" fmla="*/ 0 w 551061"/>
                <a:gd name="connsiteY0" fmla="*/ 0 h 977553"/>
                <a:gd name="connsiteX1" fmla="*/ 551061 w 551061"/>
                <a:gd name="connsiteY1" fmla="*/ 143360 h 977553"/>
                <a:gd name="connsiteX2" fmla="*/ 445575 w 551061"/>
                <a:gd name="connsiteY2" fmla="*/ 423945 h 977553"/>
                <a:gd name="connsiteX3" fmla="*/ 223395 w 551061"/>
                <a:gd name="connsiteY3" fmla="*/ 223395 h 977553"/>
                <a:gd name="connsiteX4" fmla="*/ 223395 w 551061"/>
                <a:gd name="connsiteY4" fmla="*/ 651705 h 977553"/>
                <a:gd name="connsiteX5" fmla="*/ 0 w 551061"/>
                <a:gd name="connsiteY5" fmla="*/ 977553 h 977553"/>
                <a:gd name="connsiteX6" fmla="*/ 0 w 551061"/>
                <a:gd name="connsiteY6" fmla="*/ 0 h 977553"/>
                <a:gd name="connsiteX0" fmla="*/ 0 w 587400"/>
                <a:gd name="connsiteY0" fmla="*/ 0 h 977553"/>
                <a:gd name="connsiteX1" fmla="*/ 587400 w 587400"/>
                <a:gd name="connsiteY1" fmla="*/ 102424 h 977553"/>
                <a:gd name="connsiteX2" fmla="*/ 445575 w 587400"/>
                <a:gd name="connsiteY2" fmla="*/ 423945 h 977553"/>
                <a:gd name="connsiteX3" fmla="*/ 223395 w 587400"/>
                <a:gd name="connsiteY3" fmla="*/ 223395 h 977553"/>
                <a:gd name="connsiteX4" fmla="*/ 223395 w 587400"/>
                <a:gd name="connsiteY4" fmla="*/ 651705 h 977553"/>
                <a:gd name="connsiteX5" fmla="*/ 0 w 587400"/>
                <a:gd name="connsiteY5" fmla="*/ 977553 h 977553"/>
                <a:gd name="connsiteX6" fmla="*/ 0 w 587400"/>
                <a:gd name="connsiteY6" fmla="*/ 0 h 977553"/>
                <a:gd name="connsiteX0" fmla="*/ 0 w 587400"/>
                <a:gd name="connsiteY0" fmla="*/ 0 h 977553"/>
                <a:gd name="connsiteX1" fmla="*/ 587400 w 587400"/>
                <a:gd name="connsiteY1" fmla="*/ 102424 h 977553"/>
                <a:gd name="connsiteX2" fmla="*/ 445575 w 587400"/>
                <a:gd name="connsiteY2" fmla="*/ 423945 h 977553"/>
                <a:gd name="connsiteX3" fmla="*/ 223395 w 587400"/>
                <a:gd name="connsiteY3" fmla="*/ 223395 h 977553"/>
                <a:gd name="connsiteX4" fmla="*/ 223395 w 587400"/>
                <a:gd name="connsiteY4" fmla="*/ 651705 h 977553"/>
                <a:gd name="connsiteX5" fmla="*/ 0 w 587400"/>
                <a:gd name="connsiteY5" fmla="*/ 977553 h 977553"/>
                <a:gd name="connsiteX6" fmla="*/ 0 w 587400"/>
                <a:gd name="connsiteY6" fmla="*/ 0 h 977553"/>
                <a:gd name="connsiteX0" fmla="*/ 0 w 587400"/>
                <a:gd name="connsiteY0" fmla="*/ 0 h 977553"/>
                <a:gd name="connsiteX1" fmla="*/ 587400 w 587400"/>
                <a:gd name="connsiteY1" fmla="*/ 102424 h 977553"/>
                <a:gd name="connsiteX2" fmla="*/ 445575 w 587400"/>
                <a:gd name="connsiteY2" fmla="*/ 423945 h 977553"/>
                <a:gd name="connsiteX3" fmla="*/ 223395 w 587400"/>
                <a:gd name="connsiteY3" fmla="*/ 223395 h 977553"/>
                <a:gd name="connsiteX4" fmla="*/ 223395 w 587400"/>
                <a:gd name="connsiteY4" fmla="*/ 651705 h 977553"/>
                <a:gd name="connsiteX5" fmla="*/ 0 w 587400"/>
                <a:gd name="connsiteY5" fmla="*/ 977553 h 977553"/>
                <a:gd name="connsiteX6" fmla="*/ 0 w 587400"/>
                <a:gd name="connsiteY6" fmla="*/ 0 h 977553"/>
                <a:gd name="connsiteX0" fmla="*/ 0 w 587400"/>
                <a:gd name="connsiteY0" fmla="*/ 0 h 977553"/>
                <a:gd name="connsiteX1" fmla="*/ 587400 w 587400"/>
                <a:gd name="connsiteY1" fmla="*/ 102424 h 977553"/>
                <a:gd name="connsiteX2" fmla="*/ 445575 w 587400"/>
                <a:gd name="connsiteY2" fmla="*/ 423945 h 977553"/>
                <a:gd name="connsiteX3" fmla="*/ 223395 w 587400"/>
                <a:gd name="connsiteY3" fmla="*/ 223395 h 977553"/>
                <a:gd name="connsiteX4" fmla="*/ 223395 w 587400"/>
                <a:gd name="connsiteY4" fmla="*/ 651705 h 977553"/>
                <a:gd name="connsiteX5" fmla="*/ 0 w 587400"/>
                <a:gd name="connsiteY5" fmla="*/ 977553 h 977553"/>
                <a:gd name="connsiteX6" fmla="*/ 0 w 587400"/>
                <a:gd name="connsiteY6" fmla="*/ 0 h 977553"/>
                <a:gd name="connsiteX0" fmla="*/ 0 w 587400"/>
                <a:gd name="connsiteY0" fmla="*/ 0 h 977553"/>
                <a:gd name="connsiteX1" fmla="*/ 587400 w 587400"/>
                <a:gd name="connsiteY1" fmla="*/ 102424 h 977553"/>
                <a:gd name="connsiteX2" fmla="*/ 445575 w 587400"/>
                <a:gd name="connsiteY2" fmla="*/ 423945 h 977553"/>
                <a:gd name="connsiteX3" fmla="*/ 223395 w 587400"/>
                <a:gd name="connsiteY3" fmla="*/ 223395 h 977553"/>
                <a:gd name="connsiteX4" fmla="*/ 223395 w 587400"/>
                <a:gd name="connsiteY4" fmla="*/ 651705 h 977553"/>
                <a:gd name="connsiteX5" fmla="*/ 0 w 587400"/>
                <a:gd name="connsiteY5" fmla="*/ 977553 h 977553"/>
                <a:gd name="connsiteX6" fmla="*/ 0 w 587400"/>
                <a:gd name="connsiteY6" fmla="*/ 0 h 977553"/>
                <a:gd name="connsiteX0" fmla="*/ 107579 w 694979"/>
                <a:gd name="connsiteY0" fmla="*/ 0 h 977553"/>
                <a:gd name="connsiteX1" fmla="*/ 694979 w 694979"/>
                <a:gd name="connsiteY1" fmla="*/ 102424 h 977553"/>
                <a:gd name="connsiteX2" fmla="*/ 553154 w 694979"/>
                <a:gd name="connsiteY2" fmla="*/ 423945 h 977553"/>
                <a:gd name="connsiteX3" fmla="*/ 330974 w 694979"/>
                <a:gd name="connsiteY3" fmla="*/ 223395 h 977553"/>
                <a:gd name="connsiteX4" fmla="*/ 330974 w 694979"/>
                <a:gd name="connsiteY4" fmla="*/ 651705 h 977553"/>
                <a:gd name="connsiteX5" fmla="*/ 107579 w 694979"/>
                <a:gd name="connsiteY5" fmla="*/ 977553 h 977553"/>
                <a:gd name="connsiteX6" fmla="*/ 0 w 694979"/>
                <a:gd name="connsiteY6" fmla="*/ 898493 h 977553"/>
                <a:gd name="connsiteX7" fmla="*/ 107579 w 694979"/>
                <a:gd name="connsiteY7" fmla="*/ 0 h 977553"/>
                <a:gd name="connsiteX0" fmla="*/ 107579 w 694979"/>
                <a:gd name="connsiteY0" fmla="*/ 0 h 1082940"/>
                <a:gd name="connsiteX1" fmla="*/ 694979 w 694979"/>
                <a:gd name="connsiteY1" fmla="*/ 102424 h 1082940"/>
                <a:gd name="connsiteX2" fmla="*/ 553154 w 694979"/>
                <a:gd name="connsiteY2" fmla="*/ 423945 h 1082940"/>
                <a:gd name="connsiteX3" fmla="*/ 330974 w 694979"/>
                <a:gd name="connsiteY3" fmla="*/ 223395 h 1082940"/>
                <a:gd name="connsiteX4" fmla="*/ 330974 w 694979"/>
                <a:gd name="connsiteY4" fmla="*/ 651705 h 1082940"/>
                <a:gd name="connsiteX5" fmla="*/ 294172 w 694979"/>
                <a:gd name="connsiteY5" fmla="*/ 1082940 h 1082940"/>
                <a:gd name="connsiteX6" fmla="*/ 0 w 694979"/>
                <a:gd name="connsiteY6" fmla="*/ 898493 h 1082940"/>
                <a:gd name="connsiteX7" fmla="*/ 107579 w 694979"/>
                <a:gd name="connsiteY7" fmla="*/ 0 h 1082940"/>
                <a:gd name="connsiteX0" fmla="*/ 107579 w 694979"/>
                <a:gd name="connsiteY0" fmla="*/ 0 h 1082940"/>
                <a:gd name="connsiteX1" fmla="*/ 694979 w 694979"/>
                <a:gd name="connsiteY1" fmla="*/ 102424 h 1082940"/>
                <a:gd name="connsiteX2" fmla="*/ 553154 w 694979"/>
                <a:gd name="connsiteY2" fmla="*/ 423945 h 1082940"/>
                <a:gd name="connsiteX3" fmla="*/ 330974 w 694979"/>
                <a:gd name="connsiteY3" fmla="*/ 223395 h 1082940"/>
                <a:gd name="connsiteX4" fmla="*/ 294172 w 694979"/>
                <a:gd name="connsiteY4" fmla="*/ 1082940 h 1082940"/>
                <a:gd name="connsiteX5" fmla="*/ 0 w 694979"/>
                <a:gd name="connsiteY5" fmla="*/ 898493 h 1082940"/>
                <a:gd name="connsiteX6" fmla="*/ 107579 w 694979"/>
                <a:gd name="connsiteY6" fmla="*/ 0 h 1082940"/>
                <a:gd name="connsiteX0" fmla="*/ 107579 w 694979"/>
                <a:gd name="connsiteY0" fmla="*/ 0 h 1156320"/>
                <a:gd name="connsiteX1" fmla="*/ 694979 w 694979"/>
                <a:gd name="connsiteY1" fmla="*/ 102424 h 1156320"/>
                <a:gd name="connsiteX2" fmla="*/ 553154 w 694979"/>
                <a:gd name="connsiteY2" fmla="*/ 423945 h 1156320"/>
                <a:gd name="connsiteX3" fmla="*/ 330974 w 694979"/>
                <a:gd name="connsiteY3" fmla="*/ 223395 h 1156320"/>
                <a:gd name="connsiteX4" fmla="*/ 277984 w 694979"/>
                <a:gd name="connsiteY4" fmla="*/ 1156320 h 1156320"/>
                <a:gd name="connsiteX5" fmla="*/ 0 w 694979"/>
                <a:gd name="connsiteY5" fmla="*/ 898493 h 1156320"/>
                <a:gd name="connsiteX6" fmla="*/ 107579 w 694979"/>
                <a:gd name="connsiteY6" fmla="*/ 0 h 1156320"/>
                <a:gd name="connsiteX0" fmla="*/ 107579 w 694979"/>
                <a:gd name="connsiteY0" fmla="*/ 0 h 1156320"/>
                <a:gd name="connsiteX1" fmla="*/ 694979 w 694979"/>
                <a:gd name="connsiteY1" fmla="*/ 102424 h 1156320"/>
                <a:gd name="connsiteX2" fmla="*/ 553154 w 694979"/>
                <a:gd name="connsiteY2" fmla="*/ 423945 h 1156320"/>
                <a:gd name="connsiteX3" fmla="*/ 330974 w 694979"/>
                <a:gd name="connsiteY3" fmla="*/ 223395 h 1156320"/>
                <a:gd name="connsiteX4" fmla="*/ 277984 w 694979"/>
                <a:gd name="connsiteY4" fmla="*/ 1156320 h 1156320"/>
                <a:gd name="connsiteX5" fmla="*/ 0 w 694979"/>
                <a:gd name="connsiteY5" fmla="*/ 898493 h 1156320"/>
                <a:gd name="connsiteX6" fmla="*/ 107579 w 694979"/>
                <a:gd name="connsiteY6" fmla="*/ 0 h 1156320"/>
                <a:gd name="connsiteX0" fmla="*/ 107579 w 694979"/>
                <a:gd name="connsiteY0" fmla="*/ 0 h 1156320"/>
                <a:gd name="connsiteX1" fmla="*/ 694979 w 694979"/>
                <a:gd name="connsiteY1" fmla="*/ 102424 h 1156320"/>
                <a:gd name="connsiteX2" fmla="*/ 553154 w 694979"/>
                <a:gd name="connsiteY2" fmla="*/ 423945 h 1156320"/>
                <a:gd name="connsiteX3" fmla="*/ 330974 w 694979"/>
                <a:gd name="connsiteY3" fmla="*/ 223395 h 1156320"/>
                <a:gd name="connsiteX4" fmla="*/ 277984 w 694979"/>
                <a:gd name="connsiteY4" fmla="*/ 1156320 h 1156320"/>
                <a:gd name="connsiteX5" fmla="*/ 0 w 694979"/>
                <a:gd name="connsiteY5" fmla="*/ 898493 h 1156320"/>
                <a:gd name="connsiteX6" fmla="*/ 107579 w 694979"/>
                <a:gd name="connsiteY6" fmla="*/ 0 h 1156320"/>
                <a:gd name="connsiteX0" fmla="*/ 107579 w 694979"/>
                <a:gd name="connsiteY0" fmla="*/ 0 h 1156320"/>
                <a:gd name="connsiteX1" fmla="*/ 694979 w 694979"/>
                <a:gd name="connsiteY1" fmla="*/ 102424 h 1156320"/>
                <a:gd name="connsiteX2" fmla="*/ 553154 w 694979"/>
                <a:gd name="connsiteY2" fmla="*/ 423945 h 1156320"/>
                <a:gd name="connsiteX3" fmla="*/ 330974 w 694979"/>
                <a:gd name="connsiteY3" fmla="*/ 223395 h 1156320"/>
                <a:gd name="connsiteX4" fmla="*/ 277984 w 694979"/>
                <a:gd name="connsiteY4" fmla="*/ 1156320 h 1156320"/>
                <a:gd name="connsiteX5" fmla="*/ 0 w 694979"/>
                <a:gd name="connsiteY5" fmla="*/ 898493 h 1156320"/>
                <a:gd name="connsiteX6" fmla="*/ 107579 w 694979"/>
                <a:gd name="connsiteY6" fmla="*/ 0 h 1156320"/>
                <a:gd name="connsiteX0" fmla="*/ 107579 w 694979"/>
                <a:gd name="connsiteY0" fmla="*/ 0 h 1156320"/>
                <a:gd name="connsiteX1" fmla="*/ 694979 w 694979"/>
                <a:gd name="connsiteY1" fmla="*/ 102424 h 1156320"/>
                <a:gd name="connsiteX2" fmla="*/ 553154 w 694979"/>
                <a:gd name="connsiteY2" fmla="*/ 423945 h 1156320"/>
                <a:gd name="connsiteX3" fmla="*/ 330974 w 694979"/>
                <a:gd name="connsiteY3" fmla="*/ 223395 h 1156320"/>
                <a:gd name="connsiteX4" fmla="*/ 277984 w 694979"/>
                <a:gd name="connsiteY4" fmla="*/ 1156320 h 1156320"/>
                <a:gd name="connsiteX5" fmla="*/ 0 w 694979"/>
                <a:gd name="connsiteY5" fmla="*/ 898493 h 1156320"/>
                <a:gd name="connsiteX6" fmla="*/ 107579 w 694979"/>
                <a:gd name="connsiteY6" fmla="*/ 0 h 1156320"/>
                <a:gd name="connsiteX0" fmla="*/ 107579 w 694979"/>
                <a:gd name="connsiteY0" fmla="*/ 0 h 1156320"/>
                <a:gd name="connsiteX1" fmla="*/ 694979 w 694979"/>
                <a:gd name="connsiteY1" fmla="*/ 102424 h 1156320"/>
                <a:gd name="connsiteX2" fmla="*/ 553154 w 694979"/>
                <a:gd name="connsiteY2" fmla="*/ 423945 h 1156320"/>
                <a:gd name="connsiteX3" fmla="*/ 330974 w 694979"/>
                <a:gd name="connsiteY3" fmla="*/ 223395 h 1156320"/>
                <a:gd name="connsiteX4" fmla="*/ 277984 w 694979"/>
                <a:gd name="connsiteY4" fmla="*/ 1156320 h 1156320"/>
                <a:gd name="connsiteX5" fmla="*/ 0 w 694979"/>
                <a:gd name="connsiteY5" fmla="*/ 898493 h 1156320"/>
                <a:gd name="connsiteX6" fmla="*/ 107579 w 694979"/>
                <a:gd name="connsiteY6" fmla="*/ 0 h 1156320"/>
                <a:gd name="connsiteX0" fmla="*/ 107579 w 694979"/>
                <a:gd name="connsiteY0" fmla="*/ 0 h 1156320"/>
                <a:gd name="connsiteX1" fmla="*/ 694979 w 694979"/>
                <a:gd name="connsiteY1" fmla="*/ 102424 h 1156320"/>
                <a:gd name="connsiteX2" fmla="*/ 553154 w 694979"/>
                <a:gd name="connsiteY2" fmla="*/ 423945 h 1156320"/>
                <a:gd name="connsiteX3" fmla="*/ 330974 w 694979"/>
                <a:gd name="connsiteY3" fmla="*/ 223395 h 1156320"/>
                <a:gd name="connsiteX4" fmla="*/ 277984 w 694979"/>
                <a:gd name="connsiteY4" fmla="*/ 1156320 h 1156320"/>
                <a:gd name="connsiteX5" fmla="*/ 0 w 694979"/>
                <a:gd name="connsiteY5" fmla="*/ 898493 h 1156320"/>
                <a:gd name="connsiteX6" fmla="*/ 107579 w 694979"/>
                <a:gd name="connsiteY6" fmla="*/ 0 h 1156320"/>
                <a:gd name="connsiteX0" fmla="*/ 107579 w 694979"/>
                <a:gd name="connsiteY0" fmla="*/ 0 h 1156320"/>
                <a:gd name="connsiteX1" fmla="*/ 694979 w 694979"/>
                <a:gd name="connsiteY1" fmla="*/ 102424 h 1156320"/>
                <a:gd name="connsiteX2" fmla="*/ 553154 w 694979"/>
                <a:gd name="connsiteY2" fmla="*/ 423945 h 1156320"/>
                <a:gd name="connsiteX3" fmla="*/ 330974 w 694979"/>
                <a:gd name="connsiteY3" fmla="*/ 223395 h 1156320"/>
                <a:gd name="connsiteX4" fmla="*/ 277984 w 694979"/>
                <a:gd name="connsiteY4" fmla="*/ 1156320 h 1156320"/>
                <a:gd name="connsiteX5" fmla="*/ 0 w 694979"/>
                <a:gd name="connsiteY5" fmla="*/ 898493 h 1156320"/>
                <a:gd name="connsiteX6" fmla="*/ 107579 w 694979"/>
                <a:gd name="connsiteY6" fmla="*/ 0 h 1156320"/>
                <a:gd name="connsiteX0" fmla="*/ 107579 w 694979"/>
                <a:gd name="connsiteY0" fmla="*/ 0 h 1156320"/>
                <a:gd name="connsiteX1" fmla="*/ 694979 w 694979"/>
                <a:gd name="connsiteY1" fmla="*/ 102424 h 1156320"/>
                <a:gd name="connsiteX2" fmla="*/ 553154 w 694979"/>
                <a:gd name="connsiteY2" fmla="*/ 423945 h 1156320"/>
                <a:gd name="connsiteX3" fmla="*/ 330974 w 694979"/>
                <a:gd name="connsiteY3" fmla="*/ 223395 h 1156320"/>
                <a:gd name="connsiteX4" fmla="*/ 277984 w 694979"/>
                <a:gd name="connsiteY4" fmla="*/ 1156320 h 1156320"/>
                <a:gd name="connsiteX5" fmla="*/ 0 w 694979"/>
                <a:gd name="connsiteY5" fmla="*/ 898493 h 1156320"/>
                <a:gd name="connsiteX6" fmla="*/ 107579 w 694979"/>
                <a:gd name="connsiteY6" fmla="*/ 0 h 1156320"/>
                <a:gd name="connsiteX0" fmla="*/ 107579 w 694979"/>
                <a:gd name="connsiteY0" fmla="*/ 0 h 1156320"/>
                <a:gd name="connsiteX1" fmla="*/ 694979 w 694979"/>
                <a:gd name="connsiteY1" fmla="*/ 102424 h 1156320"/>
                <a:gd name="connsiteX2" fmla="*/ 553154 w 694979"/>
                <a:gd name="connsiteY2" fmla="*/ 423945 h 1156320"/>
                <a:gd name="connsiteX3" fmla="*/ 330974 w 694979"/>
                <a:gd name="connsiteY3" fmla="*/ 223395 h 1156320"/>
                <a:gd name="connsiteX4" fmla="*/ 277984 w 694979"/>
                <a:gd name="connsiteY4" fmla="*/ 1156320 h 1156320"/>
                <a:gd name="connsiteX5" fmla="*/ 0 w 694979"/>
                <a:gd name="connsiteY5" fmla="*/ 898493 h 1156320"/>
                <a:gd name="connsiteX6" fmla="*/ 107579 w 694979"/>
                <a:gd name="connsiteY6" fmla="*/ 0 h 1156320"/>
                <a:gd name="connsiteX0" fmla="*/ 232052 w 819452"/>
                <a:gd name="connsiteY0" fmla="*/ 0 h 1156320"/>
                <a:gd name="connsiteX1" fmla="*/ 819452 w 819452"/>
                <a:gd name="connsiteY1" fmla="*/ 102424 h 1156320"/>
                <a:gd name="connsiteX2" fmla="*/ 677627 w 819452"/>
                <a:gd name="connsiteY2" fmla="*/ 423945 h 1156320"/>
                <a:gd name="connsiteX3" fmla="*/ 455447 w 819452"/>
                <a:gd name="connsiteY3" fmla="*/ 223395 h 1156320"/>
                <a:gd name="connsiteX4" fmla="*/ 402457 w 819452"/>
                <a:gd name="connsiteY4" fmla="*/ 1156320 h 1156320"/>
                <a:gd name="connsiteX5" fmla="*/ 124473 w 819452"/>
                <a:gd name="connsiteY5" fmla="*/ 898493 h 1156320"/>
                <a:gd name="connsiteX6" fmla="*/ 232052 w 819452"/>
                <a:gd name="connsiteY6" fmla="*/ 0 h 1156320"/>
                <a:gd name="connsiteX0" fmla="*/ 232052 w 819452"/>
                <a:gd name="connsiteY0" fmla="*/ 0 h 1156320"/>
                <a:gd name="connsiteX1" fmla="*/ 819452 w 819452"/>
                <a:gd name="connsiteY1" fmla="*/ 102424 h 1156320"/>
                <a:gd name="connsiteX2" fmla="*/ 731468 w 819452"/>
                <a:gd name="connsiteY2" fmla="*/ 397630 h 1156320"/>
                <a:gd name="connsiteX3" fmla="*/ 455447 w 819452"/>
                <a:gd name="connsiteY3" fmla="*/ 223395 h 1156320"/>
                <a:gd name="connsiteX4" fmla="*/ 402457 w 819452"/>
                <a:gd name="connsiteY4" fmla="*/ 1156320 h 1156320"/>
                <a:gd name="connsiteX5" fmla="*/ 124473 w 819452"/>
                <a:gd name="connsiteY5" fmla="*/ 898493 h 1156320"/>
                <a:gd name="connsiteX6" fmla="*/ 232052 w 819452"/>
                <a:gd name="connsiteY6" fmla="*/ 0 h 1156320"/>
                <a:gd name="connsiteX0" fmla="*/ 232052 w 819452"/>
                <a:gd name="connsiteY0" fmla="*/ 0 h 1156320"/>
                <a:gd name="connsiteX1" fmla="*/ 819452 w 819452"/>
                <a:gd name="connsiteY1" fmla="*/ 102424 h 1156320"/>
                <a:gd name="connsiteX2" fmla="*/ 731468 w 819452"/>
                <a:gd name="connsiteY2" fmla="*/ 397630 h 1156320"/>
                <a:gd name="connsiteX3" fmla="*/ 455447 w 819452"/>
                <a:gd name="connsiteY3" fmla="*/ 223395 h 1156320"/>
                <a:gd name="connsiteX4" fmla="*/ 402457 w 819452"/>
                <a:gd name="connsiteY4" fmla="*/ 1156320 h 1156320"/>
                <a:gd name="connsiteX5" fmla="*/ 124473 w 819452"/>
                <a:gd name="connsiteY5" fmla="*/ 898493 h 1156320"/>
                <a:gd name="connsiteX6" fmla="*/ 232052 w 819452"/>
                <a:gd name="connsiteY6" fmla="*/ 0 h 1156320"/>
                <a:gd name="connsiteX0" fmla="*/ 232052 w 819452"/>
                <a:gd name="connsiteY0" fmla="*/ 0 h 1156320"/>
                <a:gd name="connsiteX1" fmla="*/ 819452 w 819452"/>
                <a:gd name="connsiteY1" fmla="*/ 102424 h 1156320"/>
                <a:gd name="connsiteX2" fmla="*/ 731468 w 819452"/>
                <a:gd name="connsiteY2" fmla="*/ 397630 h 1156320"/>
                <a:gd name="connsiteX3" fmla="*/ 455447 w 819452"/>
                <a:gd name="connsiteY3" fmla="*/ 223395 h 1156320"/>
                <a:gd name="connsiteX4" fmla="*/ 402457 w 819452"/>
                <a:gd name="connsiteY4" fmla="*/ 1156320 h 1156320"/>
                <a:gd name="connsiteX5" fmla="*/ 124473 w 819452"/>
                <a:gd name="connsiteY5" fmla="*/ 898493 h 1156320"/>
                <a:gd name="connsiteX6" fmla="*/ 232052 w 819452"/>
                <a:gd name="connsiteY6" fmla="*/ 0 h 1156320"/>
                <a:gd name="connsiteX0" fmla="*/ 232052 w 819452"/>
                <a:gd name="connsiteY0" fmla="*/ 0 h 1156320"/>
                <a:gd name="connsiteX1" fmla="*/ 819452 w 819452"/>
                <a:gd name="connsiteY1" fmla="*/ 102424 h 1156320"/>
                <a:gd name="connsiteX2" fmla="*/ 731468 w 819452"/>
                <a:gd name="connsiteY2" fmla="*/ 397630 h 1156320"/>
                <a:gd name="connsiteX3" fmla="*/ 455447 w 819452"/>
                <a:gd name="connsiteY3" fmla="*/ 223395 h 1156320"/>
                <a:gd name="connsiteX4" fmla="*/ 402457 w 819452"/>
                <a:gd name="connsiteY4" fmla="*/ 1156320 h 1156320"/>
                <a:gd name="connsiteX5" fmla="*/ 124473 w 819452"/>
                <a:gd name="connsiteY5" fmla="*/ 898493 h 1156320"/>
                <a:gd name="connsiteX6" fmla="*/ 232052 w 819452"/>
                <a:gd name="connsiteY6" fmla="*/ 0 h 1156320"/>
                <a:gd name="connsiteX0" fmla="*/ 232052 w 819452"/>
                <a:gd name="connsiteY0" fmla="*/ 0 h 1156320"/>
                <a:gd name="connsiteX1" fmla="*/ 819452 w 819452"/>
                <a:gd name="connsiteY1" fmla="*/ 102424 h 1156320"/>
                <a:gd name="connsiteX2" fmla="*/ 731468 w 819452"/>
                <a:gd name="connsiteY2" fmla="*/ 397630 h 1156320"/>
                <a:gd name="connsiteX3" fmla="*/ 455447 w 819452"/>
                <a:gd name="connsiteY3" fmla="*/ 223395 h 1156320"/>
                <a:gd name="connsiteX4" fmla="*/ 402457 w 819452"/>
                <a:gd name="connsiteY4" fmla="*/ 1156320 h 1156320"/>
                <a:gd name="connsiteX5" fmla="*/ 124473 w 819452"/>
                <a:gd name="connsiteY5" fmla="*/ 898493 h 1156320"/>
                <a:gd name="connsiteX6" fmla="*/ 232052 w 819452"/>
                <a:gd name="connsiteY6" fmla="*/ 0 h 1156320"/>
                <a:gd name="connsiteX0" fmla="*/ 232052 w 819452"/>
                <a:gd name="connsiteY0" fmla="*/ 0 h 1156320"/>
                <a:gd name="connsiteX1" fmla="*/ 819452 w 819452"/>
                <a:gd name="connsiteY1" fmla="*/ 102424 h 1156320"/>
                <a:gd name="connsiteX2" fmla="*/ 731468 w 819452"/>
                <a:gd name="connsiteY2" fmla="*/ 397630 h 1156320"/>
                <a:gd name="connsiteX3" fmla="*/ 455447 w 819452"/>
                <a:gd name="connsiteY3" fmla="*/ 223395 h 1156320"/>
                <a:gd name="connsiteX4" fmla="*/ 402457 w 819452"/>
                <a:gd name="connsiteY4" fmla="*/ 1156320 h 1156320"/>
                <a:gd name="connsiteX5" fmla="*/ 124473 w 819452"/>
                <a:gd name="connsiteY5" fmla="*/ 898493 h 1156320"/>
                <a:gd name="connsiteX6" fmla="*/ 232052 w 819452"/>
                <a:gd name="connsiteY6" fmla="*/ 0 h 1156320"/>
                <a:gd name="connsiteX0" fmla="*/ 232052 w 819452"/>
                <a:gd name="connsiteY0" fmla="*/ 0 h 1156320"/>
                <a:gd name="connsiteX1" fmla="*/ 819452 w 819452"/>
                <a:gd name="connsiteY1" fmla="*/ 102424 h 1156320"/>
                <a:gd name="connsiteX2" fmla="*/ 731468 w 819452"/>
                <a:gd name="connsiteY2" fmla="*/ 397630 h 1156320"/>
                <a:gd name="connsiteX3" fmla="*/ 455447 w 819452"/>
                <a:gd name="connsiteY3" fmla="*/ 223395 h 1156320"/>
                <a:gd name="connsiteX4" fmla="*/ 402457 w 819452"/>
                <a:gd name="connsiteY4" fmla="*/ 1156320 h 1156320"/>
                <a:gd name="connsiteX5" fmla="*/ 124473 w 819452"/>
                <a:gd name="connsiteY5" fmla="*/ 898493 h 1156320"/>
                <a:gd name="connsiteX6" fmla="*/ 232052 w 819452"/>
                <a:gd name="connsiteY6" fmla="*/ 0 h 1156320"/>
                <a:gd name="connsiteX0" fmla="*/ 232052 w 819452"/>
                <a:gd name="connsiteY0" fmla="*/ 0 h 1156320"/>
                <a:gd name="connsiteX1" fmla="*/ 819452 w 819452"/>
                <a:gd name="connsiteY1" fmla="*/ 102424 h 1156320"/>
                <a:gd name="connsiteX2" fmla="*/ 731468 w 819452"/>
                <a:gd name="connsiteY2" fmla="*/ 397630 h 1156320"/>
                <a:gd name="connsiteX3" fmla="*/ 455447 w 819452"/>
                <a:gd name="connsiteY3" fmla="*/ 223395 h 1156320"/>
                <a:gd name="connsiteX4" fmla="*/ 402457 w 819452"/>
                <a:gd name="connsiteY4" fmla="*/ 1156320 h 1156320"/>
                <a:gd name="connsiteX5" fmla="*/ 124473 w 819452"/>
                <a:gd name="connsiteY5" fmla="*/ 898493 h 1156320"/>
                <a:gd name="connsiteX6" fmla="*/ 232052 w 819452"/>
                <a:gd name="connsiteY6" fmla="*/ 0 h 1156320"/>
                <a:gd name="connsiteX0" fmla="*/ 232052 w 819452"/>
                <a:gd name="connsiteY0" fmla="*/ 0 h 1156320"/>
                <a:gd name="connsiteX1" fmla="*/ 819452 w 819452"/>
                <a:gd name="connsiteY1" fmla="*/ 102424 h 1156320"/>
                <a:gd name="connsiteX2" fmla="*/ 731468 w 819452"/>
                <a:gd name="connsiteY2" fmla="*/ 397630 h 1156320"/>
                <a:gd name="connsiteX3" fmla="*/ 455447 w 819452"/>
                <a:gd name="connsiteY3" fmla="*/ 223395 h 1156320"/>
                <a:gd name="connsiteX4" fmla="*/ 402457 w 819452"/>
                <a:gd name="connsiteY4" fmla="*/ 1156320 h 1156320"/>
                <a:gd name="connsiteX5" fmla="*/ 124473 w 819452"/>
                <a:gd name="connsiteY5" fmla="*/ 898493 h 1156320"/>
                <a:gd name="connsiteX6" fmla="*/ 232052 w 819452"/>
                <a:gd name="connsiteY6" fmla="*/ 0 h 1156320"/>
                <a:gd name="connsiteX0" fmla="*/ 232052 w 819452"/>
                <a:gd name="connsiteY0" fmla="*/ 0 h 1156320"/>
                <a:gd name="connsiteX1" fmla="*/ 819452 w 819452"/>
                <a:gd name="connsiteY1" fmla="*/ 102424 h 1156320"/>
                <a:gd name="connsiteX2" fmla="*/ 731468 w 819452"/>
                <a:gd name="connsiteY2" fmla="*/ 397630 h 1156320"/>
                <a:gd name="connsiteX3" fmla="*/ 455447 w 819452"/>
                <a:gd name="connsiteY3" fmla="*/ 223395 h 1156320"/>
                <a:gd name="connsiteX4" fmla="*/ 402457 w 819452"/>
                <a:gd name="connsiteY4" fmla="*/ 1156320 h 1156320"/>
                <a:gd name="connsiteX5" fmla="*/ 124473 w 819452"/>
                <a:gd name="connsiteY5" fmla="*/ 898493 h 1156320"/>
                <a:gd name="connsiteX6" fmla="*/ 232052 w 819452"/>
                <a:gd name="connsiteY6" fmla="*/ 0 h 1156320"/>
                <a:gd name="connsiteX0" fmla="*/ 232052 w 819452"/>
                <a:gd name="connsiteY0" fmla="*/ 0 h 1156320"/>
                <a:gd name="connsiteX1" fmla="*/ 819452 w 819452"/>
                <a:gd name="connsiteY1" fmla="*/ 102424 h 1156320"/>
                <a:gd name="connsiteX2" fmla="*/ 731468 w 819452"/>
                <a:gd name="connsiteY2" fmla="*/ 397630 h 1156320"/>
                <a:gd name="connsiteX3" fmla="*/ 455447 w 819452"/>
                <a:gd name="connsiteY3" fmla="*/ 223395 h 1156320"/>
                <a:gd name="connsiteX4" fmla="*/ 402457 w 819452"/>
                <a:gd name="connsiteY4" fmla="*/ 1156320 h 1156320"/>
                <a:gd name="connsiteX5" fmla="*/ 124473 w 819452"/>
                <a:gd name="connsiteY5" fmla="*/ 898493 h 1156320"/>
                <a:gd name="connsiteX6" fmla="*/ 232052 w 819452"/>
                <a:gd name="connsiteY6" fmla="*/ 0 h 1156320"/>
                <a:gd name="connsiteX0" fmla="*/ 232052 w 904420"/>
                <a:gd name="connsiteY0" fmla="*/ 0 h 1156320"/>
                <a:gd name="connsiteX1" fmla="*/ 819452 w 904420"/>
                <a:gd name="connsiteY1" fmla="*/ 102424 h 1156320"/>
                <a:gd name="connsiteX2" fmla="*/ 741860 w 904420"/>
                <a:gd name="connsiteY2" fmla="*/ 353662 h 1156320"/>
                <a:gd name="connsiteX3" fmla="*/ 731468 w 904420"/>
                <a:gd name="connsiteY3" fmla="*/ 397630 h 1156320"/>
                <a:gd name="connsiteX4" fmla="*/ 455447 w 904420"/>
                <a:gd name="connsiteY4" fmla="*/ 223395 h 1156320"/>
                <a:gd name="connsiteX5" fmla="*/ 402457 w 904420"/>
                <a:gd name="connsiteY5" fmla="*/ 1156320 h 1156320"/>
                <a:gd name="connsiteX6" fmla="*/ 124473 w 904420"/>
                <a:gd name="connsiteY6" fmla="*/ 898493 h 1156320"/>
                <a:gd name="connsiteX7" fmla="*/ 232052 w 904420"/>
                <a:gd name="connsiteY7" fmla="*/ 0 h 1156320"/>
                <a:gd name="connsiteX0" fmla="*/ 232052 w 902688"/>
                <a:gd name="connsiteY0" fmla="*/ 0 h 1156320"/>
                <a:gd name="connsiteX1" fmla="*/ 819452 w 902688"/>
                <a:gd name="connsiteY1" fmla="*/ 102424 h 1156320"/>
                <a:gd name="connsiteX2" fmla="*/ 731468 w 902688"/>
                <a:gd name="connsiteY2" fmla="*/ 397630 h 1156320"/>
                <a:gd name="connsiteX3" fmla="*/ 455447 w 902688"/>
                <a:gd name="connsiteY3" fmla="*/ 223395 h 1156320"/>
                <a:gd name="connsiteX4" fmla="*/ 402457 w 902688"/>
                <a:gd name="connsiteY4" fmla="*/ 1156320 h 1156320"/>
                <a:gd name="connsiteX5" fmla="*/ 124473 w 902688"/>
                <a:gd name="connsiteY5" fmla="*/ 898493 h 1156320"/>
                <a:gd name="connsiteX6" fmla="*/ 232052 w 902688"/>
                <a:gd name="connsiteY6" fmla="*/ 0 h 1156320"/>
                <a:gd name="connsiteX0" fmla="*/ 232052 w 902688"/>
                <a:gd name="connsiteY0" fmla="*/ 0 h 1156320"/>
                <a:gd name="connsiteX1" fmla="*/ 819452 w 902688"/>
                <a:gd name="connsiteY1" fmla="*/ 102424 h 1156320"/>
                <a:gd name="connsiteX2" fmla="*/ 731468 w 902688"/>
                <a:gd name="connsiteY2" fmla="*/ 397630 h 1156320"/>
                <a:gd name="connsiteX3" fmla="*/ 455447 w 902688"/>
                <a:gd name="connsiteY3" fmla="*/ 223395 h 1156320"/>
                <a:gd name="connsiteX4" fmla="*/ 402457 w 902688"/>
                <a:gd name="connsiteY4" fmla="*/ 1156320 h 1156320"/>
                <a:gd name="connsiteX5" fmla="*/ 124473 w 902688"/>
                <a:gd name="connsiteY5" fmla="*/ 898493 h 1156320"/>
                <a:gd name="connsiteX6" fmla="*/ 232052 w 902688"/>
                <a:gd name="connsiteY6" fmla="*/ 0 h 1156320"/>
                <a:gd name="connsiteX0" fmla="*/ 232052 w 902688"/>
                <a:gd name="connsiteY0" fmla="*/ 0 h 1156320"/>
                <a:gd name="connsiteX1" fmla="*/ 819452 w 902688"/>
                <a:gd name="connsiteY1" fmla="*/ 102424 h 1156320"/>
                <a:gd name="connsiteX2" fmla="*/ 731468 w 902688"/>
                <a:gd name="connsiteY2" fmla="*/ 397630 h 1156320"/>
                <a:gd name="connsiteX3" fmla="*/ 455447 w 902688"/>
                <a:gd name="connsiteY3" fmla="*/ 223395 h 1156320"/>
                <a:gd name="connsiteX4" fmla="*/ 402457 w 902688"/>
                <a:gd name="connsiteY4" fmla="*/ 1156320 h 1156320"/>
                <a:gd name="connsiteX5" fmla="*/ 124473 w 902688"/>
                <a:gd name="connsiteY5" fmla="*/ 898493 h 1156320"/>
                <a:gd name="connsiteX6" fmla="*/ 232052 w 902688"/>
                <a:gd name="connsiteY6" fmla="*/ 0 h 1156320"/>
                <a:gd name="connsiteX0" fmla="*/ 232052 w 902688"/>
                <a:gd name="connsiteY0" fmla="*/ 0 h 1156320"/>
                <a:gd name="connsiteX1" fmla="*/ 819452 w 902688"/>
                <a:gd name="connsiteY1" fmla="*/ 102424 h 1156320"/>
                <a:gd name="connsiteX2" fmla="*/ 731468 w 902688"/>
                <a:gd name="connsiteY2" fmla="*/ 397630 h 1156320"/>
                <a:gd name="connsiteX3" fmla="*/ 455447 w 902688"/>
                <a:gd name="connsiteY3" fmla="*/ 223395 h 1156320"/>
                <a:gd name="connsiteX4" fmla="*/ 402457 w 902688"/>
                <a:gd name="connsiteY4" fmla="*/ 1156320 h 1156320"/>
                <a:gd name="connsiteX5" fmla="*/ 124473 w 902688"/>
                <a:gd name="connsiteY5" fmla="*/ 898493 h 1156320"/>
                <a:gd name="connsiteX6" fmla="*/ 232052 w 902688"/>
                <a:gd name="connsiteY6" fmla="*/ 0 h 1156320"/>
                <a:gd name="connsiteX0" fmla="*/ 232052 w 902688"/>
                <a:gd name="connsiteY0" fmla="*/ 0 h 1156320"/>
                <a:gd name="connsiteX1" fmla="*/ 819452 w 902688"/>
                <a:gd name="connsiteY1" fmla="*/ 102424 h 1156320"/>
                <a:gd name="connsiteX2" fmla="*/ 731468 w 902688"/>
                <a:gd name="connsiteY2" fmla="*/ 397630 h 1156320"/>
                <a:gd name="connsiteX3" fmla="*/ 455447 w 902688"/>
                <a:gd name="connsiteY3" fmla="*/ 223395 h 1156320"/>
                <a:gd name="connsiteX4" fmla="*/ 402457 w 902688"/>
                <a:gd name="connsiteY4" fmla="*/ 1156320 h 1156320"/>
                <a:gd name="connsiteX5" fmla="*/ 124473 w 902688"/>
                <a:gd name="connsiteY5" fmla="*/ 898493 h 1156320"/>
                <a:gd name="connsiteX6" fmla="*/ 232052 w 902688"/>
                <a:gd name="connsiteY6" fmla="*/ 0 h 1156320"/>
                <a:gd name="connsiteX0" fmla="*/ 232052 w 902688"/>
                <a:gd name="connsiteY0" fmla="*/ 0 h 1156320"/>
                <a:gd name="connsiteX1" fmla="*/ 819452 w 902688"/>
                <a:gd name="connsiteY1" fmla="*/ 102424 h 1156320"/>
                <a:gd name="connsiteX2" fmla="*/ 731468 w 902688"/>
                <a:gd name="connsiteY2" fmla="*/ 397630 h 1156320"/>
                <a:gd name="connsiteX3" fmla="*/ 455447 w 902688"/>
                <a:gd name="connsiteY3" fmla="*/ 223395 h 1156320"/>
                <a:gd name="connsiteX4" fmla="*/ 402457 w 902688"/>
                <a:gd name="connsiteY4" fmla="*/ 1156320 h 1156320"/>
                <a:gd name="connsiteX5" fmla="*/ 124473 w 902688"/>
                <a:gd name="connsiteY5" fmla="*/ 898493 h 1156320"/>
                <a:gd name="connsiteX6" fmla="*/ 232052 w 902688"/>
                <a:gd name="connsiteY6" fmla="*/ 0 h 1156320"/>
                <a:gd name="connsiteX0" fmla="*/ 232052 w 902688"/>
                <a:gd name="connsiteY0" fmla="*/ 0 h 1156320"/>
                <a:gd name="connsiteX1" fmla="*/ 819452 w 902688"/>
                <a:gd name="connsiteY1" fmla="*/ 102424 h 1156320"/>
                <a:gd name="connsiteX2" fmla="*/ 731468 w 902688"/>
                <a:gd name="connsiteY2" fmla="*/ 397630 h 1156320"/>
                <a:gd name="connsiteX3" fmla="*/ 455447 w 902688"/>
                <a:gd name="connsiteY3" fmla="*/ 223395 h 1156320"/>
                <a:gd name="connsiteX4" fmla="*/ 402457 w 902688"/>
                <a:gd name="connsiteY4" fmla="*/ 1156320 h 1156320"/>
                <a:gd name="connsiteX5" fmla="*/ 124473 w 902688"/>
                <a:gd name="connsiteY5" fmla="*/ 898493 h 1156320"/>
                <a:gd name="connsiteX6" fmla="*/ 232052 w 902688"/>
                <a:gd name="connsiteY6" fmla="*/ 0 h 1156320"/>
                <a:gd name="connsiteX0" fmla="*/ 232052 w 902688"/>
                <a:gd name="connsiteY0" fmla="*/ 0 h 1156320"/>
                <a:gd name="connsiteX1" fmla="*/ 819452 w 902688"/>
                <a:gd name="connsiteY1" fmla="*/ 102424 h 1156320"/>
                <a:gd name="connsiteX2" fmla="*/ 731468 w 902688"/>
                <a:gd name="connsiteY2" fmla="*/ 397630 h 1156320"/>
                <a:gd name="connsiteX3" fmla="*/ 455447 w 902688"/>
                <a:gd name="connsiteY3" fmla="*/ 223395 h 1156320"/>
                <a:gd name="connsiteX4" fmla="*/ 402457 w 902688"/>
                <a:gd name="connsiteY4" fmla="*/ 1156320 h 1156320"/>
                <a:gd name="connsiteX5" fmla="*/ 124473 w 902688"/>
                <a:gd name="connsiteY5" fmla="*/ 898493 h 1156320"/>
                <a:gd name="connsiteX6" fmla="*/ 232052 w 902688"/>
                <a:gd name="connsiteY6" fmla="*/ 0 h 1156320"/>
                <a:gd name="connsiteX0" fmla="*/ 232052 w 902688"/>
                <a:gd name="connsiteY0" fmla="*/ 0 h 1156320"/>
                <a:gd name="connsiteX1" fmla="*/ 819452 w 902688"/>
                <a:gd name="connsiteY1" fmla="*/ 102424 h 1156320"/>
                <a:gd name="connsiteX2" fmla="*/ 731468 w 902688"/>
                <a:gd name="connsiteY2" fmla="*/ 397630 h 1156320"/>
                <a:gd name="connsiteX3" fmla="*/ 455447 w 902688"/>
                <a:gd name="connsiteY3" fmla="*/ 223395 h 1156320"/>
                <a:gd name="connsiteX4" fmla="*/ 402457 w 902688"/>
                <a:gd name="connsiteY4" fmla="*/ 1156320 h 1156320"/>
                <a:gd name="connsiteX5" fmla="*/ 124473 w 902688"/>
                <a:gd name="connsiteY5" fmla="*/ 898493 h 1156320"/>
                <a:gd name="connsiteX6" fmla="*/ 232052 w 902688"/>
                <a:gd name="connsiteY6" fmla="*/ 0 h 1156320"/>
                <a:gd name="connsiteX0" fmla="*/ 232052 w 902688"/>
                <a:gd name="connsiteY0" fmla="*/ 0 h 1156320"/>
                <a:gd name="connsiteX1" fmla="*/ 819452 w 902688"/>
                <a:gd name="connsiteY1" fmla="*/ 102424 h 1156320"/>
                <a:gd name="connsiteX2" fmla="*/ 731468 w 902688"/>
                <a:gd name="connsiteY2" fmla="*/ 397630 h 1156320"/>
                <a:gd name="connsiteX3" fmla="*/ 455447 w 902688"/>
                <a:gd name="connsiteY3" fmla="*/ 223395 h 1156320"/>
                <a:gd name="connsiteX4" fmla="*/ 402457 w 902688"/>
                <a:gd name="connsiteY4" fmla="*/ 1156320 h 1156320"/>
                <a:gd name="connsiteX5" fmla="*/ 124473 w 902688"/>
                <a:gd name="connsiteY5" fmla="*/ 898493 h 1156320"/>
                <a:gd name="connsiteX6" fmla="*/ 232052 w 902688"/>
                <a:gd name="connsiteY6" fmla="*/ 0 h 1156320"/>
                <a:gd name="connsiteX0" fmla="*/ 232052 w 902688"/>
                <a:gd name="connsiteY0" fmla="*/ 0 h 1156320"/>
                <a:gd name="connsiteX1" fmla="*/ 819452 w 902688"/>
                <a:gd name="connsiteY1" fmla="*/ 102424 h 1156320"/>
                <a:gd name="connsiteX2" fmla="*/ 731468 w 902688"/>
                <a:gd name="connsiteY2" fmla="*/ 397630 h 1156320"/>
                <a:gd name="connsiteX3" fmla="*/ 455447 w 902688"/>
                <a:gd name="connsiteY3" fmla="*/ 223395 h 1156320"/>
                <a:gd name="connsiteX4" fmla="*/ 402457 w 902688"/>
                <a:gd name="connsiteY4" fmla="*/ 1156320 h 1156320"/>
                <a:gd name="connsiteX5" fmla="*/ 124473 w 902688"/>
                <a:gd name="connsiteY5" fmla="*/ 898493 h 1156320"/>
                <a:gd name="connsiteX6" fmla="*/ 232052 w 902688"/>
                <a:gd name="connsiteY6" fmla="*/ 0 h 1156320"/>
                <a:gd name="connsiteX0" fmla="*/ 232052 w 902688"/>
                <a:gd name="connsiteY0" fmla="*/ 0 h 1156320"/>
                <a:gd name="connsiteX1" fmla="*/ 819452 w 902688"/>
                <a:gd name="connsiteY1" fmla="*/ 102424 h 1156320"/>
                <a:gd name="connsiteX2" fmla="*/ 731468 w 902688"/>
                <a:gd name="connsiteY2" fmla="*/ 397630 h 1156320"/>
                <a:gd name="connsiteX3" fmla="*/ 455447 w 902688"/>
                <a:gd name="connsiteY3" fmla="*/ 223395 h 1156320"/>
                <a:gd name="connsiteX4" fmla="*/ 402457 w 902688"/>
                <a:gd name="connsiteY4" fmla="*/ 1156320 h 1156320"/>
                <a:gd name="connsiteX5" fmla="*/ 124473 w 902688"/>
                <a:gd name="connsiteY5" fmla="*/ 898493 h 1156320"/>
                <a:gd name="connsiteX6" fmla="*/ 232052 w 902688"/>
                <a:gd name="connsiteY6" fmla="*/ 0 h 1156320"/>
                <a:gd name="connsiteX0" fmla="*/ 232052 w 902688"/>
                <a:gd name="connsiteY0" fmla="*/ 0 h 1156320"/>
                <a:gd name="connsiteX1" fmla="*/ 819452 w 902688"/>
                <a:gd name="connsiteY1" fmla="*/ 102424 h 1156320"/>
                <a:gd name="connsiteX2" fmla="*/ 731468 w 902688"/>
                <a:gd name="connsiteY2" fmla="*/ 397630 h 1156320"/>
                <a:gd name="connsiteX3" fmla="*/ 455447 w 902688"/>
                <a:gd name="connsiteY3" fmla="*/ 223395 h 1156320"/>
                <a:gd name="connsiteX4" fmla="*/ 402457 w 902688"/>
                <a:gd name="connsiteY4" fmla="*/ 1156320 h 1156320"/>
                <a:gd name="connsiteX5" fmla="*/ 124473 w 902688"/>
                <a:gd name="connsiteY5" fmla="*/ 898493 h 1156320"/>
                <a:gd name="connsiteX6" fmla="*/ 232052 w 902688"/>
                <a:gd name="connsiteY6" fmla="*/ 0 h 1156320"/>
                <a:gd name="connsiteX0" fmla="*/ 232052 w 819452"/>
                <a:gd name="connsiteY0" fmla="*/ 0 h 1156320"/>
                <a:gd name="connsiteX1" fmla="*/ 819452 w 819452"/>
                <a:gd name="connsiteY1" fmla="*/ 102424 h 1156320"/>
                <a:gd name="connsiteX2" fmla="*/ 731468 w 819452"/>
                <a:gd name="connsiteY2" fmla="*/ 397630 h 1156320"/>
                <a:gd name="connsiteX3" fmla="*/ 455447 w 819452"/>
                <a:gd name="connsiteY3" fmla="*/ 223395 h 1156320"/>
                <a:gd name="connsiteX4" fmla="*/ 402457 w 819452"/>
                <a:gd name="connsiteY4" fmla="*/ 1156320 h 1156320"/>
                <a:gd name="connsiteX5" fmla="*/ 124473 w 819452"/>
                <a:gd name="connsiteY5" fmla="*/ 898493 h 1156320"/>
                <a:gd name="connsiteX6" fmla="*/ 232052 w 819452"/>
                <a:gd name="connsiteY6" fmla="*/ 0 h 1156320"/>
                <a:gd name="connsiteX0" fmla="*/ 232052 w 819452"/>
                <a:gd name="connsiteY0" fmla="*/ 0 h 1156320"/>
                <a:gd name="connsiteX1" fmla="*/ 819452 w 819452"/>
                <a:gd name="connsiteY1" fmla="*/ 102424 h 1156320"/>
                <a:gd name="connsiteX2" fmla="*/ 731468 w 819452"/>
                <a:gd name="connsiteY2" fmla="*/ 397630 h 1156320"/>
                <a:gd name="connsiteX3" fmla="*/ 455447 w 819452"/>
                <a:gd name="connsiteY3" fmla="*/ 223395 h 1156320"/>
                <a:gd name="connsiteX4" fmla="*/ 402457 w 819452"/>
                <a:gd name="connsiteY4" fmla="*/ 1156320 h 1156320"/>
                <a:gd name="connsiteX5" fmla="*/ 124473 w 819452"/>
                <a:gd name="connsiteY5" fmla="*/ 898493 h 1156320"/>
                <a:gd name="connsiteX6" fmla="*/ 232052 w 819452"/>
                <a:gd name="connsiteY6" fmla="*/ 0 h 1156320"/>
                <a:gd name="connsiteX0" fmla="*/ 232052 w 819452"/>
                <a:gd name="connsiteY0" fmla="*/ 0 h 1156320"/>
                <a:gd name="connsiteX1" fmla="*/ 819452 w 819452"/>
                <a:gd name="connsiteY1" fmla="*/ 102424 h 1156320"/>
                <a:gd name="connsiteX2" fmla="*/ 731468 w 819452"/>
                <a:gd name="connsiteY2" fmla="*/ 397630 h 1156320"/>
                <a:gd name="connsiteX3" fmla="*/ 455447 w 819452"/>
                <a:gd name="connsiteY3" fmla="*/ 223395 h 1156320"/>
                <a:gd name="connsiteX4" fmla="*/ 402457 w 819452"/>
                <a:gd name="connsiteY4" fmla="*/ 1156320 h 1156320"/>
                <a:gd name="connsiteX5" fmla="*/ 124473 w 819452"/>
                <a:gd name="connsiteY5" fmla="*/ 898493 h 1156320"/>
                <a:gd name="connsiteX6" fmla="*/ 232052 w 819452"/>
                <a:gd name="connsiteY6" fmla="*/ 0 h 1156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9452" h="1156320">
                  <a:moveTo>
                    <a:pt x="232052" y="0"/>
                  </a:moveTo>
                  <a:cubicBezTo>
                    <a:pt x="427852" y="34141"/>
                    <a:pt x="573461" y="116185"/>
                    <a:pt x="819452" y="102424"/>
                  </a:cubicBezTo>
                  <a:cubicBezTo>
                    <a:pt x="790124" y="200826"/>
                    <a:pt x="717134" y="227342"/>
                    <a:pt x="731468" y="397630"/>
                  </a:cubicBezTo>
                  <a:cubicBezTo>
                    <a:pt x="639461" y="339552"/>
                    <a:pt x="627594" y="267581"/>
                    <a:pt x="455447" y="223395"/>
                  </a:cubicBezTo>
                  <a:cubicBezTo>
                    <a:pt x="475145" y="652885"/>
                    <a:pt x="475583" y="763279"/>
                    <a:pt x="402457" y="1156320"/>
                  </a:cubicBezTo>
                  <a:cubicBezTo>
                    <a:pt x="274406" y="905792"/>
                    <a:pt x="0" y="1137361"/>
                    <a:pt x="124473" y="898493"/>
                  </a:cubicBezTo>
                  <a:cubicBezTo>
                    <a:pt x="248946" y="659625"/>
                    <a:pt x="274120" y="279878"/>
                    <a:pt x="23205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39"/>
          <p:cNvGrpSpPr/>
          <p:nvPr/>
        </p:nvGrpSpPr>
        <p:grpSpPr>
          <a:xfrm>
            <a:off x="7226577" y="3276509"/>
            <a:ext cx="523275" cy="523275"/>
            <a:chOff x="231403" y="3168084"/>
            <a:chExt cx="702095" cy="702095"/>
          </a:xfrm>
        </p:grpSpPr>
        <p:grpSp>
          <p:nvGrpSpPr>
            <p:cNvPr id="55" name="Group 9"/>
            <p:cNvGrpSpPr/>
            <p:nvPr/>
          </p:nvGrpSpPr>
          <p:grpSpPr>
            <a:xfrm>
              <a:off x="231403" y="3168084"/>
              <a:ext cx="702095" cy="702095"/>
              <a:chOff x="231403" y="3168084"/>
              <a:chExt cx="702095" cy="702095"/>
            </a:xfrm>
          </p:grpSpPr>
          <p:sp>
            <p:nvSpPr>
              <p:cNvPr id="57" name="Oval 42"/>
              <p:cNvSpPr/>
              <p:nvPr/>
            </p:nvSpPr>
            <p:spPr>
              <a:xfrm>
                <a:off x="231403" y="3168084"/>
                <a:ext cx="702095" cy="702095"/>
              </a:xfrm>
              <a:prstGeom prst="ellipse">
                <a:avLst/>
              </a:prstGeom>
              <a:gradFill>
                <a:gsLst>
                  <a:gs pos="1000">
                    <a:srgbClr val="00B050"/>
                  </a:gs>
                  <a:gs pos="47000">
                    <a:srgbClr val="009E47"/>
                  </a:gs>
                  <a:gs pos="65000">
                    <a:srgbClr val="005C2A"/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Oval 43"/>
              <p:cNvSpPr/>
              <p:nvPr/>
            </p:nvSpPr>
            <p:spPr>
              <a:xfrm>
                <a:off x="254052" y="3192780"/>
                <a:ext cx="659770" cy="659770"/>
              </a:xfrm>
              <a:prstGeom prst="ellipse">
                <a:avLst/>
              </a:prstGeom>
              <a:solidFill>
                <a:srgbClr val="008A3E"/>
              </a:solidFill>
              <a:ln>
                <a:noFill/>
              </a:ln>
              <a:effectLst>
                <a:outerShdw blurRad="57785" dist="33020" dir="3180000" algn="ctr">
                  <a:srgbClr val="000000">
                    <a:alpha val="3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rightRoom" dir="t">
                  <a:rot lat="0" lon="0" rev="600000"/>
                </a:lightRig>
              </a:scene3d>
              <a:sp3d prstMaterial="metal">
                <a:bevelT w="38100" h="57150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Oval 44"/>
              <p:cNvSpPr/>
              <p:nvPr/>
            </p:nvSpPr>
            <p:spPr>
              <a:xfrm>
                <a:off x="278949" y="3219060"/>
                <a:ext cx="609976" cy="609976"/>
              </a:xfrm>
              <a:prstGeom prst="ellipse">
                <a:avLst/>
              </a:prstGeom>
              <a:gradFill>
                <a:gsLst>
                  <a:gs pos="1000">
                    <a:srgbClr val="00B050"/>
                  </a:gs>
                  <a:gs pos="47000">
                    <a:srgbClr val="009E47"/>
                  </a:gs>
                  <a:gs pos="65000">
                    <a:srgbClr val="005C2A"/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368300" h="361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45"/>
              <p:cNvSpPr/>
              <p:nvPr/>
            </p:nvSpPr>
            <p:spPr>
              <a:xfrm>
                <a:off x="348204" y="3232641"/>
                <a:ext cx="472609" cy="325044"/>
              </a:xfrm>
              <a:prstGeom prst="ellipse">
                <a:avLst/>
              </a:prstGeom>
              <a:gradFill>
                <a:gsLst>
                  <a:gs pos="0">
                    <a:srgbClr val="00FA71"/>
                  </a:gs>
                  <a:gs pos="65000">
                    <a:schemeClr val="bg1">
                      <a:alpha val="3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6" name="Freeform 41"/>
            <p:cNvSpPr/>
            <p:nvPr/>
          </p:nvSpPr>
          <p:spPr>
            <a:xfrm rot="2036202" flipH="1" flipV="1">
              <a:off x="462377" y="3284461"/>
              <a:ext cx="286691" cy="404547"/>
            </a:xfrm>
            <a:custGeom>
              <a:avLst/>
              <a:gdLst>
                <a:gd name="connsiteX0" fmla="*/ 0 w 670191"/>
                <a:gd name="connsiteY0" fmla="*/ 0 h 977553"/>
                <a:gd name="connsiteX1" fmla="*/ 670191 w 670191"/>
                <a:gd name="connsiteY1" fmla="*/ 0 h 977553"/>
                <a:gd name="connsiteX2" fmla="*/ 517036 w 670191"/>
                <a:gd name="connsiteY2" fmla="*/ 223395 h 977553"/>
                <a:gd name="connsiteX3" fmla="*/ 223395 w 670191"/>
                <a:gd name="connsiteY3" fmla="*/ 223395 h 977553"/>
                <a:gd name="connsiteX4" fmla="*/ 223395 w 670191"/>
                <a:gd name="connsiteY4" fmla="*/ 651705 h 977553"/>
                <a:gd name="connsiteX5" fmla="*/ 0 w 670191"/>
                <a:gd name="connsiteY5" fmla="*/ 977553 h 977553"/>
                <a:gd name="connsiteX6" fmla="*/ 0 w 670191"/>
                <a:gd name="connsiteY6" fmla="*/ 0 h 977553"/>
                <a:gd name="connsiteX0" fmla="*/ 0 w 670191"/>
                <a:gd name="connsiteY0" fmla="*/ 0 h 977553"/>
                <a:gd name="connsiteX1" fmla="*/ 670191 w 670191"/>
                <a:gd name="connsiteY1" fmla="*/ 0 h 977553"/>
                <a:gd name="connsiteX2" fmla="*/ 445575 w 670191"/>
                <a:gd name="connsiteY2" fmla="*/ 423945 h 977553"/>
                <a:gd name="connsiteX3" fmla="*/ 223395 w 670191"/>
                <a:gd name="connsiteY3" fmla="*/ 223395 h 977553"/>
                <a:gd name="connsiteX4" fmla="*/ 223395 w 670191"/>
                <a:gd name="connsiteY4" fmla="*/ 651705 h 977553"/>
                <a:gd name="connsiteX5" fmla="*/ 0 w 670191"/>
                <a:gd name="connsiteY5" fmla="*/ 977553 h 977553"/>
                <a:gd name="connsiteX6" fmla="*/ 0 w 670191"/>
                <a:gd name="connsiteY6" fmla="*/ 0 h 977553"/>
                <a:gd name="connsiteX0" fmla="*/ 0 w 670191"/>
                <a:gd name="connsiteY0" fmla="*/ 0 h 977553"/>
                <a:gd name="connsiteX1" fmla="*/ 670191 w 670191"/>
                <a:gd name="connsiteY1" fmla="*/ 0 h 977553"/>
                <a:gd name="connsiteX2" fmla="*/ 551061 w 670191"/>
                <a:gd name="connsiteY2" fmla="*/ 143360 h 977553"/>
                <a:gd name="connsiteX3" fmla="*/ 445575 w 670191"/>
                <a:gd name="connsiteY3" fmla="*/ 423945 h 977553"/>
                <a:gd name="connsiteX4" fmla="*/ 223395 w 670191"/>
                <a:gd name="connsiteY4" fmla="*/ 223395 h 977553"/>
                <a:gd name="connsiteX5" fmla="*/ 223395 w 670191"/>
                <a:gd name="connsiteY5" fmla="*/ 651705 h 977553"/>
                <a:gd name="connsiteX6" fmla="*/ 0 w 670191"/>
                <a:gd name="connsiteY6" fmla="*/ 977553 h 977553"/>
                <a:gd name="connsiteX7" fmla="*/ 0 w 670191"/>
                <a:gd name="connsiteY7" fmla="*/ 0 h 977553"/>
                <a:gd name="connsiteX0" fmla="*/ 0 w 551061"/>
                <a:gd name="connsiteY0" fmla="*/ 0 h 977553"/>
                <a:gd name="connsiteX1" fmla="*/ 551061 w 551061"/>
                <a:gd name="connsiteY1" fmla="*/ 143360 h 977553"/>
                <a:gd name="connsiteX2" fmla="*/ 445575 w 551061"/>
                <a:gd name="connsiteY2" fmla="*/ 423945 h 977553"/>
                <a:gd name="connsiteX3" fmla="*/ 223395 w 551061"/>
                <a:gd name="connsiteY3" fmla="*/ 223395 h 977553"/>
                <a:gd name="connsiteX4" fmla="*/ 223395 w 551061"/>
                <a:gd name="connsiteY4" fmla="*/ 651705 h 977553"/>
                <a:gd name="connsiteX5" fmla="*/ 0 w 551061"/>
                <a:gd name="connsiteY5" fmla="*/ 977553 h 977553"/>
                <a:gd name="connsiteX6" fmla="*/ 0 w 551061"/>
                <a:gd name="connsiteY6" fmla="*/ 0 h 977553"/>
                <a:gd name="connsiteX0" fmla="*/ 0 w 587400"/>
                <a:gd name="connsiteY0" fmla="*/ 0 h 977553"/>
                <a:gd name="connsiteX1" fmla="*/ 587400 w 587400"/>
                <a:gd name="connsiteY1" fmla="*/ 102424 h 977553"/>
                <a:gd name="connsiteX2" fmla="*/ 445575 w 587400"/>
                <a:gd name="connsiteY2" fmla="*/ 423945 h 977553"/>
                <a:gd name="connsiteX3" fmla="*/ 223395 w 587400"/>
                <a:gd name="connsiteY3" fmla="*/ 223395 h 977553"/>
                <a:gd name="connsiteX4" fmla="*/ 223395 w 587400"/>
                <a:gd name="connsiteY4" fmla="*/ 651705 h 977553"/>
                <a:gd name="connsiteX5" fmla="*/ 0 w 587400"/>
                <a:gd name="connsiteY5" fmla="*/ 977553 h 977553"/>
                <a:gd name="connsiteX6" fmla="*/ 0 w 587400"/>
                <a:gd name="connsiteY6" fmla="*/ 0 h 977553"/>
                <a:gd name="connsiteX0" fmla="*/ 0 w 587400"/>
                <a:gd name="connsiteY0" fmla="*/ 0 h 977553"/>
                <a:gd name="connsiteX1" fmla="*/ 587400 w 587400"/>
                <a:gd name="connsiteY1" fmla="*/ 102424 h 977553"/>
                <a:gd name="connsiteX2" fmla="*/ 445575 w 587400"/>
                <a:gd name="connsiteY2" fmla="*/ 423945 h 977553"/>
                <a:gd name="connsiteX3" fmla="*/ 223395 w 587400"/>
                <a:gd name="connsiteY3" fmla="*/ 223395 h 977553"/>
                <a:gd name="connsiteX4" fmla="*/ 223395 w 587400"/>
                <a:gd name="connsiteY4" fmla="*/ 651705 h 977553"/>
                <a:gd name="connsiteX5" fmla="*/ 0 w 587400"/>
                <a:gd name="connsiteY5" fmla="*/ 977553 h 977553"/>
                <a:gd name="connsiteX6" fmla="*/ 0 w 587400"/>
                <a:gd name="connsiteY6" fmla="*/ 0 h 977553"/>
                <a:gd name="connsiteX0" fmla="*/ 0 w 587400"/>
                <a:gd name="connsiteY0" fmla="*/ 0 h 977553"/>
                <a:gd name="connsiteX1" fmla="*/ 587400 w 587400"/>
                <a:gd name="connsiteY1" fmla="*/ 102424 h 977553"/>
                <a:gd name="connsiteX2" fmla="*/ 445575 w 587400"/>
                <a:gd name="connsiteY2" fmla="*/ 423945 h 977553"/>
                <a:gd name="connsiteX3" fmla="*/ 223395 w 587400"/>
                <a:gd name="connsiteY3" fmla="*/ 223395 h 977553"/>
                <a:gd name="connsiteX4" fmla="*/ 223395 w 587400"/>
                <a:gd name="connsiteY4" fmla="*/ 651705 h 977553"/>
                <a:gd name="connsiteX5" fmla="*/ 0 w 587400"/>
                <a:gd name="connsiteY5" fmla="*/ 977553 h 977553"/>
                <a:gd name="connsiteX6" fmla="*/ 0 w 587400"/>
                <a:gd name="connsiteY6" fmla="*/ 0 h 977553"/>
                <a:gd name="connsiteX0" fmla="*/ 0 w 587400"/>
                <a:gd name="connsiteY0" fmla="*/ 0 h 977553"/>
                <a:gd name="connsiteX1" fmla="*/ 587400 w 587400"/>
                <a:gd name="connsiteY1" fmla="*/ 102424 h 977553"/>
                <a:gd name="connsiteX2" fmla="*/ 445575 w 587400"/>
                <a:gd name="connsiteY2" fmla="*/ 423945 h 977553"/>
                <a:gd name="connsiteX3" fmla="*/ 223395 w 587400"/>
                <a:gd name="connsiteY3" fmla="*/ 223395 h 977553"/>
                <a:gd name="connsiteX4" fmla="*/ 223395 w 587400"/>
                <a:gd name="connsiteY4" fmla="*/ 651705 h 977553"/>
                <a:gd name="connsiteX5" fmla="*/ 0 w 587400"/>
                <a:gd name="connsiteY5" fmla="*/ 977553 h 977553"/>
                <a:gd name="connsiteX6" fmla="*/ 0 w 587400"/>
                <a:gd name="connsiteY6" fmla="*/ 0 h 977553"/>
                <a:gd name="connsiteX0" fmla="*/ 0 w 587400"/>
                <a:gd name="connsiteY0" fmla="*/ 0 h 977553"/>
                <a:gd name="connsiteX1" fmla="*/ 587400 w 587400"/>
                <a:gd name="connsiteY1" fmla="*/ 102424 h 977553"/>
                <a:gd name="connsiteX2" fmla="*/ 445575 w 587400"/>
                <a:gd name="connsiteY2" fmla="*/ 423945 h 977553"/>
                <a:gd name="connsiteX3" fmla="*/ 223395 w 587400"/>
                <a:gd name="connsiteY3" fmla="*/ 223395 h 977553"/>
                <a:gd name="connsiteX4" fmla="*/ 223395 w 587400"/>
                <a:gd name="connsiteY4" fmla="*/ 651705 h 977553"/>
                <a:gd name="connsiteX5" fmla="*/ 0 w 587400"/>
                <a:gd name="connsiteY5" fmla="*/ 977553 h 977553"/>
                <a:gd name="connsiteX6" fmla="*/ 0 w 587400"/>
                <a:gd name="connsiteY6" fmla="*/ 0 h 977553"/>
                <a:gd name="connsiteX0" fmla="*/ 107579 w 694979"/>
                <a:gd name="connsiteY0" fmla="*/ 0 h 977553"/>
                <a:gd name="connsiteX1" fmla="*/ 694979 w 694979"/>
                <a:gd name="connsiteY1" fmla="*/ 102424 h 977553"/>
                <a:gd name="connsiteX2" fmla="*/ 553154 w 694979"/>
                <a:gd name="connsiteY2" fmla="*/ 423945 h 977553"/>
                <a:gd name="connsiteX3" fmla="*/ 330974 w 694979"/>
                <a:gd name="connsiteY3" fmla="*/ 223395 h 977553"/>
                <a:gd name="connsiteX4" fmla="*/ 330974 w 694979"/>
                <a:gd name="connsiteY4" fmla="*/ 651705 h 977553"/>
                <a:gd name="connsiteX5" fmla="*/ 107579 w 694979"/>
                <a:gd name="connsiteY5" fmla="*/ 977553 h 977553"/>
                <a:gd name="connsiteX6" fmla="*/ 0 w 694979"/>
                <a:gd name="connsiteY6" fmla="*/ 898493 h 977553"/>
                <a:gd name="connsiteX7" fmla="*/ 107579 w 694979"/>
                <a:gd name="connsiteY7" fmla="*/ 0 h 977553"/>
                <a:gd name="connsiteX0" fmla="*/ 107579 w 694979"/>
                <a:gd name="connsiteY0" fmla="*/ 0 h 1082940"/>
                <a:gd name="connsiteX1" fmla="*/ 694979 w 694979"/>
                <a:gd name="connsiteY1" fmla="*/ 102424 h 1082940"/>
                <a:gd name="connsiteX2" fmla="*/ 553154 w 694979"/>
                <a:gd name="connsiteY2" fmla="*/ 423945 h 1082940"/>
                <a:gd name="connsiteX3" fmla="*/ 330974 w 694979"/>
                <a:gd name="connsiteY3" fmla="*/ 223395 h 1082940"/>
                <a:gd name="connsiteX4" fmla="*/ 330974 w 694979"/>
                <a:gd name="connsiteY4" fmla="*/ 651705 h 1082940"/>
                <a:gd name="connsiteX5" fmla="*/ 294172 w 694979"/>
                <a:gd name="connsiteY5" fmla="*/ 1082940 h 1082940"/>
                <a:gd name="connsiteX6" fmla="*/ 0 w 694979"/>
                <a:gd name="connsiteY6" fmla="*/ 898493 h 1082940"/>
                <a:gd name="connsiteX7" fmla="*/ 107579 w 694979"/>
                <a:gd name="connsiteY7" fmla="*/ 0 h 1082940"/>
                <a:gd name="connsiteX0" fmla="*/ 107579 w 694979"/>
                <a:gd name="connsiteY0" fmla="*/ 0 h 1082940"/>
                <a:gd name="connsiteX1" fmla="*/ 694979 w 694979"/>
                <a:gd name="connsiteY1" fmla="*/ 102424 h 1082940"/>
                <a:gd name="connsiteX2" fmla="*/ 553154 w 694979"/>
                <a:gd name="connsiteY2" fmla="*/ 423945 h 1082940"/>
                <a:gd name="connsiteX3" fmla="*/ 330974 w 694979"/>
                <a:gd name="connsiteY3" fmla="*/ 223395 h 1082940"/>
                <a:gd name="connsiteX4" fmla="*/ 294172 w 694979"/>
                <a:gd name="connsiteY4" fmla="*/ 1082940 h 1082940"/>
                <a:gd name="connsiteX5" fmla="*/ 0 w 694979"/>
                <a:gd name="connsiteY5" fmla="*/ 898493 h 1082940"/>
                <a:gd name="connsiteX6" fmla="*/ 107579 w 694979"/>
                <a:gd name="connsiteY6" fmla="*/ 0 h 1082940"/>
                <a:gd name="connsiteX0" fmla="*/ 107579 w 694979"/>
                <a:gd name="connsiteY0" fmla="*/ 0 h 1156320"/>
                <a:gd name="connsiteX1" fmla="*/ 694979 w 694979"/>
                <a:gd name="connsiteY1" fmla="*/ 102424 h 1156320"/>
                <a:gd name="connsiteX2" fmla="*/ 553154 w 694979"/>
                <a:gd name="connsiteY2" fmla="*/ 423945 h 1156320"/>
                <a:gd name="connsiteX3" fmla="*/ 330974 w 694979"/>
                <a:gd name="connsiteY3" fmla="*/ 223395 h 1156320"/>
                <a:gd name="connsiteX4" fmla="*/ 277984 w 694979"/>
                <a:gd name="connsiteY4" fmla="*/ 1156320 h 1156320"/>
                <a:gd name="connsiteX5" fmla="*/ 0 w 694979"/>
                <a:gd name="connsiteY5" fmla="*/ 898493 h 1156320"/>
                <a:gd name="connsiteX6" fmla="*/ 107579 w 694979"/>
                <a:gd name="connsiteY6" fmla="*/ 0 h 1156320"/>
                <a:gd name="connsiteX0" fmla="*/ 107579 w 694979"/>
                <a:gd name="connsiteY0" fmla="*/ 0 h 1156320"/>
                <a:gd name="connsiteX1" fmla="*/ 694979 w 694979"/>
                <a:gd name="connsiteY1" fmla="*/ 102424 h 1156320"/>
                <a:gd name="connsiteX2" fmla="*/ 553154 w 694979"/>
                <a:gd name="connsiteY2" fmla="*/ 423945 h 1156320"/>
                <a:gd name="connsiteX3" fmla="*/ 330974 w 694979"/>
                <a:gd name="connsiteY3" fmla="*/ 223395 h 1156320"/>
                <a:gd name="connsiteX4" fmla="*/ 277984 w 694979"/>
                <a:gd name="connsiteY4" fmla="*/ 1156320 h 1156320"/>
                <a:gd name="connsiteX5" fmla="*/ 0 w 694979"/>
                <a:gd name="connsiteY5" fmla="*/ 898493 h 1156320"/>
                <a:gd name="connsiteX6" fmla="*/ 107579 w 694979"/>
                <a:gd name="connsiteY6" fmla="*/ 0 h 1156320"/>
                <a:gd name="connsiteX0" fmla="*/ 107579 w 694979"/>
                <a:gd name="connsiteY0" fmla="*/ 0 h 1156320"/>
                <a:gd name="connsiteX1" fmla="*/ 694979 w 694979"/>
                <a:gd name="connsiteY1" fmla="*/ 102424 h 1156320"/>
                <a:gd name="connsiteX2" fmla="*/ 553154 w 694979"/>
                <a:gd name="connsiteY2" fmla="*/ 423945 h 1156320"/>
                <a:gd name="connsiteX3" fmla="*/ 330974 w 694979"/>
                <a:gd name="connsiteY3" fmla="*/ 223395 h 1156320"/>
                <a:gd name="connsiteX4" fmla="*/ 277984 w 694979"/>
                <a:gd name="connsiteY4" fmla="*/ 1156320 h 1156320"/>
                <a:gd name="connsiteX5" fmla="*/ 0 w 694979"/>
                <a:gd name="connsiteY5" fmla="*/ 898493 h 1156320"/>
                <a:gd name="connsiteX6" fmla="*/ 107579 w 694979"/>
                <a:gd name="connsiteY6" fmla="*/ 0 h 1156320"/>
                <a:gd name="connsiteX0" fmla="*/ 107579 w 694979"/>
                <a:gd name="connsiteY0" fmla="*/ 0 h 1156320"/>
                <a:gd name="connsiteX1" fmla="*/ 694979 w 694979"/>
                <a:gd name="connsiteY1" fmla="*/ 102424 h 1156320"/>
                <a:gd name="connsiteX2" fmla="*/ 553154 w 694979"/>
                <a:gd name="connsiteY2" fmla="*/ 423945 h 1156320"/>
                <a:gd name="connsiteX3" fmla="*/ 330974 w 694979"/>
                <a:gd name="connsiteY3" fmla="*/ 223395 h 1156320"/>
                <a:gd name="connsiteX4" fmla="*/ 277984 w 694979"/>
                <a:gd name="connsiteY4" fmla="*/ 1156320 h 1156320"/>
                <a:gd name="connsiteX5" fmla="*/ 0 w 694979"/>
                <a:gd name="connsiteY5" fmla="*/ 898493 h 1156320"/>
                <a:gd name="connsiteX6" fmla="*/ 107579 w 694979"/>
                <a:gd name="connsiteY6" fmla="*/ 0 h 1156320"/>
                <a:gd name="connsiteX0" fmla="*/ 107579 w 694979"/>
                <a:gd name="connsiteY0" fmla="*/ 0 h 1156320"/>
                <a:gd name="connsiteX1" fmla="*/ 694979 w 694979"/>
                <a:gd name="connsiteY1" fmla="*/ 102424 h 1156320"/>
                <a:gd name="connsiteX2" fmla="*/ 553154 w 694979"/>
                <a:gd name="connsiteY2" fmla="*/ 423945 h 1156320"/>
                <a:gd name="connsiteX3" fmla="*/ 330974 w 694979"/>
                <a:gd name="connsiteY3" fmla="*/ 223395 h 1156320"/>
                <a:gd name="connsiteX4" fmla="*/ 277984 w 694979"/>
                <a:gd name="connsiteY4" fmla="*/ 1156320 h 1156320"/>
                <a:gd name="connsiteX5" fmla="*/ 0 w 694979"/>
                <a:gd name="connsiteY5" fmla="*/ 898493 h 1156320"/>
                <a:gd name="connsiteX6" fmla="*/ 107579 w 694979"/>
                <a:gd name="connsiteY6" fmla="*/ 0 h 1156320"/>
                <a:gd name="connsiteX0" fmla="*/ 107579 w 694979"/>
                <a:gd name="connsiteY0" fmla="*/ 0 h 1156320"/>
                <a:gd name="connsiteX1" fmla="*/ 694979 w 694979"/>
                <a:gd name="connsiteY1" fmla="*/ 102424 h 1156320"/>
                <a:gd name="connsiteX2" fmla="*/ 553154 w 694979"/>
                <a:gd name="connsiteY2" fmla="*/ 423945 h 1156320"/>
                <a:gd name="connsiteX3" fmla="*/ 330974 w 694979"/>
                <a:gd name="connsiteY3" fmla="*/ 223395 h 1156320"/>
                <a:gd name="connsiteX4" fmla="*/ 277984 w 694979"/>
                <a:gd name="connsiteY4" fmla="*/ 1156320 h 1156320"/>
                <a:gd name="connsiteX5" fmla="*/ 0 w 694979"/>
                <a:gd name="connsiteY5" fmla="*/ 898493 h 1156320"/>
                <a:gd name="connsiteX6" fmla="*/ 107579 w 694979"/>
                <a:gd name="connsiteY6" fmla="*/ 0 h 1156320"/>
                <a:gd name="connsiteX0" fmla="*/ 107579 w 694979"/>
                <a:gd name="connsiteY0" fmla="*/ 0 h 1156320"/>
                <a:gd name="connsiteX1" fmla="*/ 694979 w 694979"/>
                <a:gd name="connsiteY1" fmla="*/ 102424 h 1156320"/>
                <a:gd name="connsiteX2" fmla="*/ 553154 w 694979"/>
                <a:gd name="connsiteY2" fmla="*/ 423945 h 1156320"/>
                <a:gd name="connsiteX3" fmla="*/ 330974 w 694979"/>
                <a:gd name="connsiteY3" fmla="*/ 223395 h 1156320"/>
                <a:gd name="connsiteX4" fmla="*/ 277984 w 694979"/>
                <a:gd name="connsiteY4" fmla="*/ 1156320 h 1156320"/>
                <a:gd name="connsiteX5" fmla="*/ 0 w 694979"/>
                <a:gd name="connsiteY5" fmla="*/ 898493 h 1156320"/>
                <a:gd name="connsiteX6" fmla="*/ 107579 w 694979"/>
                <a:gd name="connsiteY6" fmla="*/ 0 h 1156320"/>
                <a:gd name="connsiteX0" fmla="*/ 107579 w 694979"/>
                <a:gd name="connsiteY0" fmla="*/ 0 h 1156320"/>
                <a:gd name="connsiteX1" fmla="*/ 694979 w 694979"/>
                <a:gd name="connsiteY1" fmla="*/ 102424 h 1156320"/>
                <a:gd name="connsiteX2" fmla="*/ 553154 w 694979"/>
                <a:gd name="connsiteY2" fmla="*/ 423945 h 1156320"/>
                <a:gd name="connsiteX3" fmla="*/ 330974 w 694979"/>
                <a:gd name="connsiteY3" fmla="*/ 223395 h 1156320"/>
                <a:gd name="connsiteX4" fmla="*/ 277984 w 694979"/>
                <a:gd name="connsiteY4" fmla="*/ 1156320 h 1156320"/>
                <a:gd name="connsiteX5" fmla="*/ 0 w 694979"/>
                <a:gd name="connsiteY5" fmla="*/ 898493 h 1156320"/>
                <a:gd name="connsiteX6" fmla="*/ 107579 w 694979"/>
                <a:gd name="connsiteY6" fmla="*/ 0 h 1156320"/>
                <a:gd name="connsiteX0" fmla="*/ 107579 w 694979"/>
                <a:gd name="connsiteY0" fmla="*/ 0 h 1156320"/>
                <a:gd name="connsiteX1" fmla="*/ 694979 w 694979"/>
                <a:gd name="connsiteY1" fmla="*/ 102424 h 1156320"/>
                <a:gd name="connsiteX2" fmla="*/ 553154 w 694979"/>
                <a:gd name="connsiteY2" fmla="*/ 423945 h 1156320"/>
                <a:gd name="connsiteX3" fmla="*/ 330974 w 694979"/>
                <a:gd name="connsiteY3" fmla="*/ 223395 h 1156320"/>
                <a:gd name="connsiteX4" fmla="*/ 277984 w 694979"/>
                <a:gd name="connsiteY4" fmla="*/ 1156320 h 1156320"/>
                <a:gd name="connsiteX5" fmla="*/ 0 w 694979"/>
                <a:gd name="connsiteY5" fmla="*/ 898493 h 1156320"/>
                <a:gd name="connsiteX6" fmla="*/ 107579 w 694979"/>
                <a:gd name="connsiteY6" fmla="*/ 0 h 1156320"/>
                <a:gd name="connsiteX0" fmla="*/ 107579 w 694979"/>
                <a:gd name="connsiteY0" fmla="*/ 0 h 1156320"/>
                <a:gd name="connsiteX1" fmla="*/ 694979 w 694979"/>
                <a:gd name="connsiteY1" fmla="*/ 102424 h 1156320"/>
                <a:gd name="connsiteX2" fmla="*/ 553154 w 694979"/>
                <a:gd name="connsiteY2" fmla="*/ 423945 h 1156320"/>
                <a:gd name="connsiteX3" fmla="*/ 330974 w 694979"/>
                <a:gd name="connsiteY3" fmla="*/ 223395 h 1156320"/>
                <a:gd name="connsiteX4" fmla="*/ 277984 w 694979"/>
                <a:gd name="connsiteY4" fmla="*/ 1156320 h 1156320"/>
                <a:gd name="connsiteX5" fmla="*/ 0 w 694979"/>
                <a:gd name="connsiteY5" fmla="*/ 898493 h 1156320"/>
                <a:gd name="connsiteX6" fmla="*/ 107579 w 694979"/>
                <a:gd name="connsiteY6" fmla="*/ 0 h 1156320"/>
                <a:gd name="connsiteX0" fmla="*/ 232052 w 819452"/>
                <a:gd name="connsiteY0" fmla="*/ 0 h 1156320"/>
                <a:gd name="connsiteX1" fmla="*/ 819452 w 819452"/>
                <a:gd name="connsiteY1" fmla="*/ 102424 h 1156320"/>
                <a:gd name="connsiteX2" fmla="*/ 677627 w 819452"/>
                <a:gd name="connsiteY2" fmla="*/ 423945 h 1156320"/>
                <a:gd name="connsiteX3" fmla="*/ 455447 w 819452"/>
                <a:gd name="connsiteY3" fmla="*/ 223395 h 1156320"/>
                <a:gd name="connsiteX4" fmla="*/ 402457 w 819452"/>
                <a:gd name="connsiteY4" fmla="*/ 1156320 h 1156320"/>
                <a:gd name="connsiteX5" fmla="*/ 124473 w 819452"/>
                <a:gd name="connsiteY5" fmla="*/ 898493 h 1156320"/>
                <a:gd name="connsiteX6" fmla="*/ 232052 w 819452"/>
                <a:gd name="connsiteY6" fmla="*/ 0 h 1156320"/>
                <a:gd name="connsiteX0" fmla="*/ 232052 w 819452"/>
                <a:gd name="connsiteY0" fmla="*/ 0 h 1156320"/>
                <a:gd name="connsiteX1" fmla="*/ 819452 w 819452"/>
                <a:gd name="connsiteY1" fmla="*/ 102424 h 1156320"/>
                <a:gd name="connsiteX2" fmla="*/ 731468 w 819452"/>
                <a:gd name="connsiteY2" fmla="*/ 397630 h 1156320"/>
                <a:gd name="connsiteX3" fmla="*/ 455447 w 819452"/>
                <a:gd name="connsiteY3" fmla="*/ 223395 h 1156320"/>
                <a:gd name="connsiteX4" fmla="*/ 402457 w 819452"/>
                <a:gd name="connsiteY4" fmla="*/ 1156320 h 1156320"/>
                <a:gd name="connsiteX5" fmla="*/ 124473 w 819452"/>
                <a:gd name="connsiteY5" fmla="*/ 898493 h 1156320"/>
                <a:gd name="connsiteX6" fmla="*/ 232052 w 819452"/>
                <a:gd name="connsiteY6" fmla="*/ 0 h 1156320"/>
                <a:gd name="connsiteX0" fmla="*/ 232052 w 819452"/>
                <a:gd name="connsiteY0" fmla="*/ 0 h 1156320"/>
                <a:gd name="connsiteX1" fmla="*/ 819452 w 819452"/>
                <a:gd name="connsiteY1" fmla="*/ 102424 h 1156320"/>
                <a:gd name="connsiteX2" fmla="*/ 731468 w 819452"/>
                <a:gd name="connsiteY2" fmla="*/ 397630 h 1156320"/>
                <a:gd name="connsiteX3" fmla="*/ 455447 w 819452"/>
                <a:gd name="connsiteY3" fmla="*/ 223395 h 1156320"/>
                <a:gd name="connsiteX4" fmla="*/ 402457 w 819452"/>
                <a:gd name="connsiteY4" fmla="*/ 1156320 h 1156320"/>
                <a:gd name="connsiteX5" fmla="*/ 124473 w 819452"/>
                <a:gd name="connsiteY5" fmla="*/ 898493 h 1156320"/>
                <a:gd name="connsiteX6" fmla="*/ 232052 w 819452"/>
                <a:gd name="connsiteY6" fmla="*/ 0 h 1156320"/>
                <a:gd name="connsiteX0" fmla="*/ 232052 w 819452"/>
                <a:gd name="connsiteY0" fmla="*/ 0 h 1156320"/>
                <a:gd name="connsiteX1" fmla="*/ 819452 w 819452"/>
                <a:gd name="connsiteY1" fmla="*/ 102424 h 1156320"/>
                <a:gd name="connsiteX2" fmla="*/ 731468 w 819452"/>
                <a:gd name="connsiteY2" fmla="*/ 397630 h 1156320"/>
                <a:gd name="connsiteX3" fmla="*/ 455447 w 819452"/>
                <a:gd name="connsiteY3" fmla="*/ 223395 h 1156320"/>
                <a:gd name="connsiteX4" fmla="*/ 402457 w 819452"/>
                <a:gd name="connsiteY4" fmla="*/ 1156320 h 1156320"/>
                <a:gd name="connsiteX5" fmla="*/ 124473 w 819452"/>
                <a:gd name="connsiteY5" fmla="*/ 898493 h 1156320"/>
                <a:gd name="connsiteX6" fmla="*/ 232052 w 819452"/>
                <a:gd name="connsiteY6" fmla="*/ 0 h 1156320"/>
                <a:gd name="connsiteX0" fmla="*/ 232052 w 819452"/>
                <a:gd name="connsiteY0" fmla="*/ 0 h 1156320"/>
                <a:gd name="connsiteX1" fmla="*/ 819452 w 819452"/>
                <a:gd name="connsiteY1" fmla="*/ 102424 h 1156320"/>
                <a:gd name="connsiteX2" fmla="*/ 731468 w 819452"/>
                <a:gd name="connsiteY2" fmla="*/ 397630 h 1156320"/>
                <a:gd name="connsiteX3" fmla="*/ 455447 w 819452"/>
                <a:gd name="connsiteY3" fmla="*/ 223395 h 1156320"/>
                <a:gd name="connsiteX4" fmla="*/ 402457 w 819452"/>
                <a:gd name="connsiteY4" fmla="*/ 1156320 h 1156320"/>
                <a:gd name="connsiteX5" fmla="*/ 124473 w 819452"/>
                <a:gd name="connsiteY5" fmla="*/ 898493 h 1156320"/>
                <a:gd name="connsiteX6" fmla="*/ 232052 w 819452"/>
                <a:gd name="connsiteY6" fmla="*/ 0 h 1156320"/>
                <a:gd name="connsiteX0" fmla="*/ 232052 w 819452"/>
                <a:gd name="connsiteY0" fmla="*/ 0 h 1156320"/>
                <a:gd name="connsiteX1" fmla="*/ 819452 w 819452"/>
                <a:gd name="connsiteY1" fmla="*/ 102424 h 1156320"/>
                <a:gd name="connsiteX2" fmla="*/ 731468 w 819452"/>
                <a:gd name="connsiteY2" fmla="*/ 397630 h 1156320"/>
                <a:gd name="connsiteX3" fmla="*/ 455447 w 819452"/>
                <a:gd name="connsiteY3" fmla="*/ 223395 h 1156320"/>
                <a:gd name="connsiteX4" fmla="*/ 402457 w 819452"/>
                <a:gd name="connsiteY4" fmla="*/ 1156320 h 1156320"/>
                <a:gd name="connsiteX5" fmla="*/ 124473 w 819452"/>
                <a:gd name="connsiteY5" fmla="*/ 898493 h 1156320"/>
                <a:gd name="connsiteX6" fmla="*/ 232052 w 819452"/>
                <a:gd name="connsiteY6" fmla="*/ 0 h 1156320"/>
                <a:gd name="connsiteX0" fmla="*/ 232052 w 819452"/>
                <a:gd name="connsiteY0" fmla="*/ 0 h 1156320"/>
                <a:gd name="connsiteX1" fmla="*/ 819452 w 819452"/>
                <a:gd name="connsiteY1" fmla="*/ 102424 h 1156320"/>
                <a:gd name="connsiteX2" fmla="*/ 731468 w 819452"/>
                <a:gd name="connsiteY2" fmla="*/ 397630 h 1156320"/>
                <a:gd name="connsiteX3" fmla="*/ 455447 w 819452"/>
                <a:gd name="connsiteY3" fmla="*/ 223395 h 1156320"/>
                <a:gd name="connsiteX4" fmla="*/ 402457 w 819452"/>
                <a:gd name="connsiteY4" fmla="*/ 1156320 h 1156320"/>
                <a:gd name="connsiteX5" fmla="*/ 124473 w 819452"/>
                <a:gd name="connsiteY5" fmla="*/ 898493 h 1156320"/>
                <a:gd name="connsiteX6" fmla="*/ 232052 w 819452"/>
                <a:gd name="connsiteY6" fmla="*/ 0 h 1156320"/>
                <a:gd name="connsiteX0" fmla="*/ 232052 w 819452"/>
                <a:gd name="connsiteY0" fmla="*/ 0 h 1156320"/>
                <a:gd name="connsiteX1" fmla="*/ 819452 w 819452"/>
                <a:gd name="connsiteY1" fmla="*/ 102424 h 1156320"/>
                <a:gd name="connsiteX2" fmla="*/ 731468 w 819452"/>
                <a:gd name="connsiteY2" fmla="*/ 397630 h 1156320"/>
                <a:gd name="connsiteX3" fmla="*/ 455447 w 819452"/>
                <a:gd name="connsiteY3" fmla="*/ 223395 h 1156320"/>
                <a:gd name="connsiteX4" fmla="*/ 402457 w 819452"/>
                <a:gd name="connsiteY4" fmla="*/ 1156320 h 1156320"/>
                <a:gd name="connsiteX5" fmla="*/ 124473 w 819452"/>
                <a:gd name="connsiteY5" fmla="*/ 898493 h 1156320"/>
                <a:gd name="connsiteX6" fmla="*/ 232052 w 819452"/>
                <a:gd name="connsiteY6" fmla="*/ 0 h 1156320"/>
                <a:gd name="connsiteX0" fmla="*/ 232052 w 819452"/>
                <a:gd name="connsiteY0" fmla="*/ 0 h 1156320"/>
                <a:gd name="connsiteX1" fmla="*/ 819452 w 819452"/>
                <a:gd name="connsiteY1" fmla="*/ 102424 h 1156320"/>
                <a:gd name="connsiteX2" fmla="*/ 731468 w 819452"/>
                <a:gd name="connsiteY2" fmla="*/ 397630 h 1156320"/>
                <a:gd name="connsiteX3" fmla="*/ 455447 w 819452"/>
                <a:gd name="connsiteY3" fmla="*/ 223395 h 1156320"/>
                <a:gd name="connsiteX4" fmla="*/ 402457 w 819452"/>
                <a:gd name="connsiteY4" fmla="*/ 1156320 h 1156320"/>
                <a:gd name="connsiteX5" fmla="*/ 124473 w 819452"/>
                <a:gd name="connsiteY5" fmla="*/ 898493 h 1156320"/>
                <a:gd name="connsiteX6" fmla="*/ 232052 w 819452"/>
                <a:gd name="connsiteY6" fmla="*/ 0 h 1156320"/>
                <a:gd name="connsiteX0" fmla="*/ 232052 w 819452"/>
                <a:gd name="connsiteY0" fmla="*/ 0 h 1156320"/>
                <a:gd name="connsiteX1" fmla="*/ 819452 w 819452"/>
                <a:gd name="connsiteY1" fmla="*/ 102424 h 1156320"/>
                <a:gd name="connsiteX2" fmla="*/ 731468 w 819452"/>
                <a:gd name="connsiteY2" fmla="*/ 397630 h 1156320"/>
                <a:gd name="connsiteX3" fmla="*/ 455447 w 819452"/>
                <a:gd name="connsiteY3" fmla="*/ 223395 h 1156320"/>
                <a:gd name="connsiteX4" fmla="*/ 402457 w 819452"/>
                <a:gd name="connsiteY4" fmla="*/ 1156320 h 1156320"/>
                <a:gd name="connsiteX5" fmla="*/ 124473 w 819452"/>
                <a:gd name="connsiteY5" fmla="*/ 898493 h 1156320"/>
                <a:gd name="connsiteX6" fmla="*/ 232052 w 819452"/>
                <a:gd name="connsiteY6" fmla="*/ 0 h 1156320"/>
                <a:gd name="connsiteX0" fmla="*/ 232052 w 819452"/>
                <a:gd name="connsiteY0" fmla="*/ 0 h 1156320"/>
                <a:gd name="connsiteX1" fmla="*/ 819452 w 819452"/>
                <a:gd name="connsiteY1" fmla="*/ 102424 h 1156320"/>
                <a:gd name="connsiteX2" fmla="*/ 731468 w 819452"/>
                <a:gd name="connsiteY2" fmla="*/ 397630 h 1156320"/>
                <a:gd name="connsiteX3" fmla="*/ 455447 w 819452"/>
                <a:gd name="connsiteY3" fmla="*/ 223395 h 1156320"/>
                <a:gd name="connsiteX4" fmla="*/ 402457 w 819452"/>
                <a:gd name="connsiteY4" fmla="*/ 1156320 h 1156320"/>
                <a:gd name="connsiteX5" fmla="*/ 124473 w 819452"/>
                <a:gd name="connsiteY5" fmla="*/ 898493 h 1156320"/>
                <a:gd name="connsiteX6" fmla="*/ 232052 w 819452"/>
                <a:gd name="connsiteY6" fmla="*/ 0 h 1156320"/>
                <a:gd name="connsiteX0" fmla="*/ 232052 w 819452"/>
                <a:gd name="connsiteY0" fmla="*/ 0 h 1156320"/>
                <a:gd name="connsiteX1" fmla="*/ 819452 w 819452"/>
                <a:gd name="connsiteY1" fmla="*/ 102424 h 1156320"/>
                <a:gd name="connsiteX2" fmla="*/ 731468 w 819452"/>
                <a:gd name="connsiteY2" fmla="*/ 397630 h 1156320"/>
                <a:gd name="connsiteX3" fmla="*/ 455447 w 819452"/>
                <a:gd name="connsiteY3" fmla="*/ 223395 h 1156320"/>
                <a:gd name="connsiteX4" fmla="*/ 402457 w 819452"/>
                <a:gd name="connsiteY4" fmla="*/ 1156320 h 1156320"/>
                <a:gd name="connsiteX5" fmla="*/ 124473 w 819452"/>
                <a:gd name="connsiteY5" fmla="*/ 898493 h 1156320"/>
                <a:gd name="connsiteX6" fmla="*/ 232052 w 819452"/>
                <a:gd name="connsiteY6" fmla="*/ 0 h 1156320"/>
                <a:gd name="connsiteX0" fmla="*/ 232052 w 904420"/>
                <a:gd name="connsiteY0" fmla="*/ 0 h 1156320"/>
                <a:gd name="connsiteX1" fmla="*/ 819452 w 904420"/>
                <a:gd name="connsiteY1" fmla="*/ 102424 h 1156320"/>
                <a:gd name="connsiteX2" fmla="*/ 741860 w 904420"/>
                <a:gd name="connsiteY2" fmla="*/ 353662 h 1156320"/>
                <a:gd name="connsiteX3" fmla="*/ 731468 w 904420"/>
                <a:gd name="connsiteY3" fmla="*/ 397630 h 1156320"/>
                <a:gd name="connsiteX4" fmla="*/ 455447 w 904420"/>
                <a:gd name="connsiteY4" fmla="*/ 223395 h 1156320"/>
                <a:gd name="connsiteX5" fmla="*/ 402457 w 904420"/>
                <a:gd name="connsiteY5" fmla="*/ 1156320 h 1156320"/>
                <a:gd name="connsiteX6" fmla="*/ 124473 w 904420"/>
                <a:gd name="connsiteY6" fmla="*/ 898493 h 1156320"/>
                <a:gd name="connsiteX7" fmla="*/ 232052 w 904420"/>
                <a:gd name="connsiteY7" fmla="*/ 0 h 1156320"/>
                <a:gd name="connsiteX0" fmla="*/ 232052 w 902688"/>
                <a:gd name="connsiteY0" fmla="*/ 0 h 1156320"/>
                <a:gd name="connsiteX1" fmla="*/ 819452 w 902688"/>
                <a:gd name="connsiteY1" fmla="*/ 102424 h 1156320"/>
                <a:gd name="connsiteX2" fmla="*/ 731468 w 902688"/>
                <a:gd name="connsiteY2" fmla="*/ 397630 h 1156320"/>
                <a:gd name="connsiteX3" fmla="*/ 455447 w 902688"/>
                <a:gd name="connsiteY3" fmla="*/ 223395 h 1156320"/>
                <a:gd name="connsiteX4" fmla="*/ 402457 w 902688"/>
                <a:gd name="connsiteY4" fmla="*/ 1156320 h 1156320"/>
                <a:gd name="connsiteX5" fmla="*/ 124473 w 902688"/>
                <a:gd name="connsiteY5" fmla="*/ 898493 h 1156320"/>
                <a:gd name="connsiteX6" fmla="*/ 232052 w 902688"/>
                <a:gd name="connsiteY6" fmla="*/ 0 h 1156320"/>
                <a:gd name="connsiteX0" fmla="*/ 232052 w 902688"/>
                <a:gd name="connsiteY0" fmla="*/ 0 h 1156320"/>
                <a:gd name="connsiteX1" fmla="*/ 819452 w 902688"/>
                <a:gd name="connsiteY1" fmla="*/ 102424 h 1156320"/>
                <a:gd name="connsiteX2" fmla="*/ 731468 w 902688"/>
                <a:gd name="connsiteY2" fmla="*/ 397630 h 1156320"/>
                <a:gd name="connsiteX3" fmla="*/ 455447 w 902688"/>
                <a:gd name="connsiteY3" fmla="*/ 223395 h 1156320"/>
                <a:gd name="connsiteX4" fmla="*/ 402457 w 902688"/>
                <a:gd name="connsiteY4" fmla="*/ 1156320 h 1156320"/>
                <a:gd name="connsiteX5" fmla="*/ 124473 w 902688"/>
                <a:gd name="connsiteY5" fmla="*/ 898493 h 1156320"/>
                <a:gd name="connsiteX6" fmla="*/ 232052 w 902688"/>
                <a:gd name="connsiteY6" fmla="*/ 0 h 1156320"/>
                <a:gd name="connsiteX0" fmla="*/ 232052 w 902688"/>
                <a:gd name="connsiteY0" fmla="*/ 0 h 1156320"/>
                <a:gd name="connsiteX1" fmla="*/ 819452 w 902688"/>
                <a:gd name="connsiteY1" fmla="*/ 102424 h 1156320"/>
                <a:gd name="connsiteX2" fmla="*/ 731468 w 902688"/>
                <a:gd name="connsiteY2" fmla="*/ 397630 h 1156320"/>
                <a:gd name="connsiteX3" fmla="*/ 455447 w 902688"/>
                <a:gd name="connsiteY3" fmla="*/ 223395 h 1156320"/>
                <a:gd name="connsiteX4" fmla="*/ 402457 w 902688"/>
                <a:gd name="connsiteY4" fmla="*/ 1156320 h 1156320"/>
                <a:gd name="connsiteX5" fmla="*/ 124473 w 902688"/>
                <a:gd name="connsiteY5" fmla="*/ 898493 h 1156320"/>
                <a:gd name="connsiteX6" fmla="*/ 232052 w 902688"/>
                <a:gd name="connsiteY6" fmla="*/ 0 h 1156320"/>
                <a:gd name="connsiteX0" fmla="*/ 232052 w 902688"/>
                <a:gd name="connsiteY0" fmla="*/ 0 h 1156320"/>
                <a:gd name="connsiteX1" fmla="*/ 819452 w 902688"/>
                <a:gd name="connsiteY1" fmla="*/ 102424 h 1156320"/>
                <a:gd name="connsiteX2" fmla="*/ 731468 w 902688"/>
                <a:gd name="connsiteY2" fmla="*/ 397630 h 1156320"/>
                <a:gd name="connsiteX3" fmla="*/ 455447 w 902688"/>
                <a:gd name="connsiteY3" fmla="*/ 223395 h 1156320"/>
                <a:gd name="connsiteX4" fmla="*/ 402457 w 902688"/>
                <a:gd name="connsiteY4" fmla="*/ 1156320 h 1156320"/>
                <a:gd name="connsiteX5" fmla="*/ 124473 w 902688"/>
                <a:gd name="connsiteY5" fmla="*/ 898493 h 1156320"/>
                <a:gd name="connsiteX6" fmla="*/ 232052 w 902688"/>
                <a:gd name="connsiteY6" fmla="*/ 0 h 1156320"/>
                <a:gd name="connsiteX0" fmla="*/ 232052 w 902688"/>
                <a:gd name="connsiteY0" fmla="*/ 0 h 1156320"/>
                <a:gd name="connsiteX1" fmla="*/ 819452 w 902688"/>
                <a:gd name="connsiteY1" fmla="*/ 102424 h 1156320"/>
                <a:gd name="connsiteX2" fmla="*/ 731468 w 902688"/>
                <a:gd name="connsiteY2" fmla="*/ 397630 h 1156320"/>
                <a:gd name="connsiteX3" fmla="*/ 455447 w 902688"/>
                <a:gd name="connsiteY3" fmla="*/ 223395 h 1156320"/>
                <a:gd name="connsiteX4" fmla="*/ 402457 w 902688"/>
                <a:gd name="connsiteY4" fmla="*/ 1156320 h 1156320"/>
                <a:gd name="connsiteX5" fmla="*/ 124473 w 902688"/>
                <a:gd name="connsiteY5" fmla="*/ 898493 h 1156320"/>
                <a:gd name="connsiteX6" fmla="*/ 232052 w 902688"/>
                <a:gd name="connsiteY6" fmla="*/ 0 h 1156320"/>
                <a:gd name="connsiteX0" fmla="*/ 232052 w 902688"/>
                <a:gd name="connsiteY0" fmla="*/ 0 h 1156320"/>
                <a:gd name="connsiteX1" fmla="*/ 819452 w 902688"/>
                <a:gd name="connsiteY1" fmla="*/ 102424 h 1156320"/>
                <a:gd name="connsiteX2" fmla="*/ 731468 w 902688"/>
                <a:gd name="connsiteY2" fmla="*/ 397630 h 1156320"/>
                <a:gd name="connsiteX3" fmla="*/ 455447 w 902688"/>
                <a:gd name="connsiteY3" fmla="*/ 223395 h 1156320"/>
                <a:gd name="connsiteX4" fmla="*/ 402457 w 902688"/>
                <a:gd name="connsiteY4" fmla="*/ 1156320 h 1156320"/>
                <a:gd name="connsiteX5" fmla="*/ 124473 w 902688"/>
                <a:gd name="connsiteY5" fmla="*/ 898493 h 1156320"/>
                <a:gd name="connsiteX6" fmla="*/ 232052 w 902688"/>
                <a:gd name="connsiteY6" fmla="*/ 0 h 1156320"/>
                <a:gd name="connsiteX0" fmla="*/ 232052 w 902688"/>
                <a:gd name="connsiteY0" fmla="*/ 0 h 1156320"/>
                <a:gd name="connsiteX1" fmla="*/ 819452 w 902688"/>
                <a:gd name="connsiteY1" fmla="*/ 102424 h 1156320"/>
                <a:gd name="connsiteX2" fmla="*/ 731468 w 902688"/>
                <a:gd name="connsiteY2" fmla="*/ 397630 h 1156320"/>
                <a:gd name="connsiteX3" fmla="*/ 455447 w 902688"/>
                <a:gd name="connsiteY3" fmla="*/ 223395 h 1156320"/>
                <a:gd name="connsiteX4" fmla="*/ 402457 w 902688"/>
                <a:gd name="connsiteY4" fmla="*/ 1156320 h 1156320"/>
                <a:gd name="connsiteX5" fmla="*/ 124473 w 902688"/>
                <a:gd name="connsiteY5" fmla="*/ 898493 h 1156320"/>
                <a:gd name="connsiteX6" fmla="*/ 232052 w 902688"/>
                <a:gd name="connsiteY6" fmla="*/ 0 h 1156320"/>
                <a:gd name="connsiteX0" fmla="*/ 232052 w 902688"/>
                <a:gd name="connsiteY0" fmla="*/ 0 h 1156320"/>
                <a:gd name="connsiteX1" fmla="*/ 819452 w 902688"/>
                <a:gd name="connsiteY1" fmla="*/ 102424 h 1156320"/>
                <a:gd name="connsiteX2" fmla="*/ 731468 w 902688"/>
                <a:gd name="connsiteY2" fmla="*/ 397630 h 1156320"/>
                <a:gd name="connsiteX3" fmla="*/ 455447 w 902688"/>
                <a:gd name="connsiteY3" fmla="*/ 223395 h 1156320"/>
                <a:gd name="connsiteX4" fmla="*/ 402457 w 902688"/>
                <a:gd name="connsiteY4" fmla="*/ 1156320 h 1156320"/>
                <a:gd name="connsiteX5" fmla="*/ 124473 w 902688"/>
                <a:gd name="connsiteY5" fmla="*/ 898493 h 1156320"/>
                <a:gd name="connsiteX6" fmla="*/ 232052 w 902688"/>
                <a:gd name="connsiteY6" fmla="*/ 0 h 1156320"/>
                <a:gd name="connsiteX0" fmla="*/ 232052 w 902688"/>
                <a:gd name="connsiteY0" fmla="*/ 0 h 1156320"/>
                <a:gd name="connsiteX1" fmla="*/ 819452 w 902688"/>
                <a:gd name="connsiteY1" fmla="*/ 102424 h 1156320"/>
                <a:gd name="connsiteX2" fmla="*/ 731468 w 902688"/>
                <a:gd name="connsiteY2" fmla="*/ 397630 h 1156320"/>
                <a:gd name="connsiteX3" fmla="*/ 455447 w 902688"/>
                <a:gd name="connsiteY3" fmla="*/ 223395 h 1156320"/>
                <a:gd name="connsiteX4" fmla="*/ 402457 w 902688"/>
                <a:gd name="connsiteY4" fmla="*/ 1156320 h 1156320"/>
                <a:gd name="connsiteX5" fmla="*/ 124473 w 902688"/>
                <a:gd name="connsiteY5" fmla="*/ 898493 h 1156320"/>
                <a:gd name="connsiteX6" fmla="*/ 232052 w 902688"/>
                <a:gd name="connsiteY6" fmla="*/ 0 h 1156320"/>
                <a:gd name="connsiteX0" fmla="*/ 232052 w 902688"/>
                <a:gd name="connsiteY0" fmla="*/ 0 h 1156320"/>
                <a:gd name="connsiteX1" fmla="*/ 819452 w 902688"/>
                <a:gd name="connsiteY1" fmla="*/ 102424 h 1156320"/>
                <a:gd name="connsiteX2" fmla="*/ 731468 w 902688"/>
                <a:gd name="connsiteY2" fmla="*/ 397630 h 1156320"/>
                <a:gd name="connsiteX3" fmla="*/ 455447 w 902688"/>
                <a:gd name="connsiteY3" fmla="*/ 223395 h 1156320"/>
                <a:gd name="connsiteX4" fmla="*/ 402457 w 902688"/>
                <a:gd name="connsiteY4" fmla="*/ 1156320 h 1156320"/>
                <a:gd name="connsiteX5" fmla="*/ 124473 w 902688"/>
                <a:gd name="connsiteY5" fmla="*/ 898493 h 1156320"/>
                <a:gd name="connsiteX6" fmla="*/ 232052 w 902688"/>
                <a:gd name="connsiteY6" fmla="*/ 0 h 1156320"/>
                <a:gd name="connsiteX0" fmla="*/ 232052 w 902688"/>
                <a:gd name="connsiteY0" fmla="*/ 0 h 1156320"/>
                <a:gd name="connsiteX1" fmla="*/ 819452 w 902688"/>
                <a:gd name="connsiteY1" fmla="*/ 102424 h 1156320"/>
                <a:gd name="connsiteX2" fmla="*/ 731468 w 902688"/>
                <a:gd name="connsiteY2" fmla="*/ 397630 h 1156320"/>
                <a:gd name="connsiteX3" fmla="*/ 455447 w 902688"/>
                <a:gd name="connsiteY3" fmla="*/ 223395 h 1156320"/>
                <a:gd name="connsiteX4" fmla="*/ 402457 w 902688"/>
                <a:gd name="connsiteY4" fmla="*/ 1156320 h 1156320"/>
                <a:gd name="connsiteX5" fmla="*/ 124473 w 902688"/>
                <a:gd name="connsiteY5" fmla="*/ 898493 h 1156320"/>
                <a:gd name="connsiteX6" fmla="*/ 232052 w 902688"/>
                <a:gd name="connsiteY6" fmla="*/ 0 h 1156320"/>
                <a:gd name="connsiteX0" fmla="*/ 232052 w 902688"/>
                <a:gd name="connsiteY0" fmla="*/ 0 h 1156320"/>
                <a:gd name="connsiteX1" fmla="*/ 819452 w 902688"/>
                <a:gd name="connsiteY1" fmla="*/ 102424 h 1156320"/>
                <a:gd name="connsiteX2" fmla="*/ 731468 w 902688"/>
                <a:gd name="connsiteY2" fmla="*/ 397630 h 1156320"/>
                <a:gd name="connsiteX3" fmla="*/ 455447 w 902688"/>
                <a:gd name="connsiteY3" fmla="*/ 223395 h 1156320"/>
                <a:gd name="connsiteX4" fmla="*/ 402457 w 902688"/>
                <a:gd name="connsiteY4" fmla="*/ 1156320 h 1156320"/>
                <a:gd name="connsiteX5" fmla="*/ 124473 w 902688"/>
                <a:gd name="connsiteY5" fmla="*/ 898493 h 1156320"/>
                <a:gd name="connsiteX6" fmla="*/ 232052 w 902688"/>
                <a:gd name="connsiteY6" fmla="*/ 0 h 1156320"/>
                <a:gd name="connsiteX0" fmla="*/ 232052 w 902688"/>
                <a:gd name="connsiteY0" fmla="*/ 0 h 1156320"/>
                <a:gd name="connsiteX1" fmla="*/ 819452 w 902688"/>
                <a:gd name="connsiteY1" fmla="*/ 102424 h 1156320"/>
                <a:gd name="connsiteX2" fmla="*/ 731468 w 902688"/>
                <a:gd name="connsiteY2" fmla="*/ 397630 h 1156320"/>
                <a:gd name="connsiteX3" fmla="*/ 455447 w 902688"/>
                <a:gd name="connsiteY3" fmla="*/ 223395 h 1156320"/>
                <a:gd name="connsiteX4" fmla="*/ 402457 w 902688"/>
                <a:gd name="connsiteY4" fmla="*/ 1156320 h 1156320"/>
                <a:gd name="connsiteX5" fmla="*/ 124473 w 902688"/>
                <a:gd name="connsiteY5" fmla="*/ 898493 h 1156320"/>
                <a:gd name="connsiteX6" fmla="*/ 232052 w 902688"/>
                <a:gd name="connsiteY6" fmla="*/ 0 h 1156320"/>
                <a:gd name="connsiteX0" fmla="*/ 232052 w 819452"/>
                <a:gd name="connsiteY0" fmla="*/ 0 h 1156320"/>
                <a:gd name="connsiteX1" fmla="*/ 819452 w 819452"/>
                <a:gd name="connsiteY1" fmla="*/ 102424 h 1156320"/>
                <a:gd name="connsiteX2" fmla="*/ 731468 w 819452"/>
                <a:gd name="connsiteY2" fmla="*/ 397630 h 1156320"/>
                <a:gd name="connsiteX3" fmla="*/ 455447 w 819452"/>
                <a:gd name="connsiteY3" fmla="*/ 223395 h 1156320"/>
                <a:gd name="connsiteX4" fmla="*/ 402457 w 819452"/>
                <a:gd name="connsiteY4" fmla="*/ 1156320 h 1156320"/>
                <a:gd name="connsiteX5" fmla="*/ 124473 w 819452"/>
                <a:gd name="connsiteY5" fmla="*/ 898493 h 1156320"/>
                <a:gd name="connsiteX6" fmla="*/ 232052 w 819452"/>
                <a:gd name="connsiteY6" fmla="*/ 0 h 1156320"/>
                <a:gd name="connsiteX0" fmla="*/ 232052 w 819452"/>
                <a:gd name="connsiteY0" fmla="*/ 0 h 1156320"/>
                <a:gd name="connsiteX1" fmla="*/ 819452 w 819452"/>
                <a:gd name="connsiteY1" fmla="*/ 102424 h 1156320"/>
                <a:gd name="connsiteX2" fmla="*/ 731468 w 819452"/>
                <a:gd name="connsiteY2" fmla="*/ 397630 h 1156320"/>
                <a:gd name="connsiteX3" fmla="*/ 455447 w 819452"/>
                <a:gd name="connsiteY3" fmla="*/ 223395 h 1156320"/>
                <a:gd name="connsiteX4" fmla="*/ 402457 w 819452"/>
                <a:gd name="connsiteY4" fmla="*/ 1156320 h 1156320"/>
                <a:gd name="connsiteX5" fmla="*/ 124473 w 819452"/>
                <a:gd name="connsiteY5" fmla="*/ 898493 h 1156320"/>
                <a:gd name="connsiteX6" fmla="*/ 232052 w 819452"/>
                <a:gd name="connsiteY6" fmla="*/ 0 h 1156320"/>
                <a:gd name="connsiteX0" fmla="*/ 232052 w 819452"/>
                <a:gd name="connsiteY0" fmla="*/ 0 h 1156320"/>
                <a:gd name="connsiteX1" fmla="*/ 819452 w 819452"/>
                <a:gd name="connsiteY1" fmla="*/ 102424 h 1156320"/>
                <a:gd name="connsiteX2" fmla="*/ 731468 w 819452"/>
                <a:gd name="connsiteY2" fmla="*/ 397630 h 1156320"/>
                <a:gd name="connsiteX3" fmla="*/ 455447 w 819452"/>
                <a:gd name="connsiteY3" fmla="*/ 223395 h 1156320"/>
                <a:gd name="connsiteX4" fmla="*/ 402457 w 819452"/>
                <a:gd name="connsiteY4" fmla="*/ 1156320 h 1156320"/>
                <a:gd name="connsiteX5" fmla="*/ 124473 w 819452"/>
                <a:gd name="connsiteY5" fmla="*/ 898493 h 1156320"/>
                <a:gd name="connsiteX6" fmla="*/ 232052 w 819452"/>
                <a:gd name="connsiteY6" fmla="*/ 0 h 1156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9452" h="1156320">
                  <a:moveTo>
                    <a:pt x="232052" y="0"/>
                  </a:moveTo>
                  <a:cubicBezTo>
                    <a:pt x="427852" y="34141"/>
                    <a:pt x="573461" y="116185"/>
                    <a:pt x="819452" y="102424"/>
                  </a:cubicBezTo>
                  <a:cubicBezTo>
                    <a:pt x="790124" y="200826"/>
                    <a:pt x="717134" y="227342"/>
                    <a:pt x="731468" y="397630"/>
                  </a:cubicBezTo>
                  <a:cubicBezTo>
                    <a:pt x="639461" y="339552"/>
                    <a:pt x="627594" y="267581"/>
                    <a:pt x="455447" y="223395"/>
                  </a:cubicBezTo>
                  <a:cubicBezTo>
                    <a:pt x="475145" y="652885"/>
                    <a:pt x="475583" y="763279"/>
                    <a:pt x="402457" y="1156320"/>
                  </a:cubicBezTo>
                  <a:cubicBezTo>
                    <a:pt x="274406" y="905792"/>
                    <a:pt x="0" y="1137361"/>
                    <a:pt x="124473" y="898493"/>
                  </a:cubicBezTo>
                  <a:cubicBezTo>
                    <a:pt x="248946" y="659625"/>
                    <a:pt x="274120" y="279878"/>
                    <a:pt x="23205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46"/>
          <p:cNvGrpSpPr/>
          <p:nvPr/>
        </p:nvGrpSpPr>
        <p:grpSpPr>
          <a:xfrm>
            <a:off x="4795870" y="3265151"/>
            <a:ext cx="523275" cy="523275"/>
            <a:chOff x="258552" y="2286000"/>
            <a:chExt cx="702095" cy="702095"/>
          </a:xfrm>
        </p:grpSpPr>
        <p:grpSp>
          <p:nvGrpSpPr>
            <p:cNvPr id="43" name="Group 34"/>
            <p:cNvGrpSpPr/>
            <p:nvPr/>
          </p:nvGrpSpPr>
          <p:grpSpPr>
            <a:xfrm>
              <a:off x="258552" y="2286000"/>
              <a:ext cx="702095" cy="702095"/>
              <a:chOff x="258552" y="2286000"/>
              <a:chExt cx="702095" cy="702095"/>
            </a:xfrm>
          </p:grpSpPr>
          <p:sp>
            <p:nvSpPr>
              <p:cNvPr id="51" name="Oval 55"/>
              <p:cNvSpPr/>
              <p:nvPr/>
            </p:nvSpPr>
            <p:spPr>
              <a:xfrm>
                <a:off x="258552" y="2286000"/>
                <a:ext cx="702095" cy="702095"/>
              </a:xfrm>
              <a:prstGeom prst="ellipse">
                <a:avLst/>
              </a:prstGeom>
              <a:gradFill>
                <a:gsLst>
                  <a:gs pos="25000">
                    <a:srgbClr val="7E0000"/>
                  </a:gs>
                  <a:gs pos="55000">
                    <a:srgbClr val="FF0000"/>
                  </a:gs>
                  <a:gs pos="75000">
                    <a:srgbClr val="7E0000"/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6"/>
              <p:cNvSpPr/>
              <p:nvPr/>
            </p:nvSpPr>
            <p:spPr>
              <a:xfrm>
                <a:off x="281201" y="2310696"/>
                <a:ext cx="659770" cy="659770"/>
              </a:xfrm>
              <a:prstGeom prst="ellipse">
                <a:avLst/>
              </a:prstGeom>
              <a:solidFill>
                <a:srgbClr val="FF4F4F"/>
              </a:solidFill>
              <a:ln>
                <a:noFill/>
              </a:ln>
              <a:effectLst>
                <a:outerShdw blurRad="57785" dist="33020" dir="3180000" algn="ctr">
                  <a:srgbClr val="000000">
                    <a:alpha val="3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rightRoom" dir="t">
                  <a:rot lat="0" lon="0" rev="600000"/>
                </a:lightRig>
              </a:scene3d>
              <a:sp3d prstMaterial="metal">
                <a:bevelT w="38100" h="57150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7"/>
              <p:cNvSpPr/>
              <p:nvPr/>
            </p:nvSpPr>
            <p:spPr>
              <a:xfrm>
                <a:off x="306098" y="2336976"/>
                <a:ext cx="609976" cy="609976"/>
              </a:xfrm>
              <a:prstGeom prst="ellipse">
                <a:avLst/>
              </a:prstGeom>
              <a:gradFill>
                <a:gsLst>
                  <a:gs pos="1000">
                    <a:srgbClr val="FF0000"/>
                  </a:gs>
                  <a:gs pos="47000">
                    <a:srgbClr val="C00000"/>
                  </a:gs>
                  <a:gs pos="65000">
                    <a:srgbClr val="7E0000"/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368300" h="361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Oval 58"/>
              <p:cNvSpPr/>
              <p:nvPr/>
            </p:nvSpPr>
            <p:spPr>
              <a:xfrm>
                <a:off x="375353" y="2350557"/>
                <a:ext cx="472609" cy="325044"/>
              </a:xfrm>
              <a:prstGeom prst="ellipse">
                <a:avLst/>
              </a:prstGeom>
              <a:gradFill>
                <a:gsLst>
                  <a:gs pos="0">
                    <a:srgbClr val="FF4F4F"/>
                  </a:gs>
                  <a:gs pos="65000">
                    <a:schemeClr val="bg1">
                      <a:alpha val="3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4" name="Group 23"/>
            <p:cNvGrpSpPr/>
            <p:nvPr/>
          </p:nvGrpSpPr>
          <p:grpSpPr>
            <a:xfrm>
              <a:off x="410958" y="2422831"/>
              <a:ext cx="391807" cy="418950"/>
              <a:chOff x="3657600" y="2491801"/>
              <a:chExt cx="838200" cy="860999"/>
            </a:xfr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grpSpPr>
          <p:sp>
            <p:nvSpPr>
              <p:cNvPr id="45" name="Freeform 49"/>
              <p:cNvSpPr/>
              <p:nvPr/>
            </p:nvSpPr>
            <p:spPr>
              <a:xfrm>
                <a:off x="3657600" y="2819400"/>
                <a:ext cx="838200" cy="533400"/>
              </a:xfrm>
              <a:custGeom>
                <a:avLst/>
                <a:gdLst>
                  <a:gd name="connsiteX0" fmla="*/ 114302 w 838200"/>
                  <a:gd name="connsiteY0" fmla="*/ 0 h 685800"/>
                  <a:gd name="connsiteX1" fmla="*/ 723898 w 838200"/>
                  <a:gd name="connsiteY1" fmla="*/ 0 h 685800"/>
                  <a:gd name="connsiteX2" fmla="*/ 804722 w 838200"/>
                  <a:gd name="connsiteY2" fmla="*/ 33478 h 685800"/>
                  <a:gd name="connsiteX3" fmla="*/ 838200 w 838200"/>
                  <a:gd name="connsiteY3" fmla="*/ 114302 h 685800"/>
                  <a:gd name="connsiteX4" fmla="*/ 838200 w 838200"/>
                  <a:gd name="connsiteY4" fmla="*/ 685800 h 685800"/>
                  <a:gd name="connsiteX5" fmla="*/ 838200 w 838200"/>
                  <a:gd name="connsiteY5" fmla="*/ 685800 h 685800"/>
                  <a:gd name="connsiteX6" fmla="*/ 838200 w 838200"/>
                  <a:gd name="connsiteY6" fmla="*/ 685800 h 685800"/>
                  <a:gd name="connsiteX7" fmla="*/ 0 w 838200"/>
                  <a:gd name="connsiteY7" fmla="*/ 685800 h 685800"/>
                  <a:gd name="connsiteX8" fmla="*/ 0 w 838200"/>
                  <a:gd name="connsiteY8" fmla="*/ 685800 h 685800"/>
                  <a:gd name="connsiteX9" fmla="*/ 0 w 838200"/>
                  <a:gd name="connsiteY9" fmla="*/ 685800 h 685800"/>
                  <a:gd name="connsiteX10" fmla="*/ 0 w 838200"/>
                  <a:gd name="connsiteY10" fmla="*/ 114302 h 685800"/>
                  <a:gd name="connsiteX11" fmla="*/ 33478 w 838200"/>
                  <a:gd name="connsiteY11" fmla="*/ 33478 h 685800"/>
                  <a:gd name="connsiteX12" fmla="*/ 114302 w 838200"/>
                  <a:gd name="connsiteY12" fmla="*/ 0 h 685800"/>
                  <a:gd name="connsiteX0" fmla="*/ 114302 w 838200"/>
                  <a:gd name="connsiteY0" fmla="*/ 0 h 685800"/>
                  <a:gd name="connsiteX1" fmla="*/ 723898 w 838200"/>
                  <a:gd name="connsiteY1" fmla="*/ 0 h 685800"/>
                  <a:gd name="connsiteX2" fmla="*/ 804722 w 838200"/>
                  <a:gd name="connsiteY2" fmla="*/ 33478 h 685800"/>
                  <a:gd name="connsiteX3" fmla="*/ 838200 w 838200"/>
                  <a:gd name="connsiteY3" fmla="*/ 114302 h 685800"/>
                  <a:gd name="connsiteX4" fmla="*/ 838200 w 838200"/>
                  <a:gd name="connsiteY4" fmla="*/ 685800 h 685800"/>
                  <a:gd name="connsiteX5" fmla="*/ 838200 w 838200"/>
                  <a:gd name="connsiteY5" fmla="*/ 685800 h 685800"/>
                  <a:gd name="connsiteX6" fmla="*/ 838200 w 838200"/>
                  <a:gd name="connsiteY6" fmla="*/ 685800 h 685800"/>
                  <a:gd name="connsiteX7" fmla="*/ 212103 w 838200"/>
                  <a:gd name="connsiteY7" fmla="*/ 678730 h 685800"/>
                  <a:gd name="connsiteX8" fmla="*/ 0 w 838200"/>
                  <a:gd name="connsiteY8" fmla="*/ 685800 h 685800"/>
                  <a:gd name="connsiteX9" fmla="*/ 0 w 838200"/>
                  <a:gd name="connsiteY9" fmla="*/ 685800 h 685800"/>
                  <a:gd name="connsiteX10" fmla="*/ 0 w 838200"/>
                  <a:gd name="connsiteY10" fmla="*/ 685800 h 685800"/>
                  <a:gd name="connsiteX11" fmla="*/ 0 w 838200"/>
                  <a:gd name="connsiteY11" fmla="*/ 114302 h 685800"/>
                  <a:gd name="connsiteX12" fmla="*/ 33478 w 838200"/>
                  <a:gd name="connsiteY12" fmla="*/ 33478 h 685800"/>
                  <a:gd name="connsiteX13" fmla="*/ 114302 w 838200"/>
                  <a:gd name="connsiteY13" fmla="*/ 0 h 685800"/>
                  <a:gd name="connsiteX0" fmla="*/ 114302 w 838200"/>
                  <a:gd name="connsiteY0" fmla="*/ 0 h 685800"/>
                  <a:gd name="connsiteX1" fmla="*/ 723898 w 838200"/>
                  <a:gd name="connsiteY1" fmla="*/ 0 h 685800"/>
                  <a:gd name="connsiteX2" fmla="*/ 804722 w 838200"/>
                  <a:gd name="connsiteY2" fmla="*/ 33478 h 685800"/>
                  <a:gd name="connsiteX3" fmla="*/ 838200 w 838200"/>
                  <a:gd name="connsiteY3" fmla="*/ 114302 h 685800"/>
                  <a:gd name="connsiteX4" fmla="*/ 838200 w 838200"/>
                  <a:gd name="connsiteY4" fmla="*/ 685800 h 685800"/>
                  <a:gd name="connsiteX5" fmla="*/ 838200 w 838200"/>
                  <a:gd name="connsiteY5" fmla="*/ 685800 h 685800"/>
                  <a:gd name="connsiteX6" fmla="*/ 838200 w 838200"/>
                  <a:gd name="connsiteY6" fmla="*/ 685800 h 685800"/>
                  <a:gd name="connsiteX7" fmla="*/ 650449 w 838200"/>
                  <a:gd name="connsiteY7" fmla="*/ 683443 h 685800"/>
                  <a:gd name="connsiteX8" fmla="*/ 212103 w 838200"/>
                  <a:gd name="connsiteY8" fmla="*/ 678730 h 685800"/>
                  <a:gd name="connsiteX9" fmla="*/ 0 w 838200"/>
                  <a:gd name="connsiteY9" fmla="*/ 685800 h 685800"/>
                  <a:gd name="connsiteX10" fmla="*/ 0 w 838200"/>
                  <a:gd name="connsiteY10" fmla="*/ 685800 h 685800"/>
                  <a:gd name="connsiteX11" fmla="*/ 0 w 838200"/>
                  <a:gd name="connsiteY11" fmla="*/ 685800 h 685800"/>
                  <a:gd name="connsiteX12" fmla="*/ 0 w 838200"/>
                  <a:gd name="connsiteY12" fmla="*/ 114302 h 685800"/>
                  <a:gd name="connsiteX13" fmla="*/ 33478 w 838200"/>
                  <a:gd name="connsiteY13" fmla="*/ 33478 h 685800"/>
                  <a:gd name="connsiteX14" fmla="*/ 114302 w 838200"/>
                  <a:gd name="connsiteY14" fmla="*/ 0 h 685800"/>
                  <a:gd name="connsiteX0" fmla="*/ 114302 w 838200"/>
                  <a:gd name="connsiteY0" fmla="*/ 0 h 685800"/>
                  <a:gd name="connsiteX1" fmla="*/ 723898 w 838200"/>
                  <a:gd name="connsiteY1" fmla="*/ 0 h 685800"/>
                  <a:gd name="connsiteX2" fmla="*/ 804722 w 838200"/>
                  <a:gd name="connsiteY2" fmla="*/ 33478 h 685800"/>
                  <a:gd name="connsiteX3" fmla="*/ 838200 w 838200"/>
                  <a:gd name="connsiteY3" fmla="*/ 114302 h 685800"/>
                  <a:gd name="connsiteX4" fmla="*/ 838200 w 838200"/>
                  <a:gd name="connsiteY4" fmla="*/ 685800 h 685800"/>
                  <a:gd name="connsiteX5" fmla="*/ 838200 w 838200"/>
                  <a:gd name="connsiteY5" fmla="*/ 685800 h 685800"/>
                  <a:gd name="connsiteX6" fmla="*/ 650449 w 838200"/>
                  <a:gd name="connsiteY6" fmla="*/ 683443 h 685800"/>
                  <a:gd name="connsiteX7" fmla="*/ 212103 w 838200"/>
                  <a:gd name="connsiteY7" fmla="*/ 678730 h 685800"/>
                  <a:gd name="connsiteX8" fmla="*/ 0 w 838200"/>
                  <a:gd name="connsiteY8" fmla="*/ 685800 h 685800"/>
                  <a:gd name="connsiteX9" fmla="*/ 0 w 838200"/>
                  <a:gd name="connsiteY9" fmla="*/ 685800 h 685800"/>
                  <a:gd name="connsiteX10" fmla="*/ 0 w 838200"/>
                  <a:gd name="connsiteY10" fmla="*/ 685800 h 685800"/>
                  <a:gd name="connsiteX11" fmla="*/ 0 w 838200"/>
                  <a:gd name="connsiteY11" fmla="*/ 114302 h 685800"/>
                  <a:gd name="connsiteX12" fmla="*/ 33478 w 838200"/>
                  <a:gd name="connsiteY12" fmla="*/ 33478 h 685800"/>
                  <a:gd name="connsiteX13" fmla="*/ 114302 w 838200"/>
                  <a:gd name="connsiteY13" fmla="*/ 0 h 685800"/>
                  <a:gd name="connsiteX0" fmla="*/ 114302 w 838200"/>
                  <a:gd name="connsiteY0" fmla="*/ 0 h 685800"/>
                  <a:gd name="connsiteX1" fmla="*/ 723898 w 838200"/>
                  <a:gd name="connsiteY1" fmla="*/ 0 h 685800"/>
                  <a:gd name="connsiteX2" fmla="*/ 804722 w 838200"/>
                  <a:gd name="connsiteY2" fmla="*/ 33478 h 685800"/>
                  <a:gd name="connsiteX3" fmla="*/ 838200 w 838200"/>
                  <a:gd name="connsiteY3" fmla="*/ 114302 h 685800"/>
                  <a:gd name="connsiteX4" fmla="*/ 838200 w 838200"/>
                  <a:gd name="connsiteY4" fmla="*/ 685800 h 685800"/>
                  <a:gd name="connsiteX5" fmla="*/ 650449 w 838200"/>
                  <a:gd name="connsiteY5" fmla="*/ 683443 h 685800"/>
                  <a:gd name="connsiteX6" fmla="*/ 212103 w 838200"/>
                  <a:gd name="connsiteY6" fmla="*/ 678730 h 685800"/>
                  <a:gd name="connsiteX7" fmla="*/ 0 w 838200"/>
                  <a:gd name="connsiteY7" fmla="*/ 685800 h 685800"/>
                  <a:gd name="connsiteX8" fmla="*/ 0 w 838200"/>
                  <a:gd name="connsiteY8" fmla="*/ 685800 h 685800"/>
                  <a:gd name="connsiteX9" fmla="*/ 0 w 838200"/>
                  <a:gd name="connsiteY9" fmla="*/ 685800 h 685800"/>
                  <a:gd name="connsiteX10" fmla="*/ 0 w 838200"/>
                  <a:gd name="connsiteY10" fmla="*/ 114302 h 685800"/>
                  <a:gd name="connsiteX11" fmla="*/ 33478 w 838200"/>
                  <a:gd name="connsiteY11" fmla="*/ 33478 h 685800"/>
                  <a:gd name="connsiteX12" fmla="*/ 114302 w 838200"/>
                  <a:gd name="connsiteY12" fmla="*/ 0 h 685800"/>
                  <a:gd name="connsiteX0" fmla="*/ 114302 w 838200"/>
                  <a:gd name="connsiteY0" fmla="*/ 0 h 685800"/>
                  <a:gd name="connsiteX1" fmla="*/ 723898 w 838200"/>
                  <a:gd name="connsiteY1" fmla="*/ 0 h 685800"/>
                  <a:gd name="connsiteX2" fmla="*/ 804722 w 838200"/>
                  <a:gd name="connsiteY2" fmla="*/ 33478 h 685800"/>
                  <a:gd name="connsiteX3" fmla="*/ 838200 w 838200"/>
                  <a:gd name="connsiteY3" fmla="*/ 114302 h 685800"/>
                  <a:gd name="connsiteX4" fmla="*/ 650449 w 838200"/>
                  <a:gd name="connsiteY4" fmla="*/ 683443 h 685800"/>
                  <a:gd name="connsiteX5" fmla="*/ 212103 w 838200"/>
                  <a:gd name="connsiteY5" fmla="*/ 678730 h 685800"/>
                  <a:gd name="connsiteX6" fmla="*/ 0 w 838200"/>
                  <a:gd name="connsiteY6" fmla="*/ 685800 h 685800"/>
                  <a:gd name="connsiteX7" fmla="*/ 0 w 838200"/>
                  <a:gd name="connsiteY7" fmla="*/ 685800 h 685800"/>
                  <a:gd name="connsiteX8" fmla="*/ 0 w 838200"/>
                  <a:gd name="connsiteY8" fmla="*/ 685800 h 685800"/>
                  <a:gd name="connsiteX9" fmla="*/ 0 w 838200"/>
                  <a:gd name="connsiteY9" fmla="*/ 114302 h 685800"/>
                  <a:gd name="connsiteX10" fmla="*/ 33478 w 838200"/>
                  <a:gd name="connsiteY10" fmla="*/ 33478 h 685800"/>
                  <a:gd name="connsiteX11" fmla="*/ 114302 w 838200"/>
                  <a:gd name="connsiteY11" fmla="*/ 0 h 685800"/>
                  <a:gd name="connsiteX0" fmla="*/ 114302 w 838200"/>
                  <a:gd name="connsiteY0" fmla="*/ 0 h 685800"/>
                  <a:gd name="connsiteX1" fmla="*/ 723898 w 838200"/>
                  <a:gd name="connsiteY1" fmla="*/ 0 h 685800"/>
                  <a:gd name="connsiteX2" fmla="*/ 804722 w 838200"/>
                  <a:gd name="connsiteY2" fmla="*/ 33478 h 685800"/>
                  <a:gd name="connsiteX3" fmla="*/ 838200 w 838200"/>
                  <a:gd name="connsiteY3" fmla="*/ 114302 h 685800"/>
                  <a:gd name="connsiteX4" fmla="*/ 650449 w 838200"/>
                  <a:gd name="connsiteY4" fmla="*/ 683443 h 685800"/>
                  <a:gd name="connsiteX5" fmla="*/ 212103 w 838200"/>
                  <a:gd name="connsiteY5" fmla="*/ 678730 h 685800"/>
                  <a:gd name="connsiteX6" fmla="*/ 0 w 838200"/>
                  <a:gd name="connsiteY6" fmla="*/ 685800 h 685800"/>
                  <a:gd name="connsiteX7" fmla="*/ 0 w 838200"/>
                  <a:gd name="connsiteY7" fmla="*/ 685800 h 685800"/>
                  <a:gd name="connsiteX8" fmla="*/ 0 w 838200"/>
                  <a:gd name="connsiteY8" fmla="*/ 114302 h 685800"/>
                  <a:gd name="connsiteX9" fmla="*/ 33478 w 838200"/>
                  <a:gd name="connsiteY9" fmla="*/ 33478 h 685800"/>
                  <a:gd name="connsiteX10" fmla="*/ 114302 w 838200"/>
                  <a:gd name="connsiteY10" fmla="*/ 0 h 685800"/>
                  <a:gd name="connsiteX0" fmla="*/ 114302 w 838200"/>
                  <a:gd name="connsiteY0" fmla="*/ 0 h 685800"/>
                  <a:gd name="connsiteX1" fmla="*/ 723898 w 838200"/>
                  <a:gd name="connsiteY1" fmla="*/ 0 h 685800"/>
                  <a:gd name="connsiteX2" fmla="*/ 804722 w 838200"/>
                  <a:gd name="connsiteY2" fmla="*/ 33478 h 685800"/>
                  <a:gd name="connsiteX3" fmla="*/ 838200 w 838200"/>
                  <a:gd name="connsiteY3" fmla="*/ 114302 h 685800"/>
                  <a:gd name="connsiteX4" fmla="*/ 650449 w 838200"/>
                  <a:gd name="connsiteY4" fmla="*/ 683443 h 685800"/>
                  <a:gd name="connsiteX5" fmla="*/ 212103 w 838200"/>
                  <a:gd name="connsiteY5" fmla="*/ 678730 h 685800"/>
                  <a:gd name="connsiteX6" fmla="*/ 0 w 838200"/>
                  <a:gd name="connsiteY6" fmla="*/ 685800 h 685800"/>
                  <a:gd name="connsiteX7" fmla="*/ 0 w 838200"/>
                  <a:gd name="connsiteY7" fmla="*/ 114302 h 685800"/>
                  <a:gd name="connsiteX8" fmla="*/ 33478 w 838200"/>
                  <a:gd name="connsiteY8" fmla="*/ 33478 h 685800"/>
                  <a:gd name="connsiteX9" fmla="*/ 114302 w 838200"/>
                  <a:gd name="connsiteY9" fmla="*/ 0 h 685800"/>
                  <a:gd name="connsiteX0" fmla="*/ 114302 w 838200"/>
                  <a:gd name="connsiteY0" fmla="*/ 0 h 683443"/>
                  <a:gd name="connsiteX1" fmla="*/ 723898 w 838200"/>
                  <a:gd name="connsiteY1" fmla="*/ 0 h 683443"/>
                  <a:gd name="connsiteX2" fmla="*/ 804722 w 838200"/>
                  <a:gd name="connsiteY2" fmla="*/ 33478 h 683443"/>
                  <a:gd name="connsiteX3" fmla="*/ 838200 w 838200"/>
                  <a:gd name="connsiteY3" fmla="*/ 114302 h 683443"/>
                  <a:gd name="connsiteX4" fmla="*/ 650449 w 838200"/>
                  <a:gd name="connsiteY4" fmla="*/ 683443 h 683443"/>
                  <a:gd name="connsiteX5" fmla="*/ 212103 w 838200"/>
                  <a:gd name="connsiteY5" fmla="*/ 678730 h 683443"/>
                  <a:gd name="connsiteX6" fmla="*/ 0 w 838200"/>
                  <a:gd name="connsiteY6" fmla="*/ 114302 h 683443"/>
                  <a:gd name="connsiteX7" fmla="*/ 33478 w 838200"/>
                  <a:gd name="connsiteY7" fmla="*/ 33478 h 683443"/>
                  <a:gd name="connsiteX8" fmla="*/ 114302 w 838200"/>
                  <a:gd name="connsiteY8" fmla="*/ 0 h 6834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38200" h="683443">
                    <a:moveTo>
                      <a:pt x="114302" y="0"/>
                    </a:moveTo>
                    <a:lnTo>
                      <a:pt x="723898" y="0"/>
                    </a:lnTo>
                    <a:cubicBezTo>
                      <a:pt x="754213" y="0"/>
                      <a:pt x="783286" y="12043"/>
                      <a:pt x="804722" y="33478"/>
                    </a:cubicBezTo>
                    <a:cubicBezTo>
                      <a:pt x="826158" y="54914"/>
                      <a:pt x="838200" y="83987"/>
                      <a:pt x="838200" y="114302"/>
                    </a:cubicBezTo>
                    <a:lnTo>
                      <a:pt x="650449" y="683443"/>
                    </a:lnTo>
                    <a:lnTo>
                      <a:pt x="212103" y="678730"/>
                    </a:lnTo>
                    <a:lnTo>
                      <a:pt x="0" y="114302"/>
                    </a:lnTo>
                    <a:cubicBezTo>
                      <a:pt x="0" y="83987"/>
                      <a:pt x="12043" y="54914"/>
                      <a:pt x="33478" y="33478"/>
                    </a:cubicBezTo>
                    <a:cubicBezTo>
                      <a:pt x="54914" y="12042"/>
                      <a:pt x="83987" y="0"/>
                      <a:pt x="114302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6" name="Straight Connector 50"/>
              <p:cNvCxnSpPr/>
              <p:nvPr/>
            </p:nvCxnSpPr>
            <p:spPr>
              <a:xfrm rot="5400000">
                <a:off x="3891311" y="3085306"/>
                <a:ext cx="381000" cy="1588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51"/>
              <p:cNvCxnSpPr/>
              <p:nvPr/>
            </p:nvCxnSpPr>
            <p:spPr>
              <a:xfrm rot="4140000">
                <a:off x="3709230" y="3113913"/>
                <a:ext cx="381000" cy="1588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52"/>
              <p:cNvCxnSpPr/>
              <p:nvPr/>
            </p:nvCxnSpPr>
            <p:spPr>
              <a:xfrm rot="17460000" flipH="1">
                <a:off x="4069511" y="3116147"/>
                <a:ext cx="381000" cy="1588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53"/>
              <p:cNvCxnSpPr/>
              <p:nvPr/>
            </p:nvCxnSpPr>
            <p:spPr>
              <a:xfrm rot="1140000">
                <a:off x="3792822" y="2675308"/>
                <a:ext cx="640080" cy="1588"/>
              </a:xfrm>
              <a:prstGeom prst="line">
                <a:avLst/>
              </a:prstGeom>
              <a:ln w="635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Oval 54"/>
              <p:cNvSpPr/>
              <p:nvPr/>
            </p:nvSpPr>
            <p:spPr>
              <a:xfrm>
                <a:off x="4071590" y="2491801"/>
                <a:ext cx="152401" cy="15240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9" name="Group 59"/>
          <p:cNvGrpSpPr/>
          <p:nvPr/>
        </p:nvGrpSpPr>
        <p:grpSpPr>
          <a:xfrm>
            <a:off x="7237935" y="4423711"/>
            <a:ext cx="523275" cy="523275"/>
            <a:chOff x="231403" y="3168084"/>
            <a:chExt cx="702095" cy="702095"/>
          </a:xfrm>
        </p:grpSpPr>
        <p:grpSp>
          <p:nvGrpSpPr>
            <p:cNvPr id="37" name="Group 9"/>
            <p:cNvGrpSpPr/>
            <p:nvPr/>
          </p:nvGrpSpPr>
          <p:grpSpPr>
            <a:xfrm>
              <a:off x="231403" y="3168084"/>
              <a:ext cx="702095" cy="702095"/>
              <a:chOff x="231403" y="3168084"/>
              <a:chExt cx="702095" cy="702095"/>
            </a:xfrm>
          </p:grpSpPr>
          <p:sp>
            <p:nvSpPr>
              <p:cNvPr id="39" name="Oval 62"/>
              <p:cNvSpPr/>
              <p:nvPr/>
            </p:nvSpPr>
            <p:spPr>
              <a:xfrm>
                <a:off x="231403" y="3168084"/>
                <a:ext cx="702095" cy="702095"/>
              </a:xfrm>
              <a:prstGeom prst="ellipse">
                <a:avLst/>
              </a:prstGeom>
              <a:gradFill>
                <a:gsLst>
                  <a:gs pos="1000">
                    <a:srgbClr val="00B050"/>
                  </a:gs>
                  <a:gs pos="47000">
                    <a:srgbClr val="009E47"/>
                  </a:gs>
                  <a:gs pos="65000">
                    <a:srgbClr val="005C2A"/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63"/>
              <p:cNvSpPr/>
              <p:nvPr/>
            </p:nvSpPr>
            <p:spPr>
              <a:xfrm>
                <a:off x="254052" y="3192780"/>
                <a:ext cx="659770" cy="659770"/>
              </a:xfrm>
              <a:prstGeom prst="ellipse">
                <a:avLst/>
              </a:prstGeom>
              <a:solidFill>
                <a:srgbClr val="008A3E"/>
              </a:solidFill>
              <a:ln>
                <a:noFill/>
              </a:ln>
              <a:effectLst>
                <a:outerShdw blurRad="57785" dist="33020" dir="3180000" algn="ctr">
                  <a:srgbClr val="000000">
                    <a:alpha val="3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rightRoom" dir="t">
                  <a:rot lat="0" lon="0" rev="600000"/>
                </a:lightRig>
              </a:scene3d>
              <a:sp3d prstMaterial="metal">
                <a:bevelT w="38100" h="57150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64"/>
              <p:cNvSpPr/>
              <p:nvPr/>
            </p:nvSpPr>
            <p:spPr>
              <a:xfrm>
                <a:off x="278949" y="3219060"/>
                <a:ext cx="609976" cy="609976"/>
              </a:xfrm>
              <a:prstGeom prst="ellipse">
                <a:avLst/>
              </a:prstGeom>
              <a:gradFill>
                <a:gsLst>
                  <a:gs pos="1000">
                    <a:srgbClr val="00B050"/>
                  </a:gs>
                  <a:gs pos="47000">
                    <a:srgbClr val="009E47"/>
                  </a:gs>
                  <a:gs pos="65000">
                    <a:srgbClr val="005C2A"/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368300" h="361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65"/>
              <p:cNvSpPr/>
              <p:nvPr/>
            </p:nvSpPr>
            <p:spPr>
              <a:xfrm>
                <a:off x="348204" y="3232641"/>
                <a:ext cx="472609" cy="325044"/>
              </a:xfrm>
              <a:prstGeom prst="ellipse">
                <a:avLst/>
              </a:prstGeom>
              <a:gradFill>
                <a:gsLst>
                  <a:gs pos="0">
                    <a:srgbClr val="00FA71"/>
                  </a:gs>
                  <a:gs pos="65000">
                    <a:schemeClr val="bg1">
                      <a:alpha val="3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8" name="Freeform 61"/>
            <p:cNvSpPr/>
            <p:nvPr/>
          </p:nvSpPr>
          <p:spPr>
            <a:xfrm rot="2036202" flipH="1" flipV="1">
              <a:off x="462377" y="3284461"/>
              <a:ext cx="286691" cy="404547"/>
            </a:xfrm>
            <a:custGeom>
              <a:avLst/>
              <a:gdLst>
                <a:gd name="connsiteX0" fmla="*/ 0 w 670191"/>
                <a:gd name="connsiteY0" fmla="*/ 0 h 977553"/>
                <a:gd name="connsiteX1" fmla="*/ 670191 w 670191"/>
                <a:gd name="connsiteY1" fmla="*/ 0 h 977553"/>
                <a:gd name="connsiteX2" fmla="*/ 517036 w 670191"/>
                <a:gd name="connsiteY2" fmla="*/ 223395 h 977553"/>
                <a:gd name="connsiteX3" fmla="*/ 223395 w 670191"/>
                <a:gd name="connsiteY3" fmla="*/ 223395 h 977553"/>
                <a:gd name="connsiteX4" fmla="*/ 223395 w 670191"/>
                <a:gd name="connsiteY4" fmla="*/ 651705 h 977553"/>
                <a:gd name="connsiteX5" fmla="*/ 0 w 670191"/>
                <a:gd name="connsiteY5" fmla="*/ 977553 h 977553"/>
                <a:gd name="connsiteX6" fmla="*/ 0 w 670191"/>
                <a:gd name="connsiteY6" fmla="*/ 0 h 977553"/>
                <a:gd name="connsiteX0" fmla="*/ 0 w 670191"/>
                <a:gd name="connsiteY0" fmla="*/ 0 h 977553"/>
                <a:gd name="connsiteX1" fmla="*/ 670191 w 670191"/>
                <a:gd name="connsiteY1" fmla="*/ 0 h 977553"/>
                <a:gd name="connsiteX2" fmla="*/ 445575 w 670191"/>
                <a:gd name="connsiteY2" fmla="*/ 423945 h 977553"/>
                <a:gd name="connsiteX3" fmla="*/ 223395 w 670191"/>
                <a:gd name="connsiteY3" fmla="*/ 223395 h 977553"/>
                <a:gd name="connsiteX4" fmla="*/ 223395 w 670191"/>
                <a:gd name="connsiteY4" fmla="*/ 651705 h 977553"/>
                <a:gd name="connsiteX5" fmla="*/ 0 w 670191"/>
                <a:gd name="connsiteY5" fmla="*/ 977553 h 977553"/>
                <a:gd name="connsiteX6" fmla="*/ 0 w 670191"/>
                <a:gd name="connsiteY6" fmla="*/ 0 h 977553"/>
                <a:gd name="connsiteX0" fmla="*/ 0 w 670191"/>
                <a:gd name="connsiteY0" fmla="*/ 0 h 977553"/>
                <a:gd name="connsiteX1" fmla="*/ 670191 w 670191"/>
                <a:gd name="connsiteY1" fmla="*/ 0 h 977553"/>
                <a:gd name="connsiteX2" fmla="*/ 551061 w 670191"/>
                <a:gd name="connsiteY2" fmla="*/ 143360 h 977553"/>
                <a:gd name="connsiteX3" fmla="*/ 445575 w 670191"/>
                <a:gd name="connsiteY3" fmla="*/ 423945 h 977553"/>
                <a:gd name="connsiteX4" fmla="*/ 223395 w 670191"/>
                <a:gd name="connsiteY4" fmla="*/ 223395 h 977553"/>
                <a:gd name="connsiteX5" fmla="*/ 223395 w 670191"/>
                <a:gd name="connsiteY5" fmla="*/ 651705 h 977553"/>
                <a:gd name="connsiteX6" fmla="*/ 0 w 670191"/>
                <a:gd name="connsiteY6" fmla="*/ 977553 h 977553"/>
                <a:gd name="connsiteX7" fmla="*/ 0 w 670191"/>
                <a:gd name="connsiteY7" fmla="*/ 0 h 977553"/>
                <a:gd name="connsiteX0" fmla="*/ 0 w 551061"/>
                <a:gd name="connsiteY0" fmla="*/ 0 h 977553"/>
                <a:gd name="connsiteX1" fmla="*/ 551061 w 551061"/>
                <a:gd name="connsiteY1" fmla="*/ 143360 h 977553"/>
                <a:gd name="connsiteX2" fmla="*/ 445575 w 551061"/>
                <a:gd name="connsiteY2" fmla="*/ 423945 h 977553"/>
                <a:gd name="connsiteX3" fmla="*/ 223395 w 551061"/>
                <a:gd name="connsiteY3" fmla="*/ 223395 h 977553"/>
                <a:gd name="connsiteX4" fmla="*/ 223395 w 551061"/>
                <a:gd name="connsiteY4" fmla="*/ 651705 h 977553"/>
                <a:gd name="connsiteX5" fmla="*/ 0 w 551061"/>
                <a:gd name="connsiteY5" fmla="*/ 977553 h 977553"/>
                <a:gd name="connsiteX6" fmla="*/ 0 w 551061"/>
                <a:gd name="connsiteY6" fmla="*/ 0 h 977553"/>
                <a:gd name="connsiteX0" fmla="*/ 0 w 587400"/>
                <a:gd name="connsiteY0" fmla="*/ 0 h 977553"/>
                <a:gd name="connsiteX1" fmla="*/ 587400 w 587400"/>
                <a:gd name="connsiteY1" fmla="*/ 102424 h 977553"/>
                <a:gd name="connsiteX2" fmla="*/ 445575 w 587400"/>
                <a:gd name="connsiteY2" fmla="*/ 423945 h 977553"/>
                <a:gd name="connsiteX3" fmla="*/ 223395 w 587400"/>
                <a:gd name="connsiteY3" fmla="*/ 223395 h 977553"/>
                <a:gd name="connsiteX4" fmla="*/ 223395 w 587400"/>
                <a:gd name="connsiteY4" fmla="*/ 651705 h 977553"/>
                <a:gd name="connsiteX5" fmla="*/ 0 w 587400"/>
                <a:gd name="connsiteY5" fmla="*/ 977553 h 977553"/>
                <a:gd name="connsiteX6" fmla="*/ 0 w 587400"/>
                <a:gd name="connsiteY6" fmla="*/ 0 h 977553"/>
                <a:gd name="connsiteX0" fmla="*/ 0 w 587400"/>
                <a:gd name="connsiteY0" fmla="*/ 0 h 977553"/>
                <a:gd name="connsiteX1" fmla="*/ 587400 w 587400"/>
                <a:gd name="connsiteY1" fmla="*/ 102424 h 977553"/>
                <a:gd name="connsiteX2" fmla="*/ 445575 w 587400"/>
                <a:gd name="connsiteY2" fmla="*/ 423945 h 977553"/>
                <a:gd name="connsiteX3" fmla="*/ 223395 w 587400"/>
                <a:gd name="connsiteY3" fmla="*/ 223395 h 977553"/>
                <a:gd name="connsiteX4" fmla="*/ 223395 w 587400"/>
                <a:gd name="connsiteY4" fmla="*/ 651705 h 977553"/>
                <a:gd name="connsiteX5" fmla="*/ 0 w 587400"/>
                <a:gd name="connsiteY5" fmla="*/ 977553 h 977553"/>
                <a:gd name="connsiteX6" fmla="*/ 0 w 587400"/>
                <a:gd name="connsiteY6" fmla="*/ 0 h 977553"/>
                <a:gd name="connsiteX0" fmla="*/ 0 w 587400"/>
                <a:gd name="connsiteY0" fmla="*/ 0 h 977553"/>
                <a:gd name="connsiteX1" fmla="*/ 587400 w 587400"/>
                <a:gd name="connsiteY1" fmla="*/ 102424 h 977553"/>
                <a:gd name="connsiteX2" fmla="*/ 445575 w 587400"/>
                <a:gd name="connsiteY2" fmla="*/ 423945 h 977553"/>
                <a:gd name="connsiteX3" fmla="*/ 223395 w 587400"/>
                <a:gd name="connsiteY3" fmla="*/ 223395 h 977553"/>
                <a:gd name="connsiteX4" fmla="*/ 223395 w 587400"/>
                <a:gd name="connsiteY4" fmla="*/ 651705 h 977553"/>
                <a:gd name="connsiteX5" fmla="*/ 0 w 587400"/>
                <a:gd name="connsiteY5" fmla="*/ 977553 h 977553"/>
                <a:gd name="connsiteX6" fmla="*/ 0 w 587400"/>
                <a:gd name="connsiteY6" fmla="*/ 0 h 977553"/>
                <a:gd name="connsiteX0" fmla="*/ 0 w 587400"/>
                <a:gd name="connsiteY0" fmla="*/ 0 h 977553"/>
                <a:gd name="connsiteX1" fmla="*/ 587400 w 587400"/>
                <a:gd name="connsiteY1" fmla="*/ 102424 h 977553"/>
                <a:gd name="connsiteX2" fmla="*/ 445575 w 587400"/>
                <a:gd name="connsiteY2" fmla="*/ 423945 h 977553"/>
                <a:gd name="connsiteX3" fmla="*/ 223395 w 587400"/>
                <a:gd name="connsiteY3" fmla="*/ 223395 h 977553"/>
                <a:gd name="connsiteX4" fmla="*/ 223395 w 587400"/>
                <a:gd name="connsiteY4" fmla="*/ 651705 h 977553"/>
                <a:gd name="connsiteX5" fmla="*/ 0 w 587400"/>
                <a:gd name="connsiteY5" fmla="*/ 977553 h 977553"/>
                <a:gd name="connsiteX6" fmla="*/ 0 w 587400"/>
                <a:gd name="connsiteY6" fmla="*/ 0 h 977553"/>
                <a:gd name="connsiteX0" fmla="*/ 0 w 587400"/>
                <a:gd name="connsiteY0" fmla="*/ 0 h 977553"/>
                <a:gd name="connsiteX1" fmla="*/ 587400 w 587400"/>
                <a:gd name="connsiteY1" fmla="*/ 102424 h 977553"/>
                <a:gd name="connsiteX2" fmla="*/ 445575 w 587400"/>
                <a:gd name="connsiteY2" fmla="*/ 423945 h 977553"/>
                <a:gd name="connsiteX3" fmla="*/ 223395 w 587400"/>
                <a:gd name="connsiteY3" fmla="*/ 223395 h 977553"/>
                <a:gd name="connsiteX4" fmla="*/ 223395 w 587400"/>
                <a:gd name="connsiteY4" fmla="*/ 651705 h 977553"/>
                <a:gd name="connsiteX5" fmla="*/ 0 w 587400"/>
                <a:gd name="connsiteY5" fmla="*/ 977553 h 977553"/>
                <a:gd name="connsiteX6" fmla="*/ 0 w 587400"/>
                <a:gd name="connsiteY6" fmla="*/ 0 h 977553"/>
                <a:gd name="connsiteX0" fmla="*/ 107579 w 694979"/>
                <a:gd name="connsiteY0" fmla="*/ 0 h 977553"/>
                <a:gd name="connsiteX1" fmla="*/ 694979 w 694979"/>
                <a:gd name="connsiteY1" fmla="*/ 102424 h 977553"/>
                <a:gd name="connsiteX2" fmla="*/ 553154 w 694979"/>
                <a:gd name="connsiteY2" fmla="*/ 423945 h 977553"/>
                <a:gd name="connsiteX3" fmla="*/ 330974 w 694979"/>
                <a:gd name="connsiteY3" fmla="*/ 223395 h 977553"/>
                <a:gd name="connsiteX4" fmla="*/ 330974 w 694979"/>
                <a:gd name="connsiteY4" fmla="*/ 651705 h 977553"/>
                <a:gd name="connsiteX5" fmla="*/ 107579 w 694979"/>
                <a:gd name="connsiteY5" fmla="*/ 977553 h 977553"/>
                <a:gd name="connsiteX6" fmla="*/ 0 w 694979"/>
                <a:gd name="connsiteY6" fmla="*/ 898493 h 977553"/>
                <a:gd name="connsiteX7" fmla="*/ 107579 w 694979"/>
                <a:gd name="connsiteY7" fmla="*/ 0 h 977553"/>
                <a:gd name="connsiteX0" fmla="*/ 107579 w 694979"/>
                <a:gd name="connsiteY0" fmla="*/ 0 h 1082940"/>
                <a:gd name="connsiteX1" fmla="*/ 694979 w 694979"/>
                <a:gd name="connsiteY1" fmla="*/ 102424 h 1082940"/>
                <a:gd name="connsiteX2" fmla="*/ 553154 w 694979"/>
                <a:gd name="connsiteY2" fmla="*/ 423945 h 1082940"/>
                <a:gd name="connsiteX3" fmla="*/ 330974 w 694979"/>
                <a:gd name="connsiteY3" fmla="*/ 223395 h 1082940"/>
                <a:gd name="connsiteX4" fmla="*/ 330974 w 694979"/>
                <a:gd name="connsiteY4" fmla="*/ 651705 h 1082940"/>
                <a:gd name="connsiteX5" fmla="*/ 294172 w 694979"/>
                <a:gd name="connsiteY5" fmla="*/ 1082940 h 1082940"/>
                <a:gd name="connsiteX6" fmla="*/ 0 w 694979"/>
                <a:gd name="connsiteY6" fmla="*/ 898493 h 1082940"/>
                <a:gd name="connsiteX7" fmla="*/ 107579 w 694979"/>
                <a:gd name="connsiteY7" fmla="*/ 0 h 1082940"/>
                <a:gd name="connsiteX0" fmla="*/ 107579 w 694979"/>
                <a:gd name="connsiteY0" fmla="*/ 0 h 1082940"/>
                <a:gd name="connsiteX1" fmla="*/ 694979 w 694979"/>
                <a:gd name="connsiteY1" fmla="*/ 102424 h 1082940"/>
                <a:gd name="connsiteX2" fmla="*/ 553154 w 694979"/>
                <a:gd name="connsiteY2" fmla="*/ 423945 h 1082940"/>
                <a:gd name="connsiteX3" fmla="*/ 330974 w 694979"/>
                <a:gd name="connsiteY3" fmla="*/ 223395 h 1082940"/>
                <a:gd name="connsiteX4" fmla="*/ 294172 w 694979"/>
                <a:gd name="connsiteY4" fmla="*/ 1082940 h 1082940"/>
                <a:gd name="connsiteX5" fmla="*/ 0 w 694979"/>
                <a:gd name="connsiteY5" fmla="*/ 898493 h 1082940"/>
                <a:gd name="connsiteX6" fmla="*/ 107579 w 694979"/>
                <a:gd name="connsiteY6" fmla="*/ 0 h 1082940"/>
                <a:gd name="connsiteX0" fmla="*/ 107579 w 694979"/>
                <a:gd name="connsiteY0" fmla="*/ 0 h 1156320"/>
                <a:gd name="connsiteX1" fmla="*/ 694979 w 694979"/>
                <a:gd name="connsiteY1" fmla="*/ 102424 h 1156320"/>
                <a:gd name="connsiteX2" fmla="*/ 553154 w 694979"/>
                <a:gd name="connsiteY2" fmla="*/ 423945 h 1156320"/>
                <a:gd name="connsiteX3" fmla="*/ 330974 w 694979"/>
                <a:gd name="connsiteY3" fmla="*/ 223395 h 1156320"/>
                <a:gd name="connsiteX4" fmla="*/ 277984 w 694979"/>
                <a:gd name="connsiteY4" fmla="*/ 1156320 h 1156320"/>
                <a:gd name="connsiteX5" fmla="*/ 0 w 694979"/>
                <a:gd name="connsiteY5" fmla="*/ 898493 h 1156320"/>
                <a:gd name="connsiteX6" fmla="*/ 107579 w 694979"/>
                <a:gd name="connsiteY6" fmla="*/ 0 h 1156320"/>
                <a:gd name="connsiteX0" fmla="*/ 107579 w 694979"/>
                <a:gd name="connsiteY0" fmla="*/ 0 h 1156320"/>
                <a:gd name="connsiteX1" fmla="*/ 694979 w 694979"/>
                <a:gd name="connsiteY1" fmla="*/ 102424 h 1156320"/>
                <a:gd name="connsiteX2" fmla="*/ 553154 w 694979"/>
                <a:gd name="connsiteY2" fmla="*/ 423945 h 1156320"/>
                <a:gd name="connsiteX3" fmla="*/ 330974 w 694979"/>
                <a:gd name="connsiteY3" fmla="*/ 223395 h 1156320"/>
                <a:gd name="connsiteX4" fmla="*/ 277984 w 694979"/>
                <a:gd name="connsiteY4" fmla="*/ 1156320 h 1156320"/>
                <a:gd name="connsiteX5" fmla="*/ 0 w 694979"/>
                <a:gd name="connsiteY5" fmla="*/ 898493 h 1156320"/>
                <a:gd name="connsiteX6" fmla="*/ 107579 w 694979"/>
                <a:gd name="connsiteY6" fmla="*/ 0 h 1156320"/>
                <a:gd name="connsiteX0" fmla="*/ 107579 w 694979"/>
                <a:gd name="connsiteY0" fmla="*/ 0 h 1156320"/>
                <a:gd name="connsiteX1" fmla="*/ 694979 w 694979"/>
                <a:gd name="connsiteY1" fmla="*/ 102424 h 1156320"/>
                <a:gd name="connsiteX2" fmla="*/ 553154 w 694979"/>
                <a:gd name="connsiteY2" fmla="*/ 423945 h 1156320"/>
                <a:gd name="connsiteX3" fmla="*/ 330974 w 694979"/>
                <a:gd name="connsiteY3" fmla="*/ 223395 h 1156320"/>
                <a:gd name="connsiteX4" fmla="*/ 277984 w 694979"/>
                <a:gd name="connsiteY4" fmla="*/ 1156320 h 1156320"/>
                <a:gd name="connsiteX5" fmla="*/ 0 w 694979"/>
                <a:gd name="connsiteY5" fmla="*/ 898493 h 1156320"/>
                <a:gd name="connsiteX6" fmla="*/ 107579 w 694979"/>
                <a:gd name="connsiteY6" fmla="*/ 0 h 1156320"/>
                <a:gd name="connsiteX0" fmla="*/ 107579 w 694979"/>
                <a:gd name="connsiteY0" fmla="*/ 0 h 1156320"/>
                <a:gd name="connsiteX1" fmla="*/ 694979 w 694979"/>
                <a:gd name="connsiteY1" fmla="*/ 102424 h 1156320"/>
                <a:gd name="connsiteX2" fmla="*/ 553154 w 694979"/>
                <a:gd name="connsiteY2" fmla="*/ 423945 h 1156320"/>
                <a:gd name="connsiteX3" fmla="*/ 330974 w 694979"/>
                <a:gd name="connsiteY3" fmla="*/ 223395 h 1156320"/>
                <a:gd name="connsiteX4" fmla="*/ 277984 w 694979"/>
                <a:gd name="connsiteY4" fmla="*/ 1156320 h 1156320"/>
                <a:gd name="connsiteX5" fmla="*/ 0 w 694979"/>
                <a:gd name="connsiteY5" fmla="*/ 898493 h 1156320"/>
                <a:gd name="connsiteX6" fmla="*/ 107579 w 694979"/>
                <a:gd name="connsiteY6" fmla="*/ 0 h 1156320"/>
                <a:gd name="connsiteX0" fmla="*/ 107579 w 694979"/>
                <a:gd name="connsiteY0" fmla="*/ 0 h 1156320"/>
                <a:gd name="connsiteX1" fmla="*/ 694979 w 694979"/>
                <a:gd name="connsiteY1" fmla="*/ 102424 h 1156320"/>
                <a:gd name="connsiteX2" fmla="*/ 553154 w 694979"/>
                <a:gd name="connsiteY2" fmla="*/ 423945 h 1156320"/>
                <a:gd name="connsiteX3" fmla="*/ 330974 w 694979"/>
                <a:gd name="connsiteY3" fmla="*/ 223395 h 1156320"/>
                <a:gd name="connsiteX4" fmla="*/ 277984 w 694979"/>
                <a:gd name="connsiteY4" fmla="*/ 1156320 h 1156320"/>
                <a:gd name="connsiteX5" fmla="*/ 0 w 694979"/>
                <a:gd name="connsiteY5" fmla="*/ 898493 h 1156320"/>
                <a:gd name="connsiteX6" fmla="*/ 107579 w 694979"/>
                <a:gd name="connsiteY6" fmla="*/ 0 h 1156320"/>
                <a:gd name="connsiteX0" fmla="*/ 107579 w 694979"/>
                <a:gd name="connsiteY0" fmla="*/ 0 h 1156320"/>
                <a:gd name="connsiteX1" fmla="*/ 694979 w 694979"/>
                <a:gd name="connsiteY1" fmla="*/ 102424 h 1156320"/>
                <a:gd name="connsiteX2" fmla="*/ 553154 w 694979"/>
                <a:gd name="connsiteY2" fmla="*/ 423945 h 1156320"/>
                <a:gd name="connsiteX3" fmla="*/ 330974 w 694979"/>
                <a:gd name="connsiteY3" fmla="*/ 223395 h 1156320"/>
                <a:gd name="connsiteX4" fmla="*/ 277984 w 694979"/>
                <a:gd name="connsiteY4" fmla="*/ 1156320 h 1156320"/>
                <a:gd name="connsiteX5" fmla="*/ 0 w 694979"/>
                <a:gd name="connsiteY5" fmla="*/ 898493 h 1156320"/>
                <a:gd name="connsiteX6" fmla="*/ 107579 w 694979"/>
                <a:gd name="connsiteY6" fmla="*/ 0 h 1156320"/>
                <a:gd name="connsiteX0" fmla="*/ 107579 w 694979"/>
                <a:gd name="connsiteY0" fmla="*/ 0 h 1156320"/>
                <a:gd name="connsiteX1" fmla="*/ 694979 w 694979"/>
                <a:gd name="connsiteY1" fmla="*/ 102424 h 1156320"/>
                <a:gd name="connsiteX2" fmla="*/ 553154 w 694979"/>
                <a:gd name="connsiteY2" fmla="*/ 423945 h 1156320"/>
                <a:gd name="connsiteX3" fmla="*/ 330974 w 694979"/>
                <a:gd name="connsiteY3" fmla="*/ 223395 h 1156320"/>
                <a:gd name="connsiteX4" fmla="*/ 277984 w 694979"/>
                <a:gd name="connsiteY4" fmla="*/ 1156320 h 1156320"/>
                <a:gd name="connsiteX5" fmla="*/ 0 w 694979"/>
                <a:gd name="connsiteY5" fmla="*/ 898493 h 1156320"/>
                <a:gd name="connsiteX6" fmla="*/ 107579 w 694979"/>
                <a:gd name="connsiteY6" fmla="*/ 0 h 1156320"/>
                <a:gd name="connsiteX0" fmla="*/ 107579 w 694979"/>
                <a:gd name="connsiteY0" fmla="*/ 0 h 1156320"/>
                <a:gd name="connsiteX1" fmla="*/ 694979 w 694979"/>
                <a:gd name="connsiteY1" fmla="*/ 102424 h 1156320"/>
                <a:gd name="connsiteX2" fmla="*/ 553154 w 694979"/>
                <a:gd name="connsiteY2" fmla="*/ 423945 h 1156320"/>
                <a:gd name="connsiteX3" fmla="*/ 330974 w 694979"/>
                <a:gd name="connsiteY3" fmla="*/ 223395 h 1156320"/>
                <a:gd name="connsiteX4" fmla="*/ 277984 w 694979"/>
                <a:gd name="connsiteY4" fmla="*/ 1156320 h 1156320"/>
                <a:gd name="connsiteX5" fmla="*/ 0 w 694979"/>
                <a:gd name="connsiteY5" fmla="*/ 898493 h 1156320"/>
                <a:gd name="connsiteX6" fmla="*/ 107579 w 694979"/>
                <a:gd name="connsiteY6" fmla="*/ 0 h 1156320"/>
                <a:gd name="connsiteX0" fmla="*/ 107579 w 694979"/>
                <a:gd name="connsiteY0" fmla="*/ 0 h 1156320"/>
                <a:gd name="connsiteX1" fmla="*/ 694979 w 694979"/>
                <a:gd name="connsiteY1" fmla="*/ 102424 h 1156320"/>
                <a:gd name="connsiteX2" fmla="*/ 553154 w 694979"/>
                <a:gd name="connsiteY2" fmla="*/ 423945 h 1156320"/>
                <a:gd name="connsiteX3" fmla="*/ 330974 w 694979"/>
                <a:gd name="connsiteY3" fmla="*/ 223395 h 1156320"/>
                <a:gd name="connsiteX4" fmla="*/ 277984 w 694979"/>
                <a:gd name="connsiteY4" fmla="*/ 1156320 h 1156320"/>
                <a:gd name="connsiteX5" fmla="*/ 0 w 694979"/>
                <a:gd name="connsiteY5" fmla="*/ 898493 h 1156320"/>
                <a:gd name="connsiteX6" fmla="*/ 107579 w 694979"/>
                <a:gd name="connsiteY6" fmla="*/ 0 h 1156320"/>
                <a:gd name="connsiteX0" fmla="*/ 107579 w 694979"/>
                <a:gd name="connsiteY0" fmla="*/ 0 h 1156320"/>
                <a:gd name="connsiteX1" fmla="*/ 694979 w 694979"/>
                <a:gd name="connsiteY1" fmla="*/ 102424 h 1156320"/>
                <a:gd name="connsiteX2" fmla="*/ 553154 w 694979"/>
                <a:gd name="connsiteY2" fmla="*/ 423945 h 1156320"/>
                <a:gd name="connsiteX3" fmla="*/ 330974 w 694979"/>
                <a:gd name="connsiteY3" fmla="*/ 223395 h 1156320"/>
                <a:gd name="connsiteX4" fmla="*/ 277984 w 694979"/>
                <a:gd name="connsiteY4" fmla="*/ 1156320 h 1156320"/>
                <a:gd name="connsiteX5" fmla="*/ 0 w 694979"/>
                <a:gd name="connsiteY5" fmla="*/ 898493 h 1156320"/>
                <a:gd name="connsiteX6" fmla="*/ 107579 w 694979"/>
                <a:gd name="connsiteY6" fmla="*/ 0 h 1156320"/>
                <a:gd name="connsiteX0" fmla="*/ 232052 w 819452"/>
                <a:gd name="connsiteY0" fmla="*/ 0 h 1156320"/>
                <a:gd name="connsiteX1" fmla="*/ 819452 w 819452"/>
                <a:gd name="connsiteY1" fmla="*/ 102424 h 1156320"/>
                <a:gd name="connsiteX2" fmla="*/ 677627 w 819452"/>
                <a:gd name="connsiteY2" fmla="*/ 423945 h 1156320"/>
                <a:gd name="connsiteX3" fmla="*/ 455447 w 819452"/>
                <a:gd name="connsiteY3" fmla="*/ 223395 h 1156320"/>
                <a:gd name="connsiteX4" fmla="*/ 402457 w 819452"/>
                <a:gd name="connsiteY4" fmla="*/ 1156320 h 1156320"/>
                <a:gd name="connsiteX5" fmla="*/ 124473 w 819452"/>
                <a:gd name="connsiteY5" fmla="*/ 898493 h 1156320"/>
                <a:gd name="connsiteX6" fmla="*/ 232052 w 819452"/>
                <a:gd name="connsiteY6" fmla="*/ 0 h 1156320"/>
                <a:gd name="connsiteX0" fmla="*/ 232052 w 819452"/>
                <a:gd name="connsiteY0" fmla="*/ 0 h 1156320"/>
                <a:gd name="connsiteX1" fmla="*/ 819452 w 819452"/>
                <a:gd name="connsiteY1" fmla="*/ 102424 h 1156320"/>
                <a:gd name="connsiteX2" fmla="*/ 731468 w 819452"/>
                <a:gd name="connsiteY2" fmla="*/ 397630 h 1156320"/>
                <a:gd name="connsiteX3" fmla="*/ 455447 w 819452"/>
                <a:gd name="connsiteY3" fmla="*/ 223395 h 1156320"/>
                <a:gd name="connsiteX4" fmla="*/ 402457 w 819452"/>
                <a:gd name="connsiteY4" fmla="*/ 1156320 h 1156320"/>
                <a:gd name="connsiteX5" fmla="*/ 124473 w 819452"/>
                <a:gd name="connsiteY5" fmla="*/ 898493 h 1156320"/>
                <a:gd name="connsiteX6" fmla="*/ 232052 w 819452"/>
                <a:gd name="connsiteY6" fmla="*/ 0 h 1156320"/>
                <a:gd name="connsiteX0" fmla="*/ 232052 w 819452"/>
                <a:gd name="connsiteY0" fmla="*/ 0 h 1156320"/>
                <a:gd name="connsiteX1" fmla="*/ 819452 w 819452"/>
                <a:gd name="connsiteY1" fmla="*/ 102424 h 1156320"/>
                <a:gd name="connsiteX2" fmla="*/ 731468 w 819452"/>
                <a:gd name="connsiteY2" fmla="*/ 397630 h 1156320"/>
                <a:gd name="connsiteX3" fmla="*/ 455447 w 819452"/>
                <a:gd name="connsiteY3" fmla="*/ 223395 h 1156320"/>
                <a:gd name="connsiteX4" fmla="*/ 402457 w 819452"/>
                <a:gd name="connsiteY4" fmla="*/ 1156320 h 1156320"/>
                <a:gd name="connsiteX5" fmla="*/ 124473 w 819452"/>
                <a:gd name="connsiteY5" fmla="*/ 898493 h 1156320"/>
                <a:gd name="connsiteX6" fmla="*/ 232052 w 819452"/>
                <a:gd name="connsiteY6" fmla="*/ 0 h 1156320"/>
                <a:gd name="connsiteX0" fmla="*/ 232052 w 819452"/>
                <a:gd name="connsiteY0" fmla="*/ 0 h 1156320"/>
                <a:gd name="connsiteX1" fmla="*/ 819452 w 819452"/>
                <a:gd name="connsiteY1" fmla="*/ 102424 h 1156320"/>
                <a:gd name="connsiteX2" fmla="*/ 731468 w 819452"/>
                <a:gd name="connsiteY2" fmla="*/ 397630 h 1156320"/>
                <a:gd name="connsiteX3" fmla="*/ 455447 w 819452"/>
                <a:gd name="connsiteY3" fmla="*/ 223395 h 1156320"/>
                <a:gd name="connsiteX4" fmla="*/ 402457 w 819452"/>
                <a:gd name="connsiteY4" fmla="*/ 1156320 h 1156320"/>
                <a:gd name="connsiteX5" fmla="*/ 124473 w 819452"/>
                <a:gd name="connsiteY5" fmla="*/ 898493 h 1156320"/>
                <a:gd name="connsiteX6" fmla="*/ 232052 w 819452"/>
                <a:gd name="connsiteY6" fmla="*/ 0 h 1156320"/>
                <a:gd name="connsiteX0" fmla="*/ 232052 w 819452"/>
                <a:gd name="connsiteY0" fmla="*/ 0 h 1156320"/>
                <a:gd name="connsiteX1" fmla="*/ 819452 w 819452"/>
                <a:gd name="connsiteY1" fmla="*/ 102424 h 1156320"/>
                <a:gd name="connsiteX2" fmla="*/ 731468 w 819452"/>
                <a:gd name="connsiteY2" fmla="*/ 397630 h 1156320"/>
                <a:gd name="connsiteX3" fmla="*/ 455447 w 819452"/>
                <a:gd name="connsiteY3" fmla="*/ 223395 h 1156320"/>
                <a:gd name="connsiteX4" fmla="*/ 402457 w 819452"/>
                <a:gd name="connsiteY4" fmla="*/ 1156320 h 1156320"/>
                <a:gd name="connsiteX5" fmla="*/ 124473 w 819452"/>
                <a:gd name="connsiteY5" fmla="*/ 898493 h 1156320"/>
                <a:gd name="connsiteX6" fmla="*/ 232052 w 819452"/>
                <a:gd name="connsiteY6" fmla="*/ 0 h 1156320"/>
                <a:gd name="connsiteX0" fmla="*/ 232052 w 819452"/>
                <a:gd name="connsiteY0" fmla="*/ 0 h 1156320"/>
                <a:gd name="connsiteX1" fmla="*/ 819452 w 819452"/>
                <a:gd name="connsiteY1" fmla="*/ 102424 h 1156320"/>
                <a:gd name="connsiteX2" fmla="*/ 731468 w 819452"/>
                <a:gd name="connsiteY2" fmla="*/ 397630 h 1156320"/>
                <a:gd name="connsiteX3" fmla="*/ 455447 w 819452"/>
                <a:gd name="connsiteY3" fmla="*/ 223395 h 1156320"/>
                <a:gd name="connsiteX4" fmla="*/ 402457 w 819452"/>
                <a:gd name="connsiteY4" fmla="*/ 1156320 h 1156320"/>
                <a:gd name="connsiteX5" fmla="*/ 124473 w 819452"/>
                <a:gd name="connsiteY5" fmla="*/ 898493 h 1156320"/>
                <a:gd name="connsiteX6" fmla="*/ 232052 w 819452"/>
                <a:gd name="connsiteY6" fmla="*/ 0 h 1156320"/>
                <a:gd name="connsiteX0" fmla="*/ 232052 w 819452"/>
                <a:gd name="connsiteY0" fmla="*/ 0 h 1156320"/>
                <a:gd name="connsiteX1" fmla="*/ 819452 w 819452"/>
                <a:gd name="connsiteY1" fmla="*/ 102424 h 1156320"/>
                <a:gd name="connsiteX2" fmla="*/ 731468 w 819452"/>
                <a:gd name="connsiteY2" fmla="*/ 397630 h 1156320"/>
                <a:gd name="connsiteX3" fmla="*/ 455447 w 819452"/>
                <a:gd name="connsiteY3" fmla="*/ 223395 h 1156320"/>
                <a:gd name="connsiteX4" fmla="*/ 402457 w 819452"/>
                <a:gd name="connsiteY4" fmla="*/ 1156320 h 1156320"/>
                <a:gd name="connsiteX5" fmla="*/ 124473 w 819452"/>
                <a:gd name="connsiteY5" fmla="*/ 898493 h 1156320"/>
                <a:gd name="connsiteX6" fmla="*/ 232052 w 819452"/>
                <a:gd name="connsiteY6" fmla="*/ 0 h 1156320"/>
                <a:gd name="connsiteX0" fmla="*/ 232052 w 819452"/>
                <a:gd name="connsiteY0" fmla="*/ 0 h 1156320"/>
                <a:gd name="connsiteX1" fmla="*/ 819452 w 819452"/>
                <a:gd name="connsiteY1" fmla="*/ 102424 h 1156320"/>
                <a:gd name="connsiteX2" fmla="*/ 731468 w 819452"/>
                <a:gd name="connsiteY2" fmla="*/ 397630 h 1156320"/>
                <a:gd name="connsiteX3" fmla="*/ 455447 w 819452"/>
                <a:gd name="connsiteY3" fmla="*/ 223395 h 1156320"/>
                <a:gd name="connsiteX4" fmla="*/ 402457 w 819452"/>
                <a:gd name="connsiteY4" fmla="*/ 1156320 h 1156320"/>
                <a:gd name="connsiteX5" fmla="*/ 124473 w 819452"/>
                <a:gd name="connsiteY5" fmla="*/ 898493 h 1156320"/>
                <a:gd name="connsiteX6" fmla="*/ 232052 w 819452"/>
                <a:gd name="connsiteY6" fmla="*/ 0 h 1156320"/>
                <a:gd name="connsiteX0" fmla="*/ 232052 w 819452"/>
                <a:gd name="connsiteY0" fmla="*/ 0 h 1156320"/>
                <a:gd name="connsiteX1" fmla="*/ 819452 w 819452"/>
                <a:gd name="connsiteY1" fmla="*/ 102424 h 1156320"/>
                <a:gd name="connsiteX2" fmla="*/ 731468 w 819452"/>
                <a:gd name="connsiteY2" fmla="*/ 397630 h 1156320"/>
                <a:gd name="connsiteX3" fmla="*/ 455447 w 819452"/>
                <a:gd name="connsiteY3" fmla="*/ 223395 h 1156320"/>
                <a:gd name="connsiteX4" fmla="*/ 402457 w 819452"/>
                <a:gd name="connsiteY4" fmla="*/ 1156320 h 1156320"/>
                <a:gd name="connsiteX5" fmla="*/ 124473 w 819452"/>
                <a:gd name="connsiteY5" fmla="*/ 898493 h 1156320"/>
                <a:gd name="connsiteX6" fmla="*/ 232052 w 819452"/>
                <a:gd name="connsiteY6" fmla="*/ 0 h 1156320"/>
                <a:gd name="connsiteX0" fmla="*/ 232052 w 819452"/>
                <a:gd name="connsiteY0" fmla="*/ 0 h 1156320"/>
                <a:gd name="connsiteX1" fmla="*/ 819452 w 819452"/>
                <a:gd name="connsiteY1" fmla="*/ 102424 h 1156320"/>
                <a:gd name="connsiteX2" fmla="*/ 731468 w 819452"/>
                <a:gd name="connsiteY2" fmla="*/ 397630 h 1156320"/>
                <a:gd name="connsiteX3" fmla="*/ 455447 w 819452"/>
                <a:gd name="connsiteY3" fmla="*/ 223395 h 1156320"/>
                <a:gd name="connsiteX4" fmla="*/ 402457 w 819452"/>
                <a:gd name="connsiteY4" fmla="*/ 1156320 h 1156320"/>
                <a:gd name="connsiteX5" fmla="*/ 124473 w 819452"/>
                <a:gd name="connsiteY5" fmla="*/ 898493 h 1156320"/>
                <a:gd name="connsiteX6" fmla="*/ 232052 w 819452"/>
                <a:gd name="connsiteY6" fmla="*/ 0 h 1156320"/>
                <a:gd name="connsiteX0" fmla="*/ 232052 w 819452"/>
                <a:gd name="connsiteY0" fmla="*/ 0 h 1156320"/>
                <a:gd name="connsiteX1" fmla="*/ 819452 w 819452"/>
                <a:gd name="connsiteY1" fmla="*/ 102424 h 1156320"/>
                <a:gd name="connsiteX2" fmla="*/ 731468 w 819452"/>
                <a:gd name="connsiteY2" fmla="*/ 397630 h 1156320"/>
                <a:gd name="connsiteX3" fmla="*/ 455447 w 819452"/>
                <a:gd name="connsiteY3" fmla="*/ 223395 h 1156320"/>
                <a:gd name="connsiteX4" fmla="*/ 402457 w 819452"/>
                <a:gd name="connsiteY4" fmla="*/ 1156320 h 1156320"/>
                <a:gd name="connsiteX5" fmla="*/ 124473 w 819452"/>
                <a:gd name="connsiteY5" fmla="*/ 898493 h 1156320"/>
                <a:gd name="connsiteX6" fmla="*/ 232052 w 819452"/>
                <a:gd name="connsiteY6" fmla="*/ 0 h 1156320"/>
                <a:gd name="connsiteX0" fmla="*/ 232052 w 819452"/>
                <a:gd name="connsiteY0" fmla="*/ 0 h 1156320"/>
                <a:gd name="connsiteX1" fmla="*/ 819452 w 819452"/>
                <a:gd name="connsiteY1" fmla="*/ 102424 h 1156320"/>
                <a:gd name="connsiteX2" fmla="*/ 731468 w 819452"/>
                <a:gd name="connsiteY2" fmla="*/ 397630 h 1156320"/>
                <a:gd name="connsiteX3" fmla="*/ 455447 w 819452"/>
                <a:gd name="connsiteY3" fmla="*/ 223395 h 1156320"/>
                <a:gd name="connsiteX4" fmla="*/ 402457 w 819452"/>
                <a:gd name="connsiteY4" fmla="*/ 1156320 h 1156320"/>
                <a:gd name="connsiteX5" fmla="*/ 124473 w 819452"/>
                <a:gd name="connsiteY5" fmla="*/ 898493 h 1156320"/>
                <a:gd name="connsiteX6" fmla="*/ 232052 w 819452"/>
                <a:gd name="connsiteY6" fmla="*/ 0 h 1156320"/>
                <a:gd name="connsiteX0" fmla="*/ 232052 w 904420"/>
                <a:gd name="connsiteY0" fmla="*/ 0 h 1156320"/>
                <a:gd name="connsiteX1" fmla="*/ 819452 w 904420"/>
                <a:gd name="connsiteY1" fmla="*/ 102424 h 1156320"/>
                <a:gd name="connsiteX2" fmla="*/ 741860 w 904420"/>
                <a:gd name="connsiteY2" fmla="*/ 353662 h 1156320"/>
                <a:gd name="connsiteX3" fmla="*/ 731468 w 904420"/>
                <a:gd name="connsiteY3" fmla="*/ 397630 h 1156320"/>
                <a:gd name="connsiteX4" fmla="*/ 455447 w 904420"/>
                <a:gd name="connsiteY4" fmla="*/ 223395 h 1156320"/>
                <a:gd name="connsiteX5" fmla="*/ 402457 w 904420"/>
                <a:gd name="connsiteY5" fmla="*/ 1156320 h 1156320"/>
                <a:gd name="connsiteX6" fmla="*/ 124473 w 904420"/>
                <a:gd name="connsiteY6" fmla="*/ 898493 h 1156320"/>
                <a:gd name="connsiteX7" fmla="*/ 232052 w 904420"/>
                <a:gd name="connsiteY7" fmla="*/ 0 h 1156320"/>
                <a:gd name="connsiteX0" fmla="*/ 232052 w 902688"/>
                <a:gd name="connsiteY0" fmla="*/ 0 h 1156320"/>
                <a:gd name="connsiteX1" fmla="*/ 819452 w 902688"/>
                <a:gd name="connsiteY1" fmla="*/ 102424 h 1156320"/>
                <a:gd name="connsiteX2" fmla="*/ 731468 w 902688"/>
                <a:gd name="connsiteY2" fmla="*/ 397630 h 1156320"/>
                <a:gd name="connsiteX3" fmla="*/ 455447 w 902688"/>
                <a:gd name="connsiteY3" fmla="*/ 223395 h 1156320"/>
                <a:gd name="connsiteX4" fmla="*/ 402457 w 902688"/>
                <a:gd name="connsiteY4" fmla="*/ 1156320 h 1156320"/>
                <a:gd name="connsiteX5" fmla="*/ 124473 w 902688"/>
                <a:gd name="connsiteY5" fmla="*/ 898493 h 1156320"/>
                <a:gd name="connsiteX6" fmla="*/ 232052 w 902688"/>
                <a:gd name="connsiteY6" fmla="*/ 0 h 1156320"/>
                <a:gd name="connsiteX0" fmla="*/ 232052 w 902688"/>
                <a:gd name="connsiteY0" fmla="*/ 0 h 1156320"/>
                <a:gd name="connsiteX1" fmla="*/ 819452 w 902688"/>
                <a:gd name="connsiteY1" fmla="*/ 102424 h 1156320"/>
                <a:gd name="connsiteX2" fmla="*/ 731468 w 902688"/>
                <a:gd name="connsiteY2" fmla="*/ 397630 h 1156320"/>
                <a:gd name="connsiteX3" fmla="*/ 455447 w 902688"/>
                <a:gd name="connsiteY3" fmla="*/ 223395 h 1156320"/>
                <a:gd name="connsiteX4" fmla="*/ 402457 w 902688"/>
                <a:gd name="connsiteY4" fmla="*/ 1156320 h 1156320"/>
                <a:gd name="connsiteX5" fmla="*/ 124473 w 902688"/>
                <a:gd name="connsiteY5" fmla="*/ 898493 h 1156320"/>
                <a:gd name="connsiteX6" fmla="*/ 232052 w 902688"/>
                <a:gd name="connsiteY6" fmla="*/ 0 h 1156320"/>
                <a:gd name="connsiteX0" fmla="*/ 232052 w 902688"/>
                <a:gd name="connsiteY0" fmla="*/ 0 h 1156320"/>
                <a:gd name="connsiteX1" fmla="*/ 819452 w 902688"/>
                <a:gd name="connsiteY1" fmla="*/ 102424 h 1156320"/>
                <a:gd name="connsiteX2" fmla="*/ 731468 w 902688"/>
                <a:gd name="connsiteY2" fmla="*/ 397630 h 1156320"/>
                <a:gd name="connsiteX3" fmla="*/ 455447 w 902688"/>
                <a:gd name="connsiteY3" fmla="*/ 223395 h 1156320"/>
                <a:gd name="connsiteX4" fmla="*/ 402457 w 902688"/>
                <a:gd name="connsiteY4" fmla="*/ 1156320 h 1156320"/>
                <a:gd name="connsiteX5" fmla="*/ 124473 w 902688"/>
                <a:gd name="connsiteY5" fmla="*/ 898493 h 1156320"/>
                <a:gd name="connsiteX6" fmla="*/ 232052 w 902688"/>
                <a:gd name="connsiteY6" fmla="*/ 0 h 1156320"/>
                <a:gd name="connsiteX0" fmla="*/ 232052 w 902688"/>
                <a:gd name="connsiteY0" fmla="*/ 0 h 1156320"/>
                <a:gd name="connsiteX1" fmla="*/ 819452 w 902688"/>
                <a:gd name="connsiteY1" fmla="*/ 102424 h 1156320"/>
                <a:gd name="connsiteX2" fmla="*/ 731468 w 902688"/>
                <a:gd name="connsiteY2" fmla="*/ 397630 h 1156320"/>
                <a:gd name="connsiteX3" fmla="*/ 455447 w 902688"/>
                <a:gd name="connsiteY3" fmla="*/ 223395 h 1156320"/>
                <a:gd name="connsiteX4" fmla="*/ 402457 w 902688"/>
                <a:gd name="connsiteY4" fmla="*/ 1156320 h 1156320"/>
                <a:gd name="connsiteX5" fmla="*/ 124473 w 902688"/>
                <a:gd name="connsiteY5" fmla="*/ 898493 h 1156320"/>
                <a:gd name="connsiteX6" fmla="*/ 232052 w 902688"/>
                <a:gd name="connsiteY6" fmla="*/ 0 h 1156320"/>
                <a:gd name="connsiteX0" fmla="*/ 232052 w 902688"/>
                <a:gd name="connsiteY0" fmla="*/ 0 h 1156320"/>
                <a:gd name="connsiteX1" fmla="*/ 819452 w 902688"/>
                <a:gd name="connsiteY1" fmla="*/ 102424 h 1156320"/>
                <a:gd name="connsiteX2" fmla="*/ 731468 w 902688"/>
                <a:gd name="connsiteY2" fmla="*/ 397630 h 1156320"/>
                <a:gd name="connsiteX3" fmla="*/ 455447 w 902688"/>
                <a:gd name="connsiteY3" fmla="*/ 223395 h 1156320"/>
                <a:gd name="connsiteX4" fmla="*/ 402457 w 902688"/>
                <a:gd name="connsiteY4" fmla="*/ 1156320 h 1156320"/>
                <a:gd name="connsiteX5" fmla="*/ 124473 w 902688"/>
                <a:gd name="connsiteY5" fmla="*/ 898493 h 1156320"/>
                <a:gd name="connsiteX6" fmla="*/ 232052 w 902688"/>
                <a:gd name="connsiteY6" fmla="*/ 0 h 1156320"/>
                <a:gd name="connsiteX0" fmla="*/ 232052 w 902688"/>
                <a:gd name="connsiteY0" fmla="*/ 0 h 1156320"/>
                <a:gd name="connsiteX1" fmla="*/ 819452 w 902688"/>
                <a:gd name="connsiteY1" fmla="*/ 102424 h 1156320"/>
                <a:gd name="connsiteX2" fmla="*/ 731468 w 902688"/>
                <a:gd name="connsiteY2" fmla="*/ 397630 h 1156320"/>
                <a:gd name="connsiteX3" fmla="*/ 455447 w 902688"/>
                <a:gd name="connsiteY3" fmla="*/ 223395 h 1156320"/>
                <a:gd name="connsiteX4" fmla="*/ 402457 w 902688"/>
                <a:gd name="connsiteY4" fmla="*/ 1156320 h 1156320"/>
                <a:gd name="connsiteX5" fmla="*/ 124473 w 902688"/>
                <a:gd name="connsiteY5" fmla="*/ 898493 h 1156320"/>
                <a:gd name="connsiteX6" fmla="*/ 232052 w 902688"/>
                <a:gd name="connsiteY6" fmla="*/ 0 h 1156320"/>
                <a:gd name="connsiteX0" fmla="*/ 232052 w 902688"/>
                <a:gd name="connsiteY0" fmla="*/ 0 h 1156320"/>
                <a:gd name="connsiteX1" fmla="*/ 819452 w 902688"/>
                <a:gd name="connsiteY1" fmla="*/ 102424 h 1156320"/>
                <a:gd name="connsiteX2" fmla="*/ 731468 w 902688"/>
                <a:gd name="connsiteY2" fmla="*/ 397630 h 1156320"/>
                <a:gd name="connsiteX3" fmla="*/ 455447 w 902688"/>
                <a:gd name="connsiteY3" fmla="*/ 223395 h 1156320"/>
                <a:gd name="connsiteX4" fmla="*/ 402457 w 902688"/>
                <a:gd name="connsiteY4" fmla="*/ 1156320 h 1156320"/>
                <a:gd name="connsiteX5" fmla="*/ 124473 w 902688"/>
                <a:gd name="connsiteY5" fmla="*/ 898493 h 1156320"/>
                <a:gd name="connsiteX6" fmla="*/ 232052 w 902688"/>
                <a:gd name="connsiteY6" fmla="*/ 0 h 1156320"/>
                <a:gd name="connsiteX0" fmla="*/ 232052 w 902688"/>
                <a:gd name="connsiteY0" fmla="*/ 0 h 1156320"/>
                <a:gd name="connsiteX1" fmla="*/ 819452 w 902688"/>
                <a:gd name="connsiteY1" fmla="*/ 102424 h 1156320"/>
                <a:gd name="connsiteX2" fmla="*/ 731468 w 902688"/>
                <a:gd name="connsiteY2" fmla="*/ 397630 h 1156320"/>
                <a:gd name="connsiteX3" fmla="*/ 455447 w 902688"/>
                <a:gd name="connsiteY3" fmla="*/ 223395 h 1156320"/>
                <a:gd name="connsiteX4" fmla="*/ 402457 w 902688"/>
                <a:gd name="connsiteY4" fmla="*/ 1156320 h 1156320"/>
                <a:gd name="connsiteX5" fmla="*/ 124473 w 902688"/>
                <a:gd name="connsiteY5" fmla="*/ 898493 h 1156320"/>
                <a:gd name="connsiteX6" fmla="*/ 232052 w 902688"/>
                <a:gd name="connsiteY6" fmla="*/ 0 h 1156320"/>
                <a:gd name="connsiteX0" fmla="*/ 232052 w 902688"/>
                <a:gd name="connsiteY0" fmla="*/ 0 h 1156320"/>
                <a:gd name="connsiteX1" fmla="*/ 819452 w 902688"/>
                <a:gd name="connsiteY1" fmla="*/ 102424 h 1156320"/>
                <a:gd name="connsiteX2" fmla="*/ 731468 w 902688"/>
                <a:gd name="connsiteY2" fmla="*/ 397630 h 1156320"/>
                <a:gd name="connsiteX3" fmla="*/ 455447 w 902688"/>
                <a:gd name="connsiteY3" fmla="*/ 223395 h 1156320"/>
                <a:gd name="connsiteX4" fmla="*/ 402457 w 902688"/>
                <a:gd name="connsiteY4" fmla="*/ 1156320 h 1156320"/>
                <a:gd name="connsiteX5" fmla="*/ 124473 w 902688"/>
                <a:gd name="connsiteY5" fmla="*/ 898493 h 1156320"/>
                <a:gd name="connsiteX6" fmla="*/ 232052 w 902688"/>
                <a:gd name="connsiteY6" fmla="*/ 0 h 1156320"/>
                <a:gd name="connsiteX0" fmla="*/ 232052 w 902688"/>
                <a:gd name="connsiteY0" fmla="*/ 0 h 1156320"/>
                <a:gd name="connsiteX1" fmla="*/ 819452 w 902688"/>
                <a:gd name="connsiteY1" fmla="*/ 102424 h 1156320"/>
                <a:gd name="connsiteX2" fmla="*/ 731468 w 902688"/>
                <a:gd name="connsiteY2" fmla="*/ 397630 h 1156320"/>
                <a:gd name="connsiteX3" fmla="*/ 455447 w 902688"/>
                <a:gd name="connsiteY3" fmla="*/ 223395 h 1156320"/>
                <a:gd name="connsiteX4" fmla="*/ 402457 w 902688"/>
                <a:gd name="connsiteY4" fmla="*/ 1156320 h 1156320"/>
                <a:gd name="connsiteX5" fmla="*/ 124473 w 902688"/>
                <a:gd name="connsiteY5" fmla="*/ 898493 h 1156320"/>
                <a:gd name="connsiteX6" fmla="*/ 232052 w 902688"/>
                <a:gd name="connsiteY6" fmla="*/ 0 h 1156320"/>
                <a:gd name="connsiteX0" fmla="*/ 232052 w 902688"/>
                <a:gd name="connsiteY0" fmla="*/ 0 h 1156320"/>
                <a:gd name="connsiteX1" fmla="*/ 819452 w 902688"/>
                <a:gd name="connsiteY1" fmla="*/ 102424 h 1156320"/>
                <a:gd name="connsiteX2" fmla="*/ 731468 w 902688"/>
                <a:gd name="connsiteY2" fmla="*/ 397630 h 1156320"/>
                <a:gd name="connsiteX3" fmla="*/ 455447 w 902688"/>
                <a:gd name="connsiteY3" fmla="*/ 223395 h 1156320"/>
                <a:gd name="connsiteX4" fmla="*/ 402457 w 902688"/>
                <a:gd name="connsiteY4" fmla="*/ 1156320 h 1156320"/>
                <a:gd name="connsiteX5" fmla="*/ 124473 w 902688"/>
                <a:gd name="connsiteY5" fmla="*/ 898493 h 1156320"/>
                <a:gd name="connsiteX6" fmla="*/ 232052 w 902688"/>
                <a:gd name="connsiteY6" fmla="*/ 0 h 1156320"/>
                <a:gd name="connsiteX0" fmla="*/ 232052 w 902688"/>
                <a:gd name="connsiteY0" fmla="*/ 0 h 1156320"/>
                <a:gd name="connsiteX1" fmla="*/ 819452 w 902688"/>
                <a:gd name="connsiteY1" fmla="*/ 102424 h 1156320"/>
                <a:gd name="connsiteX2" fmla="*/ 731468 w 902688"/>
                <a:gd name="connsiteY2" fmla="*/ 397630 h 1156320"/>
                <a:gd name="connsiteX3" fmla="*/ 455447 w 902688"/>
                <a:gd name="connsiteY3" fmla="*/ 223395 h 1156320"/>
                <a:gd name="connsiteX4" fmla="*/ 402457 w 902688"/>
                <a:gd name="connsiteY4" fmla="*/ 1156320 h 1156320"/>
                <a:gd name="connsiteX5" fmla="*/ 124473 w 902688"/>
                <a:gd name="connsiteY5" fmla="*/ 898493 h 1156320"/>
                <a:gd name="connsiteX6" fmla="*/ 232052 w 902688"/>
                <a:gd name="connsiteY6" fmla="*/ 0 h 1156320"/>
                <a:gd name="connsiteX0" fmla="*/ 232052 w 902688"/>
                <a:gd name="connsiteY0" fmla="*/ 0 h 1156320"/>
                <a:gd name="connsiteX1" fmla="*/ 819452 w 902688"/>
                <a:gd name="connsiteY1" fmla="*/ 102424 h 1156320"/>
                <a:gd name="connsiteX2" fmla="*/ 731468 w 902688"/>
                <a:gd name="connsiteY2" fmla="*/ 397630 h 1156320"/>
                <a:gd name="connsiteX3" fmla="*/ 455447 w 902688"/>
                <a:gd name="connsiteY3" fmla="*/ 223395 h 1156320"/>
                <a:gd name="connsiteX4" fmla="*/ 402457 w 902688"/>
                <a:gd name="connsiteY4" fmla="*/ 1156320 h 1156320"/>
                <a:gd name="connsiteX5" fmla="*/ 124473 w 902688"/>
                <a:gd name="connsiteY5" fmla="*/ 898493 h 1156320"/>
                <a:gd name="connsiteX6" fmla="*/ 232052 w 902688"/>
                <a:gd name="connsiteY6" fmla="*/ 0 h 1156320"/>
                <a:gd name="connsiteX0" fmla="*/ 232052 w 819452"/>
                <a:gd name="connsiteY0" fmla="*/ 0 h 1156320"/>
                <a:gd name="connsiteX1" fmla="*/ 819452 w 819452"/>
                <a:gd name="connsiteY1" fmla="*/ 102424 h 1156320"/>
                <a:gd name="connsiteX2" fmla="*/ 731468 w 819452"/>
                <a:gd name="connsiteY2" fmla="*/ 397630 h 1156320"/>
                <a:gd name="connsiteX3" fmla="*/ 455447 w 819452"/>
                <a:gd name="connsiteY3" fmla="*/ 223395 h 1156320"/>
                <a:gd name="connsiteX4" fmla="*/ 402457 w 819452"/>
                <a:gd name="connsiteY4" fmla="*/ 1156320 h 1156320"/>
                <a:gd name="connsiteX5" fmla="*/ 124473 w 819452"/>
                <a:gd name="connsiteY5" fmla="*/ 898493 h 1156320"/>
                <a:gd name="connsiteX6" fmla="*/ 232052 w 819452"/>
                <a:gd name="connsiteY6" fmla="*/ 0 h 1156320"/>
                <a:gd name="connsiteX0" fmla="*/ 232052 w 819452"/>
                <a:gd name="connsiteY0" fmla="*/ 0 h 1156320"/>
                <a:gd name="connsiteX1" fmla="*/ 819452 w 819452"/>
                <a:gd name="connsiteY1" fmla="*/ 102424 h 1156320"/>
                <a:gd name="connsiteX2" fmla="*/ 731468 w 819452"/>
                <a:gd name="connsiteY2" fmla="*/ 397630 h 1156320"/>
                <a:gd name="connsiteX3" fmla="*/ 455447 w 819452"/>
                <a:gd name="connsiteY3" fmla="*/ 223395 h 1156320"/>
                <a:gd name="connsiteX4" fmla="*/ 402457 w 819452"/>
                <a:gd name="connsiteY4" fmla="*/ 1156320 h 1156320"/>
                <a:gd name="connsiteX5" fmla="*/ 124473 w 819452"/>
                <a:gd name="connsiteY5" fmla="*/ 898493 h 1156320"/>
                <a:gd name="connsiteX6" fmla="*/ 232052 w 819452"/>
                <a:gd name="connsiteY6" fmla="*/ 0 h 1156320"/>
                <a:gd name="connsiteX0" fmla="*/ 232052 w 819452"/>
                <a:gd name="connsiteY0" fmla="*/ 0 h 1156320"/>
                <a:gd name="connsiteX1" fmla="*/ 819452 w 819452"/>
                <a:gd name="connsiteY1" fmla="*/ 102424 h 1156320"/>
                <a:gd name="connsiteX2" fmla="*/ 731468 w 819452"/>
                <a:gd name="connsiteY2" fmla="*/ 397630 h 1156320"/>
                <a:gd name="connsiteX3" fmla="*/ 455447 w 819452"/>
                <a:gd name="connsiteY3" fmla="*/ 223395 h 1156320"/>
                <a:gd name="connsiteX4" fmla="*/ 402457 w 819452"/>
                <a:gd name="connsiteY4" fmla="*/ 1156320 h 1156320"/>
                <a:gd name="connsiteX5" fmla="*/ 124473 w 819452"/>
                <a:gd name="connsiteY5" fmla="*/ 898493 h 1156320"/>
                <a:gd name="connsiteX6" fmla="*/ 232052 w 819452"/>
                <a:gd name="connsiteY6" fmla="*/ 0 h 1156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9452" h="1156320">
                  <a:moveTo>
                    <a:pt x="232052" y="0"/>
                  </a:moveTo>
                  <a:cubicBezTo>
                    <a:pt x="427852" y="34141"/>
                    <a:pt x="573461" y="116185"/>
                    <a:pt x="819452" y="102424"/>
                  </a:cubicBezTo>
                  <a:cubicBezTo>
                    <a:pt x="790124" y="200826"/>
                    <a:pt x="717134" y="227342"/>
                    <a:pt x="731468" y="397630"/>
                  </a:cubicBezTo>
                  <a:cubicBezTo>
                    <a:pt x="639461" y="339552"/>
                    <a:pt x="627594" y="267581"/>
                    <a:pt x="455447" y="223395"/>
                  </a:cubicBezTo>
                  <a:cubicBezTo>
                    <a:pt x="475145" y="652885"/>
                    <a:pt x="475583" y="763279"/>
                    <a:pt x="402457" y="1156320"/>
                  </a:cubicBezTo>
                  <a:cubicBezTo>
                    <a:pt x="274406" y="905792"/>
                    <a:pt x="0" y="1137361"/>
                    <a:pt x="124473" y="898493"/>
                  </a:cubicBezTo>
                  <a:cubicBezTo>
                    <a:pt x="248946" y="659625"/>
                    <a:pt x="274120" y="279878"/>
                    <a:pt x="23205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80"/>
          <p:cNvGrpSpPr/>
          <p:nvPr/>
        </p:nvGrpSpPr>
        <p:grpSpPr>
          <a:xfrm>
            <a:off x="7245507" y="2163382"/>
            <a:ext cx="523275" cy="523275"/>
            <a:chOff x="258552" y="2286000"/>
            <a:chExt cx="702095" cy="702095"/>
          </a:xfrm>
        </p:grpSpPr>
        <p:grpSp>
          <p:nvGrpSpPr>
            <p:cNvPr id="25" name="Group 34"/>
            <p:cNvGrpSpPr/>
            <p:nvPr/>
          </p:nvGrpSpPr>
          <p:grpSpPr>
            <a:xfrm>
              <a:off x="258552" y="2286000"/>
              <a:ext cx="702095" cy="702095"/>
              <a:chOff x="258552" y="2286000"/>
              <a:chExt cx="702095" cy="702095"/>
            </a:xfrm>
          </p:grpSpPr>
          <p:sp>
            <p:nvSpPr>
              <p:cNvPr id="33" name="Oval 89"/>
              <p:cNvSpPr/>
              <p:nvPr/>
            </p:nvSpPr>
            <p:spPr>
              <a:xfrm>
                <a:off x="258552" y="2286000"/>
                <a:ext cx="702095" cy="702095"/>
              </a:xfrm>
              <a:prstGeom prst="ellipse">
                <a:avLst/>
              </a:prstGeom>
              <a:gradFill>
                <a:gsLst>
                  <a:gs pos="25000">
                    <a:srgbClr val="7E0000"/>
                  </a:gs>
                  <a:gs pos="55000">
                    <a:srgbClr val="FF0000"/>
                  </a:gs>
                  <a:gs pos="75000">
                    <a:srgbClr val="7E0000"/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Oval 90"/>
              <p:cNvSpPr/>
              <p:nvPr/>
            </p:nvSpPr>
            <p:spPr>
              <a:xfrm>
                <a:off x="281201" y="2310696"/>
                <a:ext cx="659770" cy="659770"/>
              </a:xfrm>
              <a:prstGeom prst="ellipse">
                <a:avLst/>
              </a:prstGeom>
              <a:solidFill>
                <a:srgbClr val="FF4F4F"/>
              </a:solidFill>
              <a:ln>
                <a:noFill/>
              </a:ln>
              <a:effectLst>
                <a:outerShdw blurRad="57785" dist="33020" dir="3180000" algn="ctr">
                  <a:srgbClr val="000000">
                    <a:alpha val="3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rightRoom" dir="t">
                  <a:rot lat="0" lon="0" rev="600000"/>
                </a:lightRig>
              </a:scene3d>
              <a:sp3d prstMaterial="metal">
                <a:bevelT w="38100" h="57150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91"/>
              <p:cNvSpPr/>
              <p:nvPr/>
            </p:nvSpPr>
            <p:spPr>
              <a:xfrm>
                <a:off x="306098" y="2336976"/>
                <a:ext cx="609976" cy="609976"/>
              </a:xfrm>
              <a:prstGeom prst="ellipse">
                <a:avLst/>
              </a:prstGeom>
              <a:gradFill>
                <a:gsLst>
                  <a:gs pos="1000">
                    <a:srgbClr val="FF0000"/>
                  </a:gs>
                  <a:gs pos="47000">
                    <a:srgbClr val="C00000"/>
                  </a:gs>
                  <a:gs pos="65000">
                    <a:srgbClr val="7E0000"/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368300" h="361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92"/>
              <p:cNvSpPr/>
              <p:nvPr/>
            </p:nvSpPr>
            <p:spPr>
              <a:xfrm>
                <a:off x="375353" y="2350557"/>
                <a:ext cx="472609" cy="325044"/>
              </a:xfrm>
              <a:prstGeom prst="ellipse">
                <a:avLst/>
              </a:prstGeom>
              <a:gradFill>
                <a:gsLst>
                  <a:gs pos="0">
                    <a:srgbClr val="FF4F4F"/>
                  </a:gs>
                  <a:gs pos="65000">
                    <a:schemeClr val="bg1">
                      <a:alpha val="3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6" name="Group 23"/>
            <p:cNvGrpSpPr/>
            <p:nvPr/>
          </p:nvGrpSpPr>
          <p:grpSpPr>
            <a:xfrm>
              <a:off x="410958" y="2422829"/>
              <a:ext cx="391807" cy="418950"/>
              <a:chOff x="3657600" y="2491801"/>
              <a:chExt cx="838200" cy="860999"/>
            </a:xfr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grpSpPr>
          <p:sp>
            <p:nvSpPr>
              <p:cNvPr id="27" name="Freeform 83"/>
              <p:cNvSpPr/>
              <p:nvPr/>
            </p:nvSpPr>
            <p:spPr>
              <a:xfrm>
                <a:off x="3657600" y="2819400"/>
                <a:ext cx="838200" cy="533400"/>
              </a:xfrm>
              <a:custGeom>
                <a:avLst/>
                <a:gdLst>
                  <a:gd name="connsiteX0" fmla="*/ 114302 w 838200"/>
                  <a:gd name="connsiteY0" fmla="*/ 0 h 685800"/>
                  <a:gd name="connsiteX1" fmla="*/ 723898 w 838200"/>
                  <a:gd name="connsiteY1" fmla="*/ 0 h 685800"/>
                  <a:gd name="connsiteX2" fmla="*/ 804722 w 838200"/>
                  <a:gd name="connsiteY2" fmla="*/ 33478 h 685800"/>
                  <a:gd name="connsiteX3" fmla="*/ 838200 w 838200"/>
                  <a:gd name="connsiteY3" fmla="*/ 114302 h 685800"/>
                  <a:gd name="connsiteX4" fmla="*/ 838200 w 838200"/>
                  <a:gd name="connsiteY4" fmla="*/ 685800 h 685800"/>
                  <a:gd name="connsiteX5" fmla="*/ 838200 w 838200"/>
                  <a:gd name="connsiteY5" fmla="*/ 685800 h 685800"/>
                  <a:gd name="connsiteX6" fmla="*/ 838200 w 838200"/>
                  <a:gd name="connsiteY6" fmla="*/ 685800 h 685800"/>
                  <a:gd name="connsiteX7" fmla="*/ 0 w 838200"/>
                  <a:gd name="connsiteY7" fmla="*/ 685800 h 685800"/>
                  <a:gd name="connsiteX8" fmla="*/ 0 w 838200"/>
                  <a:gd name="connsiteY8" fmla="*/ 685800 h 685800"/>
                  <a:gd name="connsiteX9" fmla="*/ 0 w 838200"/>
                  <a:gd name="connsiteY9" fmla="*/ 685800 h 685800"/>
                  <a:gd name="connsiteX10" fmla="*/ 0 w 838200"/>
                  <a:gd name="connsiteY10" fmla="*/ 114302 h 685800"/>
                  <a:gd name="connsiteX11" fmla="*/ 33478 w 838200"/>
                  <a:gd name="connsiteY11" fmla="*/ 33478 h 685800"/>
                  <a:gd name="connsiteX12" fmla="*/ 114302 w 838200"/>
                  <a:gd name="connsiteY12" fmla="*/ 0 h 685800"/>
                  <a:gd name="connsiteX0" fmla="*/ 114302 w 838200"/>
                  <a:gd name="connsiteY0" fmla="*/ 0 h 685800"/>
                  <a:gd name="connsiteX1" fmla="*/ 723898 w 838200"/>
                  <a:gd name="connsiteY1" fmla="*/ 0 h 685800"/>
                  <a:gd name="connsiteX2" fmla="*/ 804722 w 838200"/>
                  <a:gd name="connsiteY2" fmla="*/ 33478 h 685800"/>
                  <a:gd name="connsiteX3" fmla="*/ 838200 w 838200"/>
                  <a:gd name="connsiteY3" fmla="*/ 114302 h 685800"/>
                  <a:gd name="connsiteX4" fmla="*/ 838200 w 838200"/>
                  <a:gd name="connsiteY4" fmla="*/ 685800 h 685800"/>
                  <a:gd name="connsiteX5" fmla="*/ 838200 w 838200"/>
                  <a:gd name="connsiteY5" fmla="*/ 685800 h 685800"/>
                  <a:gd name="connsiteX6" fmla="*/ 838200 w 838200"/>
                  <a:gd name="connsiteY6" fmla="*/ 685800 h 685800"/>
                  <a:gd name="connsiteX7" fmla="*/ 212103 w 838200"/>
                  <a:gd name="connsiteY7" fmla="*/ 678730 h 685800"/>
                  <a:gd name="connsiteX8" fmla="*/ 0 w 838200"/>
                  <a:gd name="connsiteY8" fmla="*/ 685800 h 685800"/>
                  <a:gd name="connsiteX9" fmla="*/ 0 w 838200"/>
                  <a:gd name="connsiteY9" fmla="*/ 685800 h 685800"/>
                  <a:gd name="connsiteX10" fmla="*/ 0 w 838200"/>
                  <a:gd name="connsiteY10" fmla="*/ 685800 h 685800"/>
                  <a:gd name="connsiteX11" fmla="*/ 0 w 838200"/>
                  <a:gd name="connsiteY11" fmla="*/ 114302 h 685800"/>
                  <a:gd name="connsiteX12" fmla="*/ 33478 w 838200"/>
                  <a:gd name="connsiteY12" fmla="*/ 33478 h 685800"/>
                  <a:gd name="connsiteX13" fmla="*/ 114302 w 838200"/>
                  <a:gd name="connsiteY13" fmla="*/ 0 h 685800"/>
                  <a:gd name="connsiteX0" fmla="*/ 114302 w 838200"/>
                  <a:gd name="connsiteY0" fmla="*/ 0 h 685800"/>
                  <a:gd name="connsiteX1" fmla="*/ 723898 w 838200"/>
                  <a:gd name="connsiteY1" fmla="*/ 0 h 685800"/>
                  <a:gd name="connsiteX2" fmla="*/ 804722 w 838200"/>
                  <a:gd name="connsiteY2" fmla="*/ 33478 h 685800"/>
                  <a:gd name="connsiteX3" fmla="*/ 838200 w 838200"/>
                  <a:gd name="connsiteY3" fmla="*/ 114302 h 685800"/>
                  <a:gd name="connsiteX4" fmla="*/ 838200 w 838200"/>
                  <a:gd name="connsiteY4" fmla="*/ 685800 h 685800"/>
                  <a:gd name="connsiteX5" fmla="*/ 838200 w 838200"/>
                  <a:gd name="connsiteY5" fmla="*/ 685800 h 685800"/>
                  <a:gd name="connsiteX6" fmla="*/ 838200 w 838200"/>
                  <a:gd name="connsiteY6" fmla="*/ 685800 h 685800"/>
                  <a:gd name="connsiteX7" fmla="*/ 650449 w 838200"/>
                  <a:gd name="connsiteY7" fmla="*/ 683443 h 685800"/>
                  <a:gd name="connsiteX8" fmla="*/ 212103 w 838200"/>
                  <a:gd name="connsiteY8" fmla="*/ 678730 h 685800"/>
                  <a:gd name="connsiteX9" fmla="*/ 0 w 838200"/>
                  <a:gd name="connsiteY9" fmla="*/ 685800 h 685800"/>
                  <a:gd name="connsiteX10" fmla="*/ 0 w 838200"/>
                  <a:gd name="connsiteY10" fmla="*/ 685800 h 685800"/>
                  <a:gd name="connsiteX11" fmla="*/ 0 w 838200"/>
                  <a:gd name="connsiteY11" fmla="*/ 685800 h 685800"/>
                  <a:gd name="connsiteX12" fmla="*/ 0 w 838200"/>
                  <a:gd name="connsiteY12" fmla="*/ 114302 h 685800"/>
                  <a:gd name="connsiteX13" fmla="*/ 33478 w 838200"/>
                  <a:gd name="connsiteY13" fmla="*/ 33478 h 685800"/>
                  <a:gd name="connsiteX14" fmla="*/ 114302 w 838200"/>
                  <a:gd name="connsiteY14" fmla="*/ 0 h 685800"/>
                  <a:gd name="connsiteX0" fmla="*/ 114302 w 838200"/>
                  <a:gd name="connsiteY0" fmla="*/ 0 h 685800"/>
                  <a:gd name="connsiteX1" fmla="*/ 723898 w 838200"/>
                  <a:gd name="connsiteY1" fmla="*/ 0 h 685800"/>
                  <a:gd name="connsiteX2" fmla="*/ 804722 w 838200"/>
                  <a:gd name="connsiteY2" fmla="*/ 33478 h 685800"/>
                  <a:gd name="connsiteX3" fmla="*/ 838200 w 838200"/>
                  <a:gd name="connsiteY3" fmla="*/ 114302 h 685800"/>
                  <a:gd name="connsiteX4" fmla="*/ 838200 w 838200"/>
                  <a:gd name="connsiteY4" fmla="*/ 685800 h 685800"/>
                  <a:gd name="connsiteX5" fmla="*/ 838200 w 838200"/>
                  <a:gd name="connsiteY5" fmla="*/ 685800 h 685800"/>
                  <a:gd name="connsiteX6" fmla="*/ 650449 w 838200"/>
                  <a:gd name="connsiteY6" fmla="*/ 683443 h 685800"/>
                  <a:gd name="connsiteX7" fmla="*/ 212103 w 838200"/>
                  <a:gd name="connsiteY7" fmla="*/ 678730 h 685800"/>
                  <a:gd name="connsiteX8" fmla="*/ 0 w 838200"/>
                  <a:gd name="connsiteY8" fmla="*/ 685800 h 685800"/>
                  <a:gd name="connsiteX9" fmla="*/ 0 w 838200"/>
                  <a:gd name="connsiteY9" fmla="*/ 685800 h 685800"/>
                  <a:gd name="connsiteX10" fmla="*/ 0 w 838200"/>
                  <a:gd name="connsiteY10" fmla="*/ 685800 h 685800"/>
                  <a:gd name="connsiteX11" fmla="*/ 0 w 838200"/>
                  <a:gd name="connsiteY11" fmla="*/ 114302 h 685800"/>
                  <a:gd name="connsiteX12" fmla="*/ 33478 w 838200"/>
                  <a:gd name="connsiteY12" fmla="*/ 33478 h 685800"/>
                  <a:gd name="connsiteX13" fmla="*/ 114302 w 838200"/>
                  <a:gd name="connsiteY13" fmla="*/ 0 h 685800"/>
                  <a:gd name="connsiteX0" fmla="*/ 114302 w 838200"/>
                  <a:gd name="connsiteY0" fmla="*/ 0 h 685800"/>
                  <a:gd name="connsiteX1" fmla="*/ 723898 w 838200"/>
                  <a:gd name="connsiteY1" fmla="*/ 0 h 685800"/>
                  <a:gd name="connsiteX2" fmla="*/ 804722 w 838200"/>
                  <a:gd name="connsiteY2" fmla="*/ 33478 h 685800"/>
                  <a:gd name="connsiteX3" fmla="*/ 838200 w 838200"/>
                  <a:gd name="connsiteY3" fmla="*/ 114302 h 685800"/>
                  <a:gd name="connsiteX4" fmla="*/ 838200 w 838200"/>
                  <a:gd name="connsiteY4" fmla="*/ 685800 h 685800"/>
                  <a:gd name="connsiteX5" fmla="*/ 650449 w 838200"/>
                  <a:gd name="connsiteY5" fmla="*/ 683443 h 685800"/>
                  <a:gd name="connsiteX6" fmla="*/ 212103 w 838200"/>
                  <a:gd name="connsiteY6" fmla="*/ 678730 h 685800"/>
                  <a:gd name="connsiteX7" fmla="*/ 0 w 838200"/>
                  <a:gd name="connsiteY7" fmla="*/ 685800 h 685800"/>
                  <a:gd name="connsiteX8" fmla="*/ 0 w 838200"/>
                  <a:gd name="connsiteY8" fmla="*/ 685800 h 685800"/>
                  <a:gd name="connsiteX9" fmla="*/ 0 w 838200"/>
                  <a:gd name="connsiteY9" fmla="*/ 685800 h 685800"/>
                  <a:gd name="connsiteX10" fmla="*/ 0 w 838200"/>
                  <a:gd name="connsiteY10" fmla="*/ 114302 h 685800"/>
                  <a:gd name="connsiteX11" fmla="*/ 33478 w 838200"/>
                  <a:gd name="connsiteY11" fmla="*/ 33478 h 685800"/>
                  <a:gd name="connsiteX12" fmla="*/ 114302 w 838200"/>
                  <a:gd name="connsiteY12" fmla="*/ 0 h 685800"/>
                  <a:gd name="connsiteX0" fmla="*/ 114302 w 838200"/>
                  <a:gd name="connsiteY0" fmla="*/ 0 h 685800"/>
                  <a:gd name="connsiteX1" fmla="*/ 723898 w 838200"/>
                  <a:gd name="connsiteY1" fmla="*/ 0 h 685800"/>
                  <a:gd name="connsiteX2" fmla="*/ 804722 w 838200"/>
                  <a:gd name="connsiteY2" fmla="*/ 33478 h 685800"/>
                  <a:gd name="connsiteX3" fmla="*/ 838200 w 838200"/>
                  <a:gd name="connsiteY3" fmla="*/ 114302 h 685800"/>
                  <a:gd name="connsiteX4" fmla="*/ 650449 w 838200"/>
                  <a:gd name="connsiteY4" fmla="*/ 683443 h 685800"/>
                  <a:gd name="connsiteX5" fmla="*/ 212103 w 838200"/>
                  <a:gd name="connsiteY5" fmla="*/ 678730 h 685800"/>
                  <a:gd name="connsiteX6" fmla="*/ 0 w 838200"/>
                  <a:gd name="connsiteY6" fmla="*/ 685800 h 685800"/>
                  <a:gd name="connsiteX7" fmla="*/ 0 w 838200"/>
                  <a:gd name="connsiteY7" fmla="*/ 685800 h 685800"/>
                  <a:gd name="connsiteX8" fmla="*/ 0 w 838200"/>
                  <a:gd name="connsiteY8" fmla="*/ 685800 h 685800"/>
                  <a:gd name="connsiteX9" fmla="*/ 0 w 838200"/>
                  <a:gd name="connsiteY9" fmla="*/ 114302 h 685800"/>
                  <a:gd name="connsiteX10" fmla="*/ 33478 w 838200"/>
                  <a:gd name="connsiteY10" fmla="*/ 33478 h 685800"/>
                  <a:gd name="connsiteX11" fmla="*/ 114302 w 838200"/>
                  <a:gd name="connsiteY11" fmla="*/ 0 h 685800"/>
                  <a:gd name="connsiteX0" fmla="*/ 114302 w 838200"/>
                  <a:gd name="connsiteY0" fmla="*/ 0 h 685800"/>
                  <a:gd name="connsiteX1" fmla="*/ 723898 w 838200"/>
                  <a:gd name="connsiteY1" fmla="*/ 0 h 685800"/>
                  <a:gd name="connsiteX2" fmla="*/ 804722 w 838200"/>
                  <a:gd name="connsiteY2" fmla="*/ 33478 h 685800"/>
                  <a:gd name="connsiteX3" fmla="*/ 838200 w 838200"/>
                  <a:gd name="connsiteY3" fmla="*/ 114302 h 685800"/>
                  <a:gd name="connsiteX4" fmla="*/ 650449 w 838200"/>
                  <a:gd name="connsiteY4" fmla="*/ 683443 h 685800"/>
                  <a:gd name="connsiteX5" fmla="*/ 212103 w 838200"/>
                  <a:gd name="connsiteY5" fmla="*/ 678730 h 685800"/>
                  <a:gd name="connsiteX6" fmla="*/ 0 w 838200"/>
                  <a:gd name="connsiteY6" fmla="*/ 685800 h 685800"/>
                  <a:gd name="connsiteX7" fmla="*/ 0 w 838200"/>
                  <a:gd name="connsiteY7" fmla="*/ 685800 h 685800"/>
                  <a:gd name="connsiteX8" fmla="*/ 0 w 838200"/>
                  <a:gd name="connsiteY8" fmla="*/ 114302 h 685800"/>
                  <a:gd name="connsiteX9" fmla="*/ 33478 w 838200"/>
                  <a:gd name="connsiteY9" fmla="*/ 33478 h 685800"/>
                  <a:gd name="connsiteX10" fmla="*/ 114302 w 838200"/>
                  <a:gd name="connsiteY10" fmla="*/ 0 h 685800"/>
                  <a:gd name="connsiteX0" fmla="*/ 114302 w 838200"/>
                  <a:gd name="connsiteY0" fmla="*/ 0 h 685800"/>
                  <a:gd name="connsiteX1" fmla="*/ 723898 w 838200"/>
                  <a:gd name="connsiteY1" fmla="*/ 0 h 685800"/>
                  <a:gd name="connsiteX2" fmla="*/ 804722 w 838200"/>
                  <a:gd name="connsiteY2" fmla="*/ 33478 h 685800"/>
                  <a:gd name="connsiteX3" fmla="*/ 838200 w 838200"/>
                  <a:gd name="connsiteY3" fmla="*/ 114302 h 685800"/>
                  <a:gd name="connsiteX4" fmla="*/ 650449 w 838200"/>
                  <a:gd name="connsiteY4" fmla="*/ 683443 h 685800"/>
                  <a:gd name="connsiteX5" fmla="*/ 212103 w 838200"/>
                  <a:gd name="connsiteY5" fmla="*/ 678730 h 685800"/>
                  <a:gd name="connsiteX6" fmla="*/ 0 w 838200"/>
                  <a:gd name="connsiteY6" fmla="*/ 685800 h 685800"/>
                  <a:gd name="connsiteX7" fmla="*/ 0 w 838200"/>
                  <a:gd name="connsiteY7" fmla="*/ 114302 h 685800"/>
                  <a:gd name="connsiteX8" fmla="*/ 33478 w 838200"/>
                  <a:gd name="connsiteY8" fmla="*/ 33478 h 685800"/>
                  <a:gd name="connsiteX9" fmla="*/ 114302 w 838200"/>
                  <a:gd name="connsiteY9" fmla="*/ 0 h 685800"/>
                  <a:gd name="connsiteX0" fmla="*/ 114302 w 838200"/>
                  <a:gd name="connsiteY0" fmla="*/ 0 h 683443"/>
                  <a:gd name="connsiteX1" fmla="*/ 723898 w 838200"/>
                  <a:gd name="connsiteY1" fmla="*/ 0 h 683443"/>
                  <a:gd name="connsiteX2" fmla="*/ 804722 w 838200"/>
                  <a:gd name="connsiteY2" fmla="*/ 33478 h 683443"/>
                  <a:gd name="connsiteX3" fmla="*/ 838200 w 838200"/>
                  <a:gd name="connsiteY3" fmla="*/ 114302 h 683443"/>
                  <a:gd name="connsiteX4" fmla="*/ 650449 w 838200"/>
                  <a:gd name="connsiteY4" fmla="*/ 683443 h 683443"/>
                  <a:gd name="connsiteX5" fmla="*/ 212103 w 838200"/>
                  <a:gd name="connsiteY5" fmla="*/ 678730 h 683443"/>
                  <a:gd name="connsiteX6" fmla="*/ 0 w 838200"/>
                  <a:gd name="connsiteY6" fmla="*/ 114302 h 683443"/>
                  <a:gd name="connsiteX7" fmla="*/ 33478 w 838200"/>
                  <a:gd name="connsiteY7" fmla="*/ 33478 h 683443"/>
                  <a:gd name="connsiteX8" fmla="*/ 114302 w 838200"/>
                  <a:gd name="connsiteY8" fmla="*/ 0 h 6834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38200" h="683443">
                    <a:moveTo>
                      <a:pt x="114302" y="0"/>
                    </a:moveTo>
                    <a:lnTo>
                      <a:pt x="723898" y="0"/>
                    </a:lnTo>
                    <a:cubicBezTo>
                      <a:pt x="754213" y="0"/>
                      <a:pt x="783286" y="12043"/>
                      <a:pt x="804722" y="33478"/>
                    </a:cubicBezTo>
                    <a:cubicBezTo>
                      <a:pt x="826158" y="54914"/>
                      <a:pt x="838200" y="83987"/>
                      <a:pt x="838200" y="114302"/>
                    </a:cubicBezTo>
                    <a:lnTo>
                      <a:pt x="650449" y="683443"/>
                    </a:lnTo>
                    <a:lnTo>
                      <a:pt x="212103" y="678730"/>
                    </a:lnTo>
                    <a:lnTo>
                      <a:pt x="0" y="114302"/>
                    </a:lnTo>
                    <a:cubicBezTo>
                      <a:pt x="0" y="83987"/>
                      <a:pt x="12043" y="54914"/>
                      <a:pt x="33478" y="33478"/>
                    </a:cubicBezTo>
                    <a:cubicBezTo>
                      <a:pt x="54914" y="12042"/>
                      <a:pt x="83987" y="0"/>
                      <a:pt x="114302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8" name="Straight Connector 84"/>
              <p:cNvCxnSpPr/>
              <p:nvPr/>
            </p:nvCxnSpPr>
            <p:spPr>
              <a:xfrm rot="5400000">
                <a:off x="3891311" y="3085306"/>
                <a:ext cx="381000" cy="1588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85"/>
              <p:cNvCxnSpPr/>
              <p:nvPr/>
            </p:nvCxnSpPr>
            <p:spPr>
              <a:xfrm rot="4140000">
                <a:off x="3709230" y="3113913"/>
                <a:ext cx="381000" cy="1588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86"/>
              <p:cNvCxnSpPr/>
              <p:nvPr/>
            </p:nvCxnSpPr>
            <p:spPr>
              <a:xfrm rot="17460000" flipH="1">
                <a:off x="4069511" y="3116147"/>
                <a:ext cx="381000" cy="1588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87"/>
              <p:cNvCxnSpPr/>
              <p:nvPr/>
            </p:nvCxnSpPr>
            <p:spPr>
              <a:xfrm rot="1140000">
                <a:off x="3792822" y="2675308"/>
                <a:ext cx="640080" cy="1588"/>
              </a:xfrm>
              <a:prstGeom prst="line">
                <a:avLst/>
              </a:prstGeom>
              <a:ln w="635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Oval 88"/>
              <p:cNvSpPr/>
              <p:nvPr/>
            </p:nvSpPr>
            <p:spPr>
              <a:xfrm>
                <a:off x="4071590" y="2491801"/>
                <a:ext cx="152401" cy="15240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1" name="Group 126"/>
          <p:cNvGrpSpPr/>
          <p:nvPr/>
        </p:nvGrpSpPr>
        <p:grpSpPr>
          <a:xfrm>
            <a:off x="5999344" y="3800104"/>
            <a:ext cx="522263" cy="552252"/>
            <a:chOff x="230818" y="974562"/>
            <a:chExt cx="702095" cy="742410"/>
          </a:xfrm>
        </p:grpSpPr>
        <p:grpSp>
          <p:nvGrpSpPr>
            <p:cNvPr id="19" name="Group 17"/>
            <p:cNvGrpSpPr/>
            <p:nvPr/>
          </p:nvGrpSpPr>
          <p:grpSpPr>
            <a:xfrm>
              <a:off x="230818" y="1014877"/>
              <a:ext cx="702095" cy="702095"/>
              <a:chOff x="230818" y="1014877"/>
              <a:chExt cx="702095" cy="702095"/>
            </a:xfrm>
          </p:grpSpPr>
          <p:sp>
            <p:nvSpPr>
              <p:cNvPr id="21" name="Oval 129"/>
              <p:cNvSpPr/>
              <p:nvPr/>
            </p:nvSpPr>
            <p:spPr>
              <a:xfrm>
                <a:off x="230818" y="1014877"/>
                <a:ext cx="702095" cy="702095"/>
              </a:xfrm>
              <a:prstGeom prst="ellipse">
                <a:avLst/>
              </a:prstGeom>
              <a:gradFill>
                <a:gsLst>
                  <a:gs pos="0">
                    <a:srgbClr val="CC3300"/>
                  </a:gs>
                  <a:gs pos="39000">
                    <a:srgbClr val="FFC000"/>
                  </a:gs>
                  <a:gs pos="100000">
                    <a:srgbClr val="CC3300"/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130"/>
              <p:cNvSpPr/>
              <p:nvPr/>
            </p:nvSpPr>
            <p:spPr>
              <a:xfrm>
                <a:off x="253467" y="1039573"/>
                <a:ext cx="659770" cy="659770"/>
              </a:xfrm>
              <a:prstGeom prst="ellipse">
                <a:avLst/>
              </a:prstGeom>
              <a:solidFill>
                <a:srgbClr val="FF9900"/>
              </a:solidFill>
              <a:ln>
                <a:noFill/>
              </a:ln>
              <a:effectLst>
                <a:outerShdw blurRad="57785" dist="33020" dir="3180000" algn="ctr">
                  <a:srgbClr val="000000">
                    <a:alpha val="3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rightRoom" dir="t">
                  <a:rot lat="0" lon="0" rev="600000"/>
                </a:lightRig>
              </a:scene3d>
              <a:sp3d prstMaterial="metal">
                <a:bevelT w="38100" h="57150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131"/>
              <p:cNvSpPr/>
              <p:nvPr/>
            </p:nvSpPr>
            <p:spPr>
              <a:xfrm>
                <a:off x="278364" y="1065853"/>
                <a:ext cx="609976" cy="609976"/>
              </a:xfrm>
              <a:prstGeom prst="ellipse">
                <a:avLst/>
              </a:prstGeom>
              <a:gradFill flip="none" rotWithShape="1">
                <a:gsLst>
                  <a:gs pos="0">
                    <a:srgbClr val="FFC000"/>
                  </a:gs>
                  <a:gs pos="100000">
                    <a:srgbClr val="CC3300"/>
                  </a:gs>
                </a:gsLst>
                <a:lin ang="16200000" scaled="1"/>
                <a:tileRect/>
              </a:gra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368300" h="361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132"/>
              <p:cNvSpPr/>
              <p:nvPr/>
            </p:nvSpPr>
            <p:spPr>
              <a:xfrm>
                <a:off x="347619" y="1079434"/>
                <a:ext cx="472609" cy="325044"/>
              </a:xfrm>
              <a:prstGeom prst="ellipse">
                <a:avLst/>
              </a:prstGeom>
              <a:gradFill>
                <a:gsLst>
                  <a:gs pos="0">
                    <a:srgbClr val="FFC000"/>
                  </a:gs>
                  <a:gs pos="65000">
                    <a:schemeClr val="bg1">
                      <a:alpha val="3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0" name="TextBox 128"/>
            <p:cNvSpPr txBox="1"/>
            <p:nvPr/>
          </p:nvSpPr>
          <p:spPr>
            <a:xfrm>
              <a:off x="275314" y="974562"/>
              <a:ext cx="37712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Rounded MT Bold" pitchFamily="34" charset="0"/>
                </a:rPr>
                <a:t>?</a:t>
              </a:r>
              <a:endParaRPr lang="en-US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itchFamily="34" charset="0"/>
              </a:endParaRPr>
            </a:p>
          </p:txBody>
        </p:sp>
      </p:grpSp>
      <p:grpSp>
        <p:nvGrpSpPr>
          <p:cNvPr id="12" name="Group 133"/>
          <p:cNvGrpSpPr/>
          <p:nvPr/>
        </p:nvGrpSpPr>
        <p:grpSpPr>
          <a:xfrm>
            <a:off x="6010789" y="2642360"/>
            <a:ext cx="522263" cy="577652"/>
            <a:chOff x="230818" y="940416"/>
            <a:chExt cx="702095" cy="776556"/>
          </a:xfrm>
        </p:grpSpPr>
        <p:grpSp>
          <p:nvGrpSpPr>
            <p:cNvPr id="13" name="Group 17"/>
            <p:cNvGrpSpPr/>
            <p:nvPr/>
          </p:nvGrpSpPr>
          <p:grpSpPr>
            <a:xfrm>
              <a:off x="230818" y="1014877"/>
              <a:ext cx="702095" cy="702095"/>
              <a:chOff x="230818" y="1014877"/>
              <a:chExt cx="702095" cy="702095"/>
            </a:xfrm>
          </p:grpSpPr>
          <p:sp>
            <p:nvSpPr>
              <p:cNvPr id="15" name="Oval 136"/>
              <p:cNvSpPr/>
              <p:nvPr/>
            </p:nvSpPr>
            <p:spPr>
              <a:xfrm>
                <a:off x="230818" y="1014877"/>
                <a:ext cx="702095" cy="702095"/>
              </a:xfrm>
              <a:prstGeom prst="ellipse">
                <a:avLst/>
              </a:prstGeom>
              <a:gradFill>
                <a:gsLst>
                  <a:gs pos="0">
                    <a:srgbClr val="CC3300"/>
                  </a:gs>
                  <a:gs pos="39000">
                    <a:srgbClr val="FFC000"/>
                  </a:gs>
                  <a:gs pos="100000">
                    <a:srgbClr val="CC3300"/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37"/>
              <p:cNvSpPr/>
              <p:nvPr/>
            </p:nvSpPr>
            <p:spPr>
              <a:xfrm>
                <a:off x="253467" y="1039573"/>
                <a:ext cx="659770" cy="659770"/>
              </a:xfrm>
              <a:prstGeom prst="ellipse">
                <a:avLst/>
              </a:prstGeom>
              <a:solidFill>
                <a:srgbClr val="FF9900"/>
              </a:solidFill>
              <a:ln>
                <a:noFill/>
              </a:ln>
              <a:effectLst>
                <a:outerShdw blurRad="57785" dist="33020" dir="3180000" algn="ctr">
                  <a:srgbClr val="000000">
                    <a:alpha val="3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rightRoom" dir="t">
                  <a:rot lat="0" lon="0" rev="600000"/>
                </a:lightRig>
              </a:scene3d>
              <a:sp3d prstMaterial="metal">
                <a:bevelT w="38100" h="57150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38"/>
              <p:cNvSpPr/>
              <p:nvPr/>
            </p:nvSpPr>
            <p:spPr>
              <a:xfrm>
                <a:off x="278364" y="1065853"/>
                <a:ext cx="609976" cy="609976"/>
              </a:xfrm>
              <a:prstGeom prst="ellipse">
                <a:avLst/>
              </a:prstGeom>
              <a:gradFill flip="none" rotWithShape="1">
                <a:gsLst>
                  <a:gs pos="0">
                    <a:srgbClr val="FFC000"/>
                  </a:gs>
                  <a:gs pos="100000">
                    <a:srgbClr val="CC3300"/>
                  </a:gs>
                </a:gsLst>
                <a:lin ang="16200000" scaled="1"/>
                <a:tileRect/>
              </a:gra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368300" h="361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39"/>
              <p:cNvSpPr/>
              <p:nvPr/>
            </p:nvSpPr>
            <p:spPr>
              <a:xfrm>
                <a:off x="347619" y="1079434"/>
                <a:ext cx="472609" cy="325044"/>
              </a:xfrm>
              <a:prstGeom prst="ellipse">
                <a:avLst/>
              </a:prstGeom>
              <a:gradFill>
                <a:gsLst>
                  <a:gs pos="0">
                    <a:srgbClr val="FFC000"/>
                  </a:gs>
                  <a:gs pos="65000">
                    <a:schemeClr val="bg1">
                      <a:alpha val="3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" name="TextBox 135"/>
            <p:cNvSpPr txBox="1"/>
            <p:nvPr/>
          </p:nvSpPr>
          <p:spPr>
            <a:xfrm>
              <a:off x="275314" y="940416"/>
              <a:ext cx="37712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Rounded MT Bold" pitchFamily="34" charset="0"/>
                </a:rPr>
                <a:t>?</a:t>
              </a:r>
              <a:endParaRPr lang="en-US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itchFamily="34" charset="0"/>
              </a:endParaRPr>
            </a:p>
          </p:txBody>
        </p:sp>
      </p:grpSp>
      <p:sp>
        <p:nvSpPr>
          <p:cNvPr id="124" name="TextBox 23"/>
          <p:cNvSpPr txBox="1"/>
          <p:nvPr/>
        </p:nvSpPr>
        <p:spPr>
          <a:xfrm>
            <a:off x="2924483" y="2696792"/>
            <a:ext cx="1081323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smtClean="0">
                <a:ln w="9525">
                  <a:noFill/>
                </a:ln>
                <a:solidFill>
                  <a:srgbClr val="A50C07"/>
                </a:solidFill>
              </a:rPr>
              <a:t>Sản phẩm B</a:t>
            </a:r>
            <a:endParaRPr lang="en-US" sz="1400" dirty="0">
              <a:ln w="9525">
                <a:noFill/>
              </a:ln>
              <a:solidFill>
                <a:srgbClr val="A50C07"/>
              </a:solidFill>
            </a:endParaRPr>
          </a:p>
        </p:txBody>
      </p:sp>
      <p:sp>
        <p:nvSpPr>
          <p:cNvPr id="125" name="TextBox 23"/>
          <p:cNvSpPr txBox="1"/>
          <p:nvPr/>
        </p:nvSpPr>
        <p:spPr>
          <a:xfrm>
            <a:off x="2924483" y="3268292"/>
            <a:ext cx="1081323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smtClean="0">
                <a:ln w="9525">
                  <a:noFill/>
                </a:ln>
                <a:solidFill>
                  <a:srgbClr val="A50C07"/>
                </a:solidFill>
              </a:rPr>
              <a:t>Sản phẩm C</a:t>
            </a:r>
            <a:endParaRPr lang="en-US" sz="1400" dirty="0">
              <a:ln w="9525">
                <a:noFill/>
              </a:ln>
              <a:solidFill>
                <a:srgbClr val="A50C07"/>
              </a:solidFill>
            </a:endParaRPr>
          </a:p>
        </p:txBody>
      </p:sp>
      <p:sp>
        <p:nvSpPr>
          <p:cNvPr id="126" name="TextBox 23"/>
          <p:cNvSpPr txBox="1"/>
          <p:nvPr/>
        </p:nvSpPr>
        <p:spPr>
          <a:xfrm>
            <a:off x="2911783" y="3841422"/>
            <a:ext cx="1081323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smtClean="0">
                <a:ln w="9525">
                  <a:noFill/>
                </a:ln>
                <a:solidFill>
                  <a:srgbClr val="A50C07"/>
                </a:solidFill>
              </a:rPr>
              <a:t>Sản phẩm D</a:t>
            </a:r>
            <a:endParaRPr lang="en-US" sz="1400" dirty="0">
              <a:ln w="9525">
                <a:noFill/>
              </a:ln>
              <a:solidFill>
                <a:srgbClr val="A50C07"/>
              </a:solidFill>
            </a:endParaRPr>
          </a:p>
        </p:txBody>
      </p:sp>
      <p:sp>
        <p:nvSpPr>
          <p:cNvPr id="127" name="TextBox 23"/>
          <p:cNvSpPr txBox="1"/>
          <p:nvPr/>
        </p:nvSpPr>
        <p:spPr>
          <a:xfrm>
            <a:off x="2911783" y="4409178"/>
            <a:ext cx="1081323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smtClean="0">
                <a:ln w="9525">
                  <a:noFill/>
                </a:ln>
                <a:solidFill>
                  <a:srgbClr val="A50C07"/>
                </a:solidFill>
              </a:rPr>
              <a:t>Sản phẩm E</a:t>
            </a:r>
            <a:endParaRPr lang="en-US" sz="1400" dirty="0">
              <a:ln w="9525">
                <a:noFill/>
              </a:ln>
              <a:solidFill>
                <a:srgbClr val="A50C07"/>
              </a:solidFill>
            </a:endParaRPr>
          </a:p>
        </p:txBody>
      </p:sp>
      <p:sp>
        <p:nvSpPr>
          <p:cNvPr id="129" name="Hộp_Văn_Bản 128"/>
          <p:cNvSpPr txBox="1"/>
          <p:nvPr/>
        </p:nvSpPr>
        <p:spPr>
          <a:xfrm>
            <a:off x="2019300" y="457200"/>
            <a:ext cx="16995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smtClean="0">
                <a:solidFill>
                  <a:srgbClr val="A50C07"/>
                </a:solidFill>
              </a:rPr>
              <a:t>TIÊU ĐỀ </a:t>
            </a:r>
            <a:endParaRPr lang="en-US" sz="2800" i="1">
              <a:solidFill>
                <a:srgbClr val="A50C0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3761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ộp_Văn_Bản 4"/>
          <p:cNvSpPr txBox="1"/>
          <p:nvPr/>
        </p:nvSpPr>
        <p:spPr>
          <a:xfrm>
            <a:off x="800100" y="4267200"/>
            <a:ext cx="27831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i="1" smtClean="0">
                <a:solidFill>
                  <a:srgbClr val="A50C07"/>
                </a:solidFill>
              </a:rPr>
              <a:t>"CẢM ƠN"</a:t>
            </a:r>
            <a:endParaRPr lang="en-US" sz="4000" i="1">
              <a:solidFill>
                <a:srgbClr val="A50C07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96700" y="4975086"/>
            <a:ext cx="2989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http://blogcongdong.com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567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">
  <a:themeElements>
    <a:clrScheme name="template 4">
      <a:dk1>
        <a:srgbClr val="4D4D4D"/>
      </a:dk1>
      <a:lt1>
        <a:srgbClr val="FFFFFF"/>
      </a:lt1>
      <a:dk2>
        <a:srgbClr val="000000"/>
      </a:dk2>
      <a:lt2>
        <a:srgbClr val="9B6902"/>
      </a:lt2>
      <a:accent1>
        <a:srgbClr val="C75E00"/>
      </a:accent1>
      <a:accent2>
        <a:srgbClr val="FED416"/>
      </a:accent2>
      <a:accent3>
        <a:srgbClr val="FFFFFF"/>
      </a:accent3>
      <a:accent4>
        <a:srgbClr val="404040"/>
      </a:accent4>
      <a:accent5>
        <a:srgbClr val="E0B6AA"/>
      </a:accent5>
      <a:accent6>
        <a:srgbClr val="E6C013"/>
      </a:accent6>
      <a:hlink>
        <a:srgbClr val="EE6600"/>
      </a:hlink>
      <a:folHlink>
        <a:srgbClr val="EAEAEA"/>
      </a:folHlink>
    </a:clrScheme>
    <a:fontScheme name="template">
      <a:majorFont>
        <a:latin typeface="Bell Gothic Std Black"/>
        <a:ea typeface=""/>
        <a:cs typeface=""/>
      </a:majorFont>
      <a:minorFont>
        <a:latin typeface="Bell Gothic Std Black"/>
        <a:ea typeface=""/>
        <a:cs typeface=""/>
      </a:minorFont>
    </a:fontScheme>
    <a:fmtScheme name="Văn phòng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template 1">
        <a:dk1>
          <a:srgbClr val="4D4D4D"/>
        </a:dk1>
        <a:lt1>
          <a:srgbClr val="FFFFFF"/>
        </a:lt1>
        <a:dk2>
          <a:srgbClr val="000000"/>
        </a:dk2>
        <a:lt2>
          <a:srgbClr val="D5E1F3"/>
        </a:lt2>
        <a:accent1>
          <a:srgbClr val="BC4417"/>
        </a:accent1>
        <a:accent2>
          <a:srgbClr val="CF9C1C"/>
        </a:accent2>
        <a:accent3>
          <a:srgbClr val="FFFFFF"/>
        </a:accent3>
        <a:accent4>
          <a:srgbClr val="404040"/>
        </a:accent4>
        <a:accent5>
          <a:srgbClr val="DAB0AB"/>
        </a:accent5>
        <a:accent6>
          <a:srgbClr val="BB8D18"/>
        </a:accent6>
        <a:hlink>
          <a:srgbClr val="E8C97C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2">
        <a:dk1>
          <a:srgbClr val="4D4D4D"/>
        </a:dk1>
        <a:lt1>
          <a:srgbClr val="FFFFFF"/>
        </a:lt1>
        <a:dk2>
          <a:srgbClr val="000000"/>
        </a:dk2>
        <a:lt2>
          <a:srgbClr val="986615"/>
        </a:lt2>
        <a:accent1>
          <a:srgbClr val="BF4413"/>
        </a:accent1>
        <a:accent2>
          <a:srgbClr val="FFAB21"/>
        </a:accent2>
        <a:accent3>
          <a:srgbClr val="FFFFFF"/>
        </a:accent3>
        <a:accent4>
          <a:srgbClr val="404040"/>
        </a:accent4>
        <a:accent5>
          <a:srgbClr val="DCB0AA"/>
        </a:accent5>
        <a:accent6>
          <a:srgbClr val="E79B1D"/>
        </a:accent6>
        <a:hlink>
          <a:srgbClr val="C5A379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3">
        <a:dk1>
          <a:srgbClr val="4D4D4D"/>
        </a:dk1>
        <a:lt1>
          <a:srgbClr val="FFFFFF"/>
        </a:lt1>
        <a:dk2>
          <a:srgbClr val="000000"/>
        </a:dk2>
        <a:lt2>
          <a:srgbClr val="4A1B17"/>
        </a:lt2>
        <a:accent1>
          <a:srgbClr val="C66C00"/>
        </a:accent1>
        <a:accent2>
          <a:srgbClr val="FED416"/>
        </a:accent2>
        <a:accent3>
          <a:srgbClr val="FFFFFF"/>
        </a:accent3>
        <a:accent4>
          <a:srgbClr val="404040"/>
        </a:accent4>
        <a:accent5>
          <a:srgbClr val="DFBAAA"/>
        </a:accent5>
        <a:accent6>
          <a:srgbClr val="E6C013"/>
        </a:accent6>
        <a:hlink>
          <a:srgbClr val="FFDE93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4">
        <a:dk1>
          <a:srgbClr val="4D4D4D"/>
        </a:dk1>
        <a:lt1>
          <a:srgbClr val="FFFFFF"/>
        </a:lt1>
        <a:dk2>
          <a:srgbClr val="000000"/>
        </a:dk2>
        <a:lt2>
          <a:srgbClr val="9B6902"/>
        </a:lt2>
        <a:accent1>
          <a:srgbClr val="C75E00"/>
        </a:accent1>
        <a:accent2>
          <a:srgbClr val="FED416"/>
        </a:accent2>
        <a:accent3>
          <a:srgbClr val="FFFFFF"/>
        </a:accent3>
        <a:accent4>
          <a:srgbClr val="404040"/>
        </a:accent4>
        <a:accent5>
          <a:srgbClr val="E0B6AA"/>
        </a:accent5>
        <a:accent6>
          <a:srgbClr val="E6C013"/>
        </a:accent6>
        <a:hlink>
          <a:srgbClr val="EE6600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5">
        <a:dk1>
          <a:srgbClr val="4D4D4D"/>
        </a:dk1>
        <a:lt1>
          <a:srgbClr val="FFFFFF"/>
        </a:lt1>
        <a:dk2>
          <a:srgbClr val="000000"/>
        </a:dk2>
        <a:lt2>
          <a:srgbClr val="570301"/>
        </a:lt2>
        <a:accent1>
          <a:srgbClr val="D37E00"/>
        </a:accent1>
        <a:accent2>
          <a:srgbClr val="F5CB03"/>
        </a:accent2>
        <a:accent3>
          <a:srgbClr val="FFFFFF"/>
        </a:accent3>
        <a:accent4>
          <a:srgbClr val="404040"/>
        </a:accent4>
        <a:accent5>
          <a:srgbClr val="E6C0AA"/>
        </a:accent5>
        <a:accent6>
          <a:srgbClr val="DEB802"/>
        </a:accent6>
        <a:hlink>
          <a:srgbClr val="D86001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6">
        <a:dk1>
          <a:srgbClr val="4D4D4D"/>
        </a:dk1>
        <a:lt1>
          <a:srgbClr val="FFFFFF"/>
        </a:lt1>
        <a:dk2>
          <a:srgbClr val="000000"/>
        </a:dk2>
        <a:lt2>
          <a:srgbClr val="713C0C"/>
        </a:lt2>
        <a:accent1>
          <a:srgbClr val="E4B058"/>
        </a:accent1>
        <a:accent2>
          <a:srgbClr val="FDD912"/>
        </a:accent2>
        <a:accent3>
          <a:srgbClr val="FFFFFF"/>
        </a:accent3>
        <a:accent4>
          <a:srgbClr val="404040"/>
        </a:accent4>
        <a:accent5>
          <a:srgbClr val="EFD4B4"/>
        </a:accent5>
        <a:accent6>
          <a:srgbClr val="E5C40F"/>
        </a:accent6>
        <a:hlink>
          <a:srgbClr val="E06301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7">
        <a:dk1>
          <a:srgbClr val="4D4D4D"/>
        </a:dk1>
        <a:lt1>
          <a:srgbClr val="FFFFFF"/>
        </a:lt1>
        <a:dk2>
          <a:srgbClr val="000000"/>
        </a:dk2>
        <a:lt2>
          <a:srgbClr val="953900"/>
        </a:lt2>
        <a:accent1>
          <a:srgbClr val="B65300"/>
        </a:accent1>
        <a:accent2>
          <a:srgbClr val="CE6A00"/>
        </a:accent2>
        <a:accent3>
          <a:srgbClr val="FFFFFF"/>
        </a:accent3>
        <a:accent4>
          <a:srgbClr val="404040"/>
        </a:accent4>
        <a:accent5>
          <a:srgbClr val="D7B3AA"/>
        </a:accent5>
        <a:accent6>
          <a:srgbClr val="BA5F00"/>
        </a:accent6>
        <a:hlink>
          <a:srgbClr val="F0A806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8">
        <a:dk1>
          <a:srgbClr val="4D4D4D"/>
        </a:dk1>
        <a:lt1>
          <a:srgbClr val="FFFFFF"/>
        </a:lt1>
        <a:dk2>
          <a:srgbClr val="000000"/>
        </a:dk2>
        <a:lt2>
          <a:srgbClr val="D87200"/>
        </a:lt2>
        <a:accent1>
          <a:srgbClr val="E29B07"/>
        </a:accent1>
        <a:accent2>
          <a:srgbClr val="EDBF03"/>
        </a:accent2>
        <a:accent3>
          <a:srgbClr val="FFFFFF"/>
        </a:accent3>
        <a:accent4>
          <a:srgbClr val="404040"/>
        </a:accent4>
        <a:accent5>
          <a:srgbClr val="EECBAA"/>
        </a:accent5>
        <a:accent6>
          <a:srgbClr val="D7AD02"/>
        </a:accent6>
        <a:hlink>
          <a:srgbClr val="7CA43F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4D4D4D"/>
        </a:dk1>
        <a:lt1>
          <a:srgbClr val="FFFFFF"/>
        </a:lt1>
        <a:dk2>
          <a:srgbClr val="000000"/>
        </a:dk2>
        <a:lt2>
          <a:srgbClr val="D24D06"/>
        </a:lt2>
        <a:accent1>
          <a:srgbClr val="E59709"/>
        </a:accent1>
        <a:accent2>
          <a:srgbClr val="E9AC24"/>
        </a:accent2>
        <a:accent3>
          <a:srgbClr val="FFFFFF"/>
        </a:accent3>
        <a:accent4>
          <a:srgbClr val="404040"/>
        </a:accent4>
        <a:accent5>
          <a:srgbClr val="F0C9AA"/>
        </a:accent5>
        <a:accent6>
          <a:srgbClr val="D39B20"/>
        </a:accent6>
        <a:hlink>
          <a:srgbClr val="F7B80B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0">
        <a:dk1>
          <a:srgbClr val="4D4D4D"/>
        </a:dk1>
        <a:lt1>
          <a:srgbClr val="FFFFFF"/>
        </a:lt1>
        <a:dk2>
          <a:srgbClr val="000000"/>
        </a:dk2>
        <a:lt2>
          <a:srgbClr val="CD5003"/>
        </a:lt2>
        <a:accent1>
          <a:srgbClr val="419DCF"/>
        </a:accent1>
        <a:accent2>
          <a:srgbClr val="BC1F1F"/>
        </a:accent2>
        <a:accent3>
          <a:srgbClr val="FFFFFF"/>
        </a:accent3>
        <a:accent4>
          <a:srgbClr val="404040"/>
        </a:accent4>
        <a:accent5>
          <a:srgbClr val="B0CCE4"/>
        </a:accent5>
        <a:accent6>
          <a:srgbClr val="AA1B1B"/>
        </a:accent6>
        <a:hlink>
          <a:srgbClr val="FFE42F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1">
        <a:dk1>
          <a:srgbClr val="4D4D4D"/>
        </a:dk1>
        <a:lt1>
          <a:srgbClr val="FFFFFF"/>
        </a:lt1>
        <a:dk2>
          <a:srgbClr val="000000"/>
        </a:dk2>
        <a:lt2>
          <a:srgbClr val="DF2905"/>
        </a:lt2>
        <a:accent1>
          <a:srgbClr val="D05203"/>
        </a:accent1>
        <a:accent2>
          <a:srgbClr val="72A3E1"/>
        </a:accent2>
        <a:accent3>
          <a:srgbClr val="FFFFFF"/>
        </a:accent3>
        <a:accent4>
          <a:srgbClr val="404040"/>
        </a:accent4>
        <a:accent5>
          <a:srgbClr val="E4B3AA"/>
        </a:accent5>
        <a:accent6>
          <a:srgbClr val="6793CC"/>
        </a:accent6>
        <a:hlink>
          <a:srgbClr val="F3A105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Bell Gothic Std Black"/>
        <a:ea typeface=""/>
        <a:cs typeface=""/>
      </a:majorFont>
      <a:minorFont>
        <a:latin typeface="Bell Gothic Std Black"/>
        <a:ea typeface=""/>
        <a:cs typeface=""/>
      </a:minorFont>
    </a:fontScheme>
    <a:fmtScheme name="Văn phòng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Chủ đề của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Văn phòng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ăn phòng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Chủ đề của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Văn phòng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ăn phòng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214</TotalTime>
  <Words>204</Words>
  <Application>Microsoft Office PowerPoint</Application>
  <PresentationFormat>On-screen Show (4:3)</PresentationFormat>
  <Paragraphs>85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Arial Rounded MT Bold</vt:lpstr>
      <vt:lpstr>Bell Gothic Std Black</vt:lpstr>
      <vt:lpstr>Verdana</vt:lpstr>
      <vt:lpstr>template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Bản trình bày của PowerPoint</dc:title>
  <dc:creator>Carcassonno</dc:creator>
  <cp:lastModifiedBy>Loc Pham</cp:lastModifiedBy>
  <cp:revision>12</cp:revision>
  <dcterms:created xsi:type="dcterms:W3CDTF">2013-04-25T19:12:02Z</dcterms:created>
  <dcterms:modified xsi:type="dcterms:W3CDTF">2016-11-26T10:53:01Z</dcterms:modified>
</cp:coreProperties>
</file>