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Oswald" panose="020B0604020202020204" charset="0"/>
      <p:regular r:id="rId31"/>
      <p:bold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UTM Impact" panose="02040603050506020204" pitchFamily="18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478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4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3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3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2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4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84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1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4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4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6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08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46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08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04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08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76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9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8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5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7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213794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 smtClean="0">
                <a:latin typeface="UTM Impact" panose="02040603050506020204" pitchFamily="18" charset="0"/>
              </a:rPr>
              <a:t>SLIDE POWERPOINT ĐẸP</a:t>
            </a:r>
            <a:endParaRPr lang="en" b="0" dirty="0">
              <a:latin typeface="UTM Impact" panose="02040603050506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2566" y="4528358"/>
            <a:ext cx="274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http</a:t>
            </a:r>
            <a:r>
              <a:rPr lang="en-US" smtClean="0">
                <a:solidFill>
                  <a:schemeClr val="bg1"/>
                </a:solidFill>
              </a:rPr>
              <a:t>://www.phamlocblog.com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299" cy="247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image.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699" cy="27656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body" idx="2"/>
          </p:nvPr>
        </p:nvSpPr>
        <p:spPr>
          <a:xfrm>
            <a:off x="6120725" y="1641300"/>
            <a:ext cx="2580299" cy="247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</a:p>
        </p:txBody>
      </p:sp>
      <p:grpSp>
        <p:nvGrpSpPr>
          <p:cNvPr id="536" name="Shape 536"/>
          <p:cNvGrpSpPr/>
          <p:nvPr/>
        </p:nvGrpSpPr>
        <p:grpSpPr>
          <a:xfrm>
            <a:off x="3099624" y="949849"/>
            <a:ext cx="2944751" cy="3170450"/>
            <a:chOff x="2768474" y="949849"/>
            <a:chExt cx="2944751" cy="3170450"/>
          </a:xfrm>
        </p:grpSpPr>
        <p:sp>
          <p:nvSpPr>
            <p:cNvPr id="537" name="Shape 537"/>
            <p:cNvSpPr/>
            <p:nvPr/>
          </p:nvSpPr>
          <p:spPr>
            <a:xfrm rot="5400000">
              <a:off x="2768474" y="949849"/>
              <a:ext cx="1706699" cy="1706699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5400000" flipH="1">
              <a:off x="3109874" y="2754999"/>
              <a:ext cx="1365299" cy="1365299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rot="10800000">
              <a:off x="4573417" y="1713349"/>
              <a:ext cx="943199" cy="943199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 flipH="1">
              <a:off x="4573525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3485050" y="1567266"/>
            <a:ext cx="929493" cy="548373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3844549" y="3126201"/>
            <a:ext cx="599842" cy="589957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266888" y="3113863"/>
            <a:ext cx="409139" cy="420401"/>
            <a:chOff x="2605300" y="5003050"/>
            <a:chExt cx="418900" cy="430475"/>
          </a:xfrm>
        </p:grpSpPr>
        <p:sp>
          <p:nvSpPr>
            <p:cNvPr id="549" name="Shape 5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5213649" y="2080225"/>
            <a:ext cx="300114" cy="27302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3021959" y="1214199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559" name="Shape 559"/>
          <p:cNvSpPr/>
          <p:nvPr/>
        </p:nvSpPr>
        <p:spPr>
          <a:xfrm rot="2700000">
            <a:off x="2658025" y="1637233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2700000">
            <a:off x="3807808" y="2787015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2657771" y="2786946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 rot="-2700000">
            <a:off x="3807554" y="1637165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1824887"/>
            <a:ext cx="840299" cy="84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632411" y="2666171"/>
            <a:ext cx="840299" cy="84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1824887"/>
            <a:ext cx="841499" cy="84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472916" y="2666171"/>
            <a:ext cx="841499" cy="84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852560" y="2045785"/>
            <a:ext cx="1240799" cy="124079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</a:p>
        </p:txBody>
      </p:sp>
      <p:sp>
        <p:nvSpPr>
          <p:cNvPr id="569" name="Shape 569"/>
          <p:cNvSpPr txBox="1"/>
          <p:nvPr/>
        </p:nvSpPr>
        <p:spPr>
          <a:xfrm rot="-2700000">
            <a:off x="2867938" y="3520645"/>
            <a:ext cx="1142967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70" name="Shape 570"/>
          <p:cNvSpPr/>
          <p:nvPr/>
        </p:nvSpPr>
        <p:spPr>
          <a:xfrm>
            <a:off x="3751656" y="1311700"/>
            <a:ext cx="123899" cy="123899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066753" y="1311700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8" y="1943930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5708038" y="3251592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3751656" y="3890257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066753" y="3890257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7" y="1943930"/>
            <a:ext cx="123899" cy="123899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108647" y="3251592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56459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 rot="5400000">
            <a:off x="27763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8" y="968448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11008" y="3838046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 rot="-2700000">
            <a:off x="4935249" y="1481511"/>
            <a:ext cx="1151028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3" name="Shape 583"/>
          <p:cNvSpPr txBox="1"/>
          <p:nvPr/>
        </p:nvSpPr>
        <p:spPr>
          <a:xfrm rot="2700000">
            <a:off x="2857862" y="1504385"/>
            <a:ext cx="1170968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4" name="Shape 584"/>
          <p:cNvSpPr txBox="1"/>
          <p:nvPr/>
        </p:nvSpPr>
        <p:spPr>
          <a:xfrm rot="2700000">
            <a:off x="4890331" y="3529022"/>
            <a:ext cx="1166726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61100" y="477043"/>
            <a:ext cx="28217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6242653" y="1106489"/>
            <a:ext cx="1932505" cy="647162"/>
            <a:chOff x="8578271" y="1488369"/>
            <a:chExt cx="2810099" cy="941054"/>
          </a:xfrm>
        </p:grpSpPr>
        <p:sp>
          <p:nvSpPr>
            <p:cNvPr id="587" name="Shape 587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6243031" y="3261424"/>
            <a:ext cx="1932498" cy="647072"/>
            <a:chOff x="6426462" y="3475458"/>
            <a:chExt cx="2133000" cy="714208"/>
          </a:xfrm>
        </p:grpSpPr>
        <p:sp>
          <p:nvSpPr>
            <p:cNvPr id="590" name="Shape 590"/>
            <p:cNvSpPr txBox="1"/>
            <p:nvPr/>
          </p:nvSpPr>
          <p:spPr>
            <a:xfrm>
              <a:off x="6426462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70510" y="1106489"/>
            <a:ext cx="1932505" cy="647162"/>
            <a:chOff x="8578271" y="1488369"/>
            <a:chExt cx="2810099" cy="941054"/>
          </a:xfrm>
        </p:grpSpPr>
        <p:sp>
          <p:nvSpPr>
            <p:cNvPr id="593" name="Shape 593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770598" y="3261424"/>
            <a:ext cx="1932498" cy="647072"/>
            <a:chOff x="386248" y="3475458"/>
            <a:chExt cx="2133000" cy="714208"/>
          </a:xfrm>
        </p:grpSpPr>
        <p:sp>
          <p:nvSpPr>
            <p:cNvPr id="596" name="Shape 596"/>
            <p:cNvSpPr txBox="1"/>
            <p:nvPr/>
          </p:nvSpPr>
          <p:spPr>
            <a:xfrm>
              <a:off x="386248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386248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909641" y="2503144"/>
            <a:ext cx="258711" cy="313123"/>
            <a:chOff x="584925" y="922575"/>
            <a:chExt cx="415200" cy="502525"/>
          </a:xfrm>
        </p:grpSpPr>
        <p:sp>
          <p:nvSpPr>
            <p:cNvPr id="599" name="Shape 59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5777554" y="2570200"/>
            <a:ext cx="280800" cy="188721"/>
            <a:chOff x="1241275" y="3718400"/>
            <a:chExt cx="450650" cy="302875"/>
          </a:xfrm>
        </p:grpSpPr>
        <p:sp>
          <p:nvSpPr>
            <p:cNvPr id="603" name="Shape 60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8" name="Shape 60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2" name="Shape 61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4290252" y="2353333"/>
            <a:ext cx="367377" cy="598936"/>
            <a:chOff x="6730350" y="2315900"/>
            <a:chExt cx="257700" cy="420100"/>
          </a:xfrm>
        </p:grpSpPr>
        <p:sp>
          <p:nvSpPr>
            <p:cNvPr id="615" name="Shape 6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</a:p>
        </p:txBody>
      </p:sp>
      <p:graphicFrame>
        <p:nvGraphicFramePr>
          <p:cNvPr id="625" name="Shape 6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{9064341A-4EE2-4885-B17D-4086B769AF5B}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807243" y="790175"/>
            <a:ext cx="7529512" cy="358689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632" name="Shape 632"/>
          <p:cNvSpPr/>
          <p:nvPr/>
        </p:nvSpPr>
        <p:spPr>
          <a:xfrm>
            <a:off x="2073621" y="1625042"/>
            <a:ext cx="6197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633" name="Shape 633"/>
          <p:cNvSpPr/>
          <p:nvPr/>
        </p:nvSpPr>
        <p:spPr>
          <a:xfrm rot="8100000">
            <a:off x="1417704" y="18537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2860329" y="33831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3915304" y="166308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4553704" y="35619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6493879" y="2127759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 rot="8100000">
            <a:off x="7282704" y="37407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0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</a:p>
        </p:txBody>
      </p:sp>
      <p:sp>
        <p:nvSpPr>
          <p:cNvPr id="650" name="Shape 650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That’s a lot of money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Total success!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660" name="Shape 660"/>
          <p:cNvSpPr/>
          <p:nvPr/>
        </p:nvSpPr>
        <p:spPr>
          <a:xfrm>
            <a:off x="578575" y="2061637"/>
            <a:ext cx="2807999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661" name="Shape 661"/>
          <p:cNvSpPr/>
          <p:nvPr/>
        </p:nvSpPr>
        <p:spPr>
          <a:xfrm>
            <a:off x="3242325" y="2061637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62" name="Shape 662"/>
          <p:cNvSpPr/>
          <p:nvPr/>
        </p:nvSpPr>
        <p:spPr>
          <a:xfrm>
            <a:off x="5960075" y="2061637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2"/>
          </p:nvPr>
        </p:nvSpPr>
        <p:spPr>
          <a:xfrm>
            <a:off x="3845086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671" name="Shape 671"/>
          <p:cNvSpPr txBox="1">
            <a:spLocks noGrp="1"/>
          </p:cNvSpPr>
          <p:nvPr>
            <p:ph type="body" idx="4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72" name="Shape 672"/>
          <p:cNvSpPr txBox="1">
            <a:spLocks noGrp="1"/>
          </p:cNvSpPr>
          <p:nvPr>
            <p:ph type="body" idx="5"/>
          </p:nvPr>
        </p:nvSpPr>
        <p:spPr>
          <a:xfrm>
            <a:off x="3845086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body" idx="6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grpSp>
        <p:nvGrpSpPr>
          <p:cNvPr id="674" name="Shape 674"/>
          <p:cNvGrpSpPr/>
          <p:nvPr/>
        </p:nvGrpSpPr>
        <p:grpSpPr>
          <a:xfrm>
            <a:off x="623677" y="1195789"/>
            <a:ext cx="464313" cy="494724"/>
            <a:chOff x="5970800" y="1619250"/>
            <a:chExt cx="428650" cy="456725"/>
          </a:xfrm>
        </p:grpSpPr>
        <p:sp>
          <p:nvSpPr>
            <p:cNvPr id="675" name="Shape 67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>
            <a:off x="637248" y="3095965"/>
            <a:ext cx="414053" cy="43652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1" name="Shape 681"/>
          <p:cNvGrpSpPr/>
          <p:nvPr/>
        </p:nvGrpSpPr>
        <p:grpSpPr>
          <a:xfrm>
            <a:off x="3430563" y="1195789"/>
            <a:ext cx="413294" cy="382058"/>
            <a:chOff x="5975075" y="2327500"/>
            <a:chExt cx="420100" cy="388350"/>
          </a:xfrm>
        </p:grpSpPr>
        <p:sp>
          <p:nvSpPr>
            <p:cNvPr id="682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6170551" y="3095965"/>
            <a:ext cx="464307" cy="464282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5" name="Shape 685"/>
          <p:cNvGrpSpPr/>
          <p:nvPr/>
        </p:nvGrpSpPr>
        <p:grpSpPr>
          <a:xfrm>
            <a:off x="3344446" y="3095965"/>
            <a:ext cx="502966" cy="425914"/>
            <a:chOff x="5275975" y="4344850"/>
            <a:chExt cx="470150" cy="398125"/>
          </a:xfrm>
        </p:grpSpPr>
        <p:sp>
          <p:nvSpPr>
            <p:cNvPr id="686" name="Shape 68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6327054" y="1195789"/>
            <a:ext cx="279140" cy="455052"/>
            <a:chOff x="6730350" y="2315900"/>
            <a:chExt cx="257700" cy="420100"/>
          </a:xfrm>
        </p:grpSpPr>
        <p:sp>
          <p:nvSpPr>
            <p:cNvPr id="690" name="Shape 69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10925" y="742950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810925" y="1578150"/>
            <a:ext cx="34520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4730105" y="1578150"/>
            <a:ext cx="36029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10925" y="3296325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49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707" name="Shape 70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14" name="Shape 71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4073423" y="1047225"/>
            <a:ext cx="4632559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267276" y="1238743"/>
            <a:ext cx="4244699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@username / user@mail.me</a:t>
            </a:r>
          </a:p>
          <a:p>
            <a:pPr lvl="0" algn="ctr" rtl="0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1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Oswald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Sky blue </a:t>
            </a:r>
            <a:r>
              <a:rPr lang="en" sz="1400" b="1">
                <a:solidFill>
                  <a:srgbClr val="00CEF6"/>
                </a:solidFill>
              </a:rPr>
              <a:t>#00cef6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lang="en" sz="1400" b="1">
                <a:solidFill>
                  <a:srgbClr val="AFF000"/>
                </a:solidFill>
              </a:rPr>
              <a:t>#aff000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lang="en" sz="1400" b="1">
                <a:solidFill>
                  <a:srgbClr val="3C78D8"/>
                </a:solidFill>
              </a:rPr>
              <a:t>#3c78d8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lang="en" sz="1400" b="1">
                <a:solidFill>
                  <a:srgbClr val="28324A"/>
                </a:solidFill>
              </a:rPr>
              <a:t>#28324a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047750" y="3790650"/>
            <a:ext cx="6922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8" name="Shape 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Shape 753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754" name="Shape 754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761" name="Shape 76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4" name="Shape 764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6" name="Shape 766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8" name="Shape 768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769" name="Shape 76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773" name="Shape 77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7" name="Shape 777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8" name="Shape 778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779" name="Shape 77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800" name="Shape 80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803" name="Shape 80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807" name="Shape 80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811" name="Shape 81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9" name="Shape 819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820" name="Shape 82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823" name="Shape 82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826" name="Shape 826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829" name="Shape 82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1" name="Shape 831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832" name="Shape 832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837" name="Shape 8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840" name="Shape 8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845" name="Shape 845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848" name="Shape 8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854" name="Shape 854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7" name="Shape 85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863" name="Shape 86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869" name="Shape 86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3" name="Shape 873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76" name="Shape 876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877" name="Shape 87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880" name="Shape 88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883" name="Shape 88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5" name="Shape 885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86" name="Shape 886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887" name="Shape 88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890" name="Shape 89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896" name="Shape 896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8" name="Shape 898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00" name="Shape 900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901" name="Shape 90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904" name="Shape 904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07" name="Shape 907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908" name="Shape 90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911" name="Shape 91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4" name="Shape 914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6" name="Shape 916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917" name="Shape 91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920" name="Shape 92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925" name="Shape 9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929" name="Shape 92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932" name="Shape 93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936" name="Shape 93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942" name="Shape 9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945" name="Shape 945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0" name="Shape 950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1" name="Shape 951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952" name="Shape 95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955" name="Shape 95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9" name="Shape 959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60" name="Shape 96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1" name="Shape 96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965" name="Shape 965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8" name="Shape 968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71" name="Shape 971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972" name="Shape 972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5" name="Shape 975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76" name="Shape 976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977" name="Shape 97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982" name="Shape 98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7" name="Shape 987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988" name="Shape 98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1" name="Shape 99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2" name="Shape 99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996" name="Shape 996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1" name="Shape 1001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1002" name="Shape 100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1008" name="Shape 100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1011" name="Shape 101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7" name="Shape 1017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8" name="Shape 1018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1019" name="Shape 101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4" name="Shape 1024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1025" name="Shape 10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7" name="Shape 1027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28" name="Shape 1028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1029" name="Shape 10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1" name="Shape 1031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2" name="Shape 1032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1033" name="Shape 10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5" name="Shape 1035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6" name="Shape 1036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line color, width and style</a:t>
            </a:r>
            <a:r>
              <a:rPr lang="en" sz="90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0"/>
              <a:t>HELLO!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 @username</a:t>
            </a:r>
          </a:p>
          <a:p>
            <a:pPr lvl="0" algn="ctr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/>
              <a:t>BIG CONCEPT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1057</Words>
  <Application>Microsoft Office PowerPoint</Application>
  <PresentationFormat>On-screen Show (16:9)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Oswald</vt:lpstr>
      <vt:lpstr>Arial</vt:lpstr>
      <vt:lpstr>Source Sans Pro</vt:lpstr>
      <vt:lpstr>Calibri</vt:lpstr>
      <vt:lpstr>UTM Impact</vt:lpstr>
      <vt:lpstr>Quince template</vt:lpstr>
      <vt:lpstr>SLIDE POWERPOINT ĐẸP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4</cp:revision>
  <dcterms:modified xsi:type="dcterms:W3CDTF">2016-11-26T09:25:56Z</dcterms:modified>
</cp:coreProperties>
</file>