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Cabin Condensed" panose="020B0604020202020204" charset="0"/>
      <p:regular r:id="rId30"/>
      <p:bold r:id="rId31"/>
    </p:embeddedFont>
    <p:embeddedFont>
      <p:font typeface="Cabin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60D494-2009-4BD0-9F17-FE88C3738FD3}">
  <a:tblStyle styleId="{4F60D494-2009-4BD0-9F17-FE88C3738FD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16040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062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46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490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0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668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260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358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846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082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20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40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705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608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008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18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768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67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296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992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40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83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05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95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64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85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40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03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5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se">
    <p:bg>
      <p:bgPr>
        <a:solidFill>
          <a:srgbClr val="00000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000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1238250" y="705175"/>
            <a:ext cx="11786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5000" b="1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844761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6782273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rgbClr val="000000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Clr>
                <a:srgbClr val="FFFF00"/>
              </a:buClr>
              <a:buSzPct val="100000"/>
              <a:buNone/>
              <a:defRPr sz="1800">
                <a:solidFill>
                  <a:srgbClr val="FFFF00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Cabin:400,700,400italic,700italic|Cabin+Condensed:400,70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964922" y="1609463"/>
            <a:ext cx="5402626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 dirty="0" smtClean="0"/>
              <a:t>SLIDE POWERPOINT</a:t>
            </a:r>
            <a:endParaRPr lang="en" sz="5000" dirty="0"/>
          </a:p>
        </p:txBody>
      </p:sp>
      <p:sp>
        <p:nvSpPr>
          <p:cNvPr id="4" name="TextBox 1"/>
          <p:cNvSpPr txBox="1"/>
          <p:nvPr/>
        </p:nvSpPr>
        <p:spPr>
          <a:xfrm>
            <a:off x="2295676" y="2615373"/>
            <a:ext cx="2741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http</a:t>
            </a:r>
            <a:r>
              <a:rPr lang="en-US" smtClean="0">
                <a:solidFill>
                  <a:schemeClr val="bg1"/>
                </a:solidFill>
              </a:rPr>
              <a:t>://www.phamlocblog.com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84325" y="1129125"/>
            <a:ext cx="1814399" cy="1483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l="492" t="9026" r="1082" b="15937"/>
          <a:stretch/>
        </p:blipFill>
        <p:spPr>
          <a:xfrm>
            <a:off x="2397475" y="0"/>
            <a:ext cx="674652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756400" y="1072300"/>
            <a:ext cx="5521800" cy="10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00"/>
                </a:highlight>
              </a:rPr>
              <a:t>A complex idea can be conveyed with just a single still image, namely making it possible to absorb large amounts of data quickly.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 idx="4294967295"/>
          </p:nvPr>
        </p:nvSpPr>
        <p:spPr>
          <a:xfrm>
            <a:off x="298000" y="3391925"/>
            <a:ext cx="2774100" cy="13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00"/>
                </a:highlight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000000"/>
                </a:solidFill>
                <a:highlight>
                  <a:srgbClr val="FFFF00"/>
                </a:highlight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3" name="Shape 153"/>
          <p:cNvSpPr/>
          <p:nvPr/>
        </p:nvSpPr>
        <p:spPr>
          <a:xfrm>
            <a:off x="4687725" y="1312287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latin typeface="Cabin"/>
                <a:ea typeface="Cabin"/>
                <a:cs typeface="Cabin"/>
                <a:sym typeface="Cabin"/>
              </a:rPr>
              <a:t>Gray</a:t>
            </a:r>
          </a:p>
        </p:txBody>
      </p:sp>
      <p:sp>
        <p:nvSpPr>
          <p:cNvPr id="154" name="Shape 154"/>
          <p:cNvSpPr/>
          <p:nvPr/>
        </p:nvSpPr>
        <p:spPr>
          <a:xfrm>
            <a:off x="2865600" y="1312287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Cabin"/>
                <a:ea typeface="Cabin"/>
                <a:cs typeface="Cabin"/>
                <a:sym typeface="Cabin"/>
              </a:rPr>
              <a:t>White</a:t>
            </a:r>
          </a:p>
        </p:txBody>
      </p:sp>
      <p:sp>
        <p:nvSpPr>
          <p:cNvPr id="155" name="Shape 155"/>
          <p:cNvSpPr/>
          <p:nvPr/>
        </p:nvSpPr>
        <p:spPr>
          <a:xfrm>
            <a:off x="6509850" y="1312287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Cabin"/>
                <a:ea typeface="Cabin"/>
                <a:cs typeface="Cabin"/>
                <a:sym typeface="Cabin"/>
              </a:rPr>
              <a:t>Black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1706050" y="613864"/>
            <a:ext cx="316043" cy="515210"/>
            <a:chOff x="6730350" y="2315900"/>
            <a:chExt cx="257700" cy="420100"/>
          </a:xfrm>
        </p:grpSpPr>
        <p:sp>
          <p:nvSpPr>
            <p:cNvPr id="157" name="Shape 15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3185200" y="1270481"/>
          <a:ext cx="5180800" cy="2986300"/>
        </p:xfrm>
        <a:graphic>
          <a:graphicData uri="http://schemas.openxmlformats.org/drawingml/2006/table">
            <a:tbl>
              <a:tblPr>
                <a:noFill/>
                <a:tableStyleId>{4F60D494-2009-4BD0-9F17-FE88C3738FD3}</a:tableStyleId>
              </a:tblPr>
              <a:tblGrid>
                <a:gridCol w="129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5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5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5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5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bin"/>
                          <a:ea typeface="Cabin"/>
                          <a:cs typeface="Cabin"/>
                          <a:sym typeface="Cabin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8" name="Shape 168"/>
          <p:cNvGrpSpPr/>
          <p:nvPr/>
        </p:nvGrpSpPr>
        <p:grpSpPr>
          <a:xfrm>
            <a:off x="1667785" y="672064"/>
            <a:ext cx="431063" cy="431063"/>
            <a:chOff x="2594325" y="1627175"/>
            <a:chExt cx="440850" cy="440850"/>
          </a:xfrm>
        </p:grpSpPr>
        <p:sp>
          <p:nvSpPr>
            <p:cNvPr id="169" name="Shape 16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597799" y="1285974"/>
            <a:ext cx="6501526" cy="309718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78" name="Shape 178"/>
          <p:cNvSpPr/>
          <p:nvPr/>
        </p:nvSpPr>
        <p:spPr>
          <a:xfrm>
            <a:off x="3668700" y="1976425"/>
            <a:ext cx="6545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Cabin Condensed"/>
                <a:ea typeface="Cabin Condensed"/>
                <a:cs typeface="Cabin Condensed"/>
                <a:sym typeface="Cabin Condensed"/>
              </a:rPr>
              <a:t>our office</a:t>
            </a:r>
          </a:p>
        </p:txBody>
      </p:sp>
      <p:sp>
        <p:nvSpPr>
          <p:cNvPr id="179" name="Shape 179"/>
          <p:cNvSpPr/>
          <p:nvPr/>
        </p:nvSpPr>
        <p:spPr>
          <a:xfrm>
            <a:off x="1542300" y="639749"/>
            <a:ext cx="489396" cy="489370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121225" y="2248850"/>
            <a:ext cx="148499" cy="148499"/>
          </a:xfrm>
          <a:prstGeom prst="donut">
            <a:avLst>
              <a:gd name="adj" fmla="val 3456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275250" y="3596750"/>
            <a:ext cx="148499" cy="148499"/>
          </a:xfrm>
          <a:prstGeom prst="donut">
            <a:avLst>
              <a:gd name="adj" fmla="val 3456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248350" y="2100350"/>
            <a:ext cx="148499" cy="148499"/>
          </a:xfrm>
          <a:prstGeom prst="donut">
            <a:avLst>
              <a:gd name="adj" fmla="val 3456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147175" y="3811075"/>
            <a:ext cx="148499" cy="148499"/>
          </a:xfrm>
          <a:prstGeom prst="donut">
            <a:avLst>
              <a:gd name="adj" fmla="val 3456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420725" y="2464425"/>
            <a:ext cx="148499" cy="148499"/>
          </a:xfrm>
          <a:prstGeom prst="donut">
            <a:avLst>
              <a:gd name="adj" fmla="val 3456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800161" y="3715225"/>
            <a:ext cx="148499" cy="148499"/>
          </a:xfrm>
          <a:prstGeom prst="donut">
            <a:avLst>
              <a:gd name="adj" fmla="val 3456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021025" y="1507150"/>
            <a:ext cx="50015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021025" y="2763850"/>
            <a:ext cx="40872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  <a:highlight>
                  <a:srgbClr val="000000"/>
                </a:highlight>
              </a:rPr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 idx="4294967295"/>
          </p:nvPr>
        </p:nvSpPr>
        <p:spPr>
          <a:xfrm>
            <a:off x="1295400" y="571800"/>
            <a:ext cx="48459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FFFF00"/>
                </a:solidFill>
              </a:rPr>
              <a:t>89,526,124$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4294967295"/>
          </p:nvPr>
        </p:nvSpPr>
        <p:spPr>
          <a:xfrm>
            <a:off x="1295400" y="1411307"/>
            <a:ext cx="48459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ctrTitle" idx="4294967295"/>
          </p:nvPr>
        </p:nvSpPr>
        <p:spPr>
          <a:xfrm>
            <a:off x="1295400" y="3200693"/>
            <a:ext cx="48459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FFFF00"/>
                </a:solidFill>
              </a:rPr>
              <a:t>100%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4294967295"/>
          </p:nvPr>
        </p:nvSpPr>
        <p:spPr>
          <a:xfrm>
            <a:off x="1295400" y="4040201"/>
            <a:ext cx="48459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ctrTitle" idx="4294967295"/>
          </p:nvPr>
        </p:nvSpPr>
        <p:spPr>
          <a:xfrm>
            <a:off x="1295400" y="1886247"/>
            <a:ext cx="48459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FFFF00"/>
                </a:solidFill>
              </a:rPr>
              <a:t>185,244</a:t>
            </a:r>
            <a:r>
              <a:rPr lang="en" sz="4800">
                <a:solidFill>
                  <a:srgbClr val="FFFF00"/>
                </a:solidFill>
              </a:rPr>
              <a:t> users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4294967295"/>
          </p:nvPr>
        </p:nvSpPr>
        <p:spPr>
          <a:xfrm>
            <a:off x="1295400" y="2725754"/>
            <a:ext cx="48459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07" name="Shape 207"/>
          <p:cNvSpPr/>
          <p:nvPr/>
        </p:nvSpPr>
        <p:spPr>
          <a:xfrm>
            <a:off x="3201425" y="1360326"/>
            <a:ext cx="1867800" cy="23373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first</a:t>
            </a:r>
          </a:p>
        </p:txBody>
      </p:sp>
      <p:sp>
        <p:nvSpPr>
          <p:cNvPr id="208" name="Shape 208"/>
          <p:cNvSpPr/>
          <p:nvPr/>
        </p:nvSpPr>
        <p:spPr>
          <a:xfrm>
            <a:off x="4566055" y="1360325"/>
            <a:ext cx="2395500" cy="2337300"/>
          </a:xfrm>
          <a:prstGeom prst="chevron">
            <a:avLst>
              <a:gd name="adj" fmla="val 24713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second</a:t>
            </a:r>
          </a:p>
        </p:txBody>
      </p:sp>
      <p:sp>
        <p:nvSpPr>
          <p:cNvPr id="209" name="Shape 209"/>
          <p:cNvSpPr/>
          <p:nvPr/>
        </p:nvSpPr>
        <p:spPr>
          <a:xfrm>
            <a:off x="6477171" y="1360326"/>
            <a:ext cx="1903799" cy="23373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</a:t>
            </a:r>
          </a:p>
        </p:txBody>
      </p:sp>
      <p:sp>
        <p:nvSpPr>
          <p:cNvPr id="210" name="Shape 210"/>
          <p:cNvSpPr/>
          <p:nvPr/>
        </p:nvSpPr>
        <p:spPr>
          <a:xfrm>
            <a:off x="1636073" y="751551"/>
            <a:ext cx="377571" cy="377588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15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4844762" y="1129125"/>
            <a:ext cx="1842900" cy="15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6782274" y="1129125"/>
            <a:ext cx="1842900" cy="15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9" name="Shape 219"/>
          <p:cNvSpPr txBox="1">
            <a:spLocks noGrp="1"/>
          </p:cNvSpPr>
          <p:nvPr>
            <p:ph type="body" idx="4"/>
          </p:nvPr>
        </p:nvSpPr>
        <p:spPr>
          <a:xfrm>
            <a:off x="2907250" y="33528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5"/>
          </p:nvPr>
        </p:nvSpPr>
        <p:spPr>
          <a:xfrm>
            <a:off x="4844668" y="33528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6"/>
          </p:nvPr>
        </p:nvSpPr>
        <p:spPr>
          <a:xfrm>
            <a:off x="6782087" y="33528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22" name="Shape 222"/>
          <p:cNvGrpSpPr/>
          <p:nvPr/>
        </p:nvGrpSpPr>
        <p:grpSpPr>
          <a:xfrm>
            <a:off x="2993346" y="762082"/>
            <a:ext cx="441552" cy="470472"/>
            <a:chOff x="5970800" y="1619250"/>
            <a:chExt cx="428650" cy="456725"/>
          </a:xfrm>
        </p:grpSpPr>
        <p:sp>
          <p:nvSpPr>
            <p:cNvPr id="223" name="Shape 22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8" name="Shape 228"/>
          <p:cNvSpPr/>
          <p:nvPr/>
        </p:nvSpPr>
        <p:spPr>
          <a:xfrm>
            <a:off x="2969000" y="2979018"/>
            <a:ext cx="393755" cy="41513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9" name="Shape 229"/>
          <p:cNvGrpSpPr/>
          <p:nvPr/>
        </p:nvGrpSpPr>
        <p:grpSpPr>
          <a:xfrm>
            <a:off x="4984526" y="826277"/>
            <a:ext cx="432745" cy="400039"/>
            <a:chOff x="5975075" y="2327500"/>
            <a:chExt cx="420100" cy="388350"/>
          </a:xfrm>
        </p:grpSpPr>
        <p:sp>
          <p:nvSpPr>
            <p:cNvPr id="230" name="Shape 2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2" name="Shape 232"/>
          <p:cNvSpPr/>
          <p:nvPr/>
        </p:nvSpPr>
        <p:spPr>
          <a:xfrm>
            <a:off x="6887165" y="2933516"/>
            <a:ext cx="483065" cy="483039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3" name="Shape 233"/>
          <p:cNvGrpSpPr/>
          <p:nvPr/>
        </p:nvGrpSpPr>
        <p:grpSpPr>
          <a:xfrm>
            <a:off x="4958777" y="2981347"/>
            <a:ext cx="484301" cy="410108"/>
            <a:chOff x="5275975" y="4344850"/>
            <a:chExt cx="470150" cy="398125"/>
          </a:xfrm>
        </p:grpSpPr>
        <p:sp>
          <p:nvSpPr>
            <p:cNvPr id="234" name="Shape 2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6903812" y="809927"/>
            <a:ext cx="265456" cy="432745"/>
            <a:chOff x="6730350" y="2315900"/>
            <a:chExt cx="257700" cy="420100"/>
          </a:xfrm>
        </p:grpSpPr>
        <p:sp>
          <p:nvSpPr>
            <p:cNvPr id="238" name="Shape 2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100" y="123450"/>
            <a:ext cx="7129775" cy="42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1428200" y="590422"/>
            <a:ext cx="590469" cy="538705"/>
            <a:chOff x="6625350" y="1613750"/>
            <a:chExt cx="480525" cy="438400"/>
          </a:xfrm>
        </p:grpSpPr>
        <p:sp>
          <p:nvSpPr>
            <p:cNvPr id="54" name="Shape 5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/>
          <p:nvPr/>
        </p:nvSpPr>
        <p:spPr>
          <a:xfrm>
            <a:off x="3000875" y="1200150"/>
            <a:ext cx="56859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b="1">
                <a:latin typeface="Cabin"/>
                <a:ea typeface="Cabin"/>
                <a:cs typeface="Cabin"/>
                <a:sym typeface="Cabin"/>
              </a:rPr>
              <a:t>You have to be signed in to your Google account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000875" y="2035350"/>
            <a:ext cx="26093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latin typeface="Cabin"/>
                <a:ea typeface="Cabin"/>
                <a:cs typeface="Cabin"/>
                <a:sym typeface="Cabin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Go to the </a:t>
            </a:r>
            <a:r>
              <a:rPr lang="en" sz="1100" b="1" i="1"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 menu and select </a:t>
            </a:r>
            <a:r>
              <a:rPr lang="en" sz="1100" b="1" i="1">
                <a:latin typeface="Cabin"/>
                <a:ea typeface="Cabin"/>
                <a:cs typeface="Cabin"/>
                <a:sym typeface="Cabin"/>
              </a:rPr>
              <a:t>Make a copy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963348" y="2035350"/>
            <a:ext cx="2723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latin typeface="Cabin"/>
                <a:ea typeface="Cabin"/>
                <a:cs typeface="Cabin"/>
                <a:sym typeface="Cabin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Go to the </a:t>
            </a:r>
            <a:r>
              <a:rPr lang="en" sz="1100" b="1" i="1"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 menu and select </a:t>
            </a:r>
            <a:r>
              <a:rPr lang="en" sz="1100" b="1" i="1">
                <a:latin typeface="Cabin"/>
                <a:ea typeface="Cabin"/>
                <a:cs typeface="Cabin"/>
                <a:sym typeface="Cabin"/>
              </a:rPr>
              <a:t>Download as Microsoft PowerPoint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latin typeface="Cabin"/>
                <a:ea typeface="Cabin"/>
                <a:cs typeface="Cabin"/>
                <a:sym typeface="Cabin"/>
                <a:hlinkClick r:id="rId3"/>
              </a:rPr>
              <a:t>Presentation design slide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000875" y="4058325"/>
            <a:ext cx="56859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00" b="1">
                <a:latin typeface="Cabin"/>
                <a:ea typeface="Cabin"/>
                <a:cs typeface="Cabin"/>
                <a:sym typeface="Cabin"/>
              </a:rPr>
              <a:t>More info on how to use this template at </a:t>
            </a:r>
            <a:r>
              <a:rPr lang="en" sz="900" b="1" u="sng">
                <a:latin typeface="Cabin"/>
                <a:ea typeface="Cabin"/>
                <a:cs typeface="Cabin"/>
                <a:sym typeface="Cabin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00">
                <a:latin typeface="Cabin"/>
                <a:ea typeface="Cabin"/>
                <a:cs typeface="Cabin"/>
                <a:sym typeface="Cabin"/>
              </a:rPr>
              <a:t>This template is free to use under </a:t>
            </a:r>
            <a:r>
              <a:rPr lang="en" sz="900" u="sng">
                <a:latin typeface="Cabin"/>
                <a:ea typeface="Cabin"/>
                <a:cs typeface="Cabin"/>
                <a:sym typeface="Cabin"/>
                <a:hlinkClick r:id="rId5"/>
              </a:rPr>
              <a:t>Creative Commons Attribution license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. If you use the graphic assets (photos, icons and typographies) provided with this presentation you must keep the </a:t>
            </a:r>
            <a:r>
              <a:rPr lang="en" sz="900" u="sng">
                <a:latin typeface="Cabin"/>
                <a:ea typeface="Cabin"/>
                <a:cs typeface="Cabin"/>
                <a:sym typeface="Cabin"/>
                <a:hlinkClick r:id="rId6"/>
              </a:rPr>
              <a:t>Credits slide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900"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9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253098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6993450" y="0"/>
            <a:ext cx="18858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abin Condensed"/>
                <a:ea typeface="Cabin Condensed"/>
                <a:cs typeface="Cabin Condensed"/>
                <a:sym typeface="Cabin Condensed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sp>
        <p:nvSpPr>
          <p:cNvPr id="255" name="Shape 255"/>
          <p:cNvSpPr/>
          <p:nvPr/>
        </p:nvSpPr>
        <p:spPr>
          <a:xfrm>
            <a:off x="2624300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2614745" y="6108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746475" y="11766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4294967295"/>
          </p:nvPr>
        </p:nvSpPr>
        <p:spPr>
          <a:xfrm>
            <a:off x="6993450" y="0"/>
            <a:ext cx="18858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abin Condensed"/>
                <a:ea typeface="Cabin Condensed"/>
                <a:cs typeface="Cabin Condensed"/>
                <a:sym typeface="Cabin Condensed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2095676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294375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4294967295"/>
          </p:nvPr>
        </p:nvSpPr>
        <p:spPr>
          <a:xfrm>
            <a:off x="6993450" y="0"/>
            <a:ext cx="18858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abin Condensed"/>
                <a:ea typeface="Cabin Condensed"/>
                <a:cs typeface="Cabin Condensed"/>
                <a:sym typeface="Cabin Condensed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1206205" y="783100"/>
            <a:ext cx="4594908" cy="35771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1398489" y="973068"/>
            <a:ext cx="4210499" cy="268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4294967295"/>
          </p:nvPr>
        </p:nvSpPr>
        <p:spPr>
          <a:xfrm>
            <a:off x="6993450" y="0"/>
            <a:ext cx="18858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abin Condensed"/>
                <a:ea typeface="Cabin Condensed"/>
                <a:cs typeface="Cabin Condensed"/>
                <a:sym typeface="Cabin Condensed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 idx="4294967295"/>
          </p:nvPr>
        </p:nvSpPr>
        <p:spPr>
          <a:xfrm>
            <a:off x="1481186" y="1126150"/>
            <a:ext cx="5741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</a:rPr>
              <a:t>Thanks!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1538000" y="2228800"/>
            <a:ext cx="3586500" cy="16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800" b="1">
                <a:solidFill>
                  <a:srgbClr val="FFFFFF"/>
                </a:solidFill>
                <a:highlight>
                  <a:srgbClr val="000000"/>
                </a:highlight>
              </a:rPr>
              <a:t>Any questions?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You can find me at @username &amp; user@mail.me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2871075" y="1064964"/>
            <a:ext cx="5561100" cy="344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</a:p>
        </p:txBody>
      </p:sp>
      <p:sp>
        <p:nvSpPr>
          <p:cNvPr id="289" name="Shape 289"/>
          <p:cNvSpPr/>
          <p:nvPr/>
        </p:nvSpPr>
        <p:spPr>
          <a:xfrm>
            <a:off x="1648546" y="673676"/>
            <a:ext cx="450310" cy="4042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98150" y="856410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2940675" y="895350"/>
            <a:ext cx="5793600" cy="314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Titles: </a:t>
            </a:r>
            <a:r>
              <a:rPr lang="en" sz="1400" b="1">
                <a:solidFill>
                  <a:srgbClr val="000000"/>
                </a:solidFill>
              </a:rPr>
              <a:t>Cabin condensed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Body copy: </a:t>
            </a:r>
            <a:r>
              <a:rPr lang="en" sz="1400" b="1">
                <a:solidFill>
                  <a:srgbClr val="000000"/>
                </a:solidFill>
              </a:rPr>
              <a:t>Cabin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rgbClr val="000000"/>
                </a:solidFill>
                <a:hlinkClick r:id="rId3"/>
              </a:rPr>
              <a:t>https://www.google.com/fonts#UsePlace:use/Collection:Cabin:400,700,400italic,700italic|Cabin+Condensed:400,700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Black </a:t>
            </a:r>
            <a:r>
              <a:rPr lang="en" sz="1400" b="1">
                <a:solidFill>
                  <a:srgbClr val="000000"/>
                </a:solidFill>
              </a:rPr>
              <a:t>#000000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Yellow </a:t>
            </a:r>
            <a:r>
              <a:rPr lang="en" sz="1400" b="1">
                <a:solidFill>
                  <a:srgbClr val="FFFF00"/>
                </a:solidFill>
                <a:highlight>
                  <a:srgbClr val="000000"/>
                </a:highlight>
              </a:rPr>
              <a:t>#ffff00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940675" y="4171650"/>
            <a:ext cx="58997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latin typeface="Cabin"/>
                <a:ea typeface="Cabin"/>
                <a:cs typeface="Cabin"/>
                <a:sym typeface="Cabi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275" y="273640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Shape 302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303" name="Shape 30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9" name="Shape 309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310" name="Shape 31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2" name="Shape 312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13" name="Shape 31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5" name="Shape 315"/>
          <p:cNvSpPr/>
          <p:nvPr/>
        </p:nvSpPr>
        <p:spPr>
          <a:xfrm>
            <a:off x="2077701" y="393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661147" y="394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7" name="Shape 317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318" name="Shape 31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322" name="Shape 322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6" name="Shape 326"/>
          <p:cNvSpPr/>
          <p:nvPr/>
        </p:nvSpPr>
        <p:spPr>
          <a:xfrm>
            <a:off x="4284930" y="392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7" name="Shape 327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328" name="Shape 32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349" name="Shape 3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352" name="Shape 352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356" name="Shape 356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360" name="Shape 36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048085" y="950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180804" y="970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755576" y="973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8" name="Shape 368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369" name="Shape 36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372" name="Shape 37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375" name="Shape 375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378" name="Shape 37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381" name="Shape 38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386" name="Shape 38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389" name="Shape 38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2618781" y="1519980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3" name="Shape 393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394" name="Shape 394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397" name="Shape 39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403" name="Shape 40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06" name="Shape 40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412" name="Shape 41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418" name="Shape 41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2" name="Shape 422"/>
          <p:cNvSpPr/>
          <p:nvPr/>
        </p:nvSpPr>
        <p:spPr>
          <a:xfrm>
            <a:off x="936309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1499857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2063405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5" name="Shape 425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426" name="Shape 426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429" name="Shape 42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432" name="Shape 432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4" name="Shape 434"/>
          <p:cNvSpPr/>
          <p:nvPr/>
        </p:nvSpPr>
        <p:spPr>
          <a:xfrm>
            <a:off x="4317598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5" name="Shape 435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436" name="Shape 4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439" name="Shape 4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445" name="Shape 445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1492207" y="2600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972049" y="2600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450" name="Shape 45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453" name="Shape 45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5" name="Shape 455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457" name="Shape 45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460" name="Shape 46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3" name="Shape 463"/>
          <p:cNvSpPr/>
          <p:nvPr/>
        </p:nvSpPr>
        <p:spPr>
          <a:xfrm>
            <a:off x="341116" y="3226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4906165" y="2621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5" name="Shape 465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466" name="Shape 466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469" name="Shape 46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474" name="Shape 474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478" name="Shape 47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481" name="Shape 48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485" name="Shape 485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491" name="Shape 49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494" name="Shape 49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9" name="Shape 499"/>
          <p:cNvSpPr/>
          <p:nvPr/>
        </p:nvSpPr>
        <p:spPr>
          <a:xfrm>
            <a:off x="4844905" y="3182556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0" name="Shape 500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501" name="Shape 50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504" name="Shape 50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8" name="Shape 508"/>
          <p:cNvSpPr/>
          <p:nvPr/>
        </p:nvSpPr>
        <p:spPr>
          <a:xfrm>
            <a:off x="895468" y="3828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9" name="Shape 50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10" name="Shape 51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514" name="Shape 514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7" name="Shape 517"/>
          <p:cNvSpPr/>
          <p:nvPr/>
        </p:nvSpPr>
        <p:spPr>
          <a:xfrm>
            <a:off x="3180302" y="3772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2616754" y="3793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3742304" y="3770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521" name="Shape 52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4864300" y="3765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526" name="Shape 526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9" name="Shape 529"/>
          <p:cNvSpPr/>
          <p:nvPr/>
        </p:nvSpPr>
        <p:spPr>
          <a:xfrm>
            <a:off x="299775" y="4368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0" name="Shape 530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531" name="Shape 53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537" name="Shape 5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41" name="Shape 5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545" name="Shape 545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551" name="Shape 55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557" name="Shape 55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560" name="Shape 56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6" name="Shape 566"/>
          <p:cNvSpPr/>
          <p:nvPr/>
        </p:nvSpPr>
        <p:spPr>
          <a:xfrm>
            <a:off x="4842355" y="4395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7" name="Shape 567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568" name="Shape 56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6359617" y="1877598"/>
            <a:ext cx="432570" cy="421333"/>
            <a:chOff x="5926225" y="921350"/>
            <a:chExt cx="517800" cy="504350"/>
          </a:xfrm>
        </p:grpSpPr>
        <p:sp>
          <p:nvSpPr>
            <p:cNvPr id="574" name="Shape 57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6" name="Shape 576"/>
          <p:cNvSpPr/>
          <p:nvPr/>
        </p:nvSpPr>
        <p:spPr>
          <a:xfrm>
            <a:off x="6553537" y="2113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7" name="Shape 577"/>
          <p:cNvGrpSpPr/>
          <p:nvPr/>
        </p:nvGrpSpPr>
        <p:grpSpPr>
          <a:xfrm>
            <a:off x="7244605" y="1856979"/>
            <a:ext cx="432570" cy="421333"/>
            <a:chOff x="5926225" y="921350"/>
            <a:chExt cx="517800" cy="504350"/>
          </a:xfrm>
        </p:grpSpPr>
        <p:sp>
          <p:nvSpPr>
            <p:cNvPr id="578" name="Shape 57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0" name="Shape 580"/>
          <p:cNvSpPr/>
          <p:nvPr/>
        </p:nvSpPr>
        <p:spPr>
          <a:xfrm>
            <a:off x="7438525" y="2093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1" name="Shape 581"/>
          <p:cNvGrpSpPr/>
          <p:nvPr/>
        </p:nvGrpSpPr>
        <p:grpSpPr>
          <a:xfrm>
            <a:off x="6359884" y="2606021"/>
            <a:ext cx="1075936" cy="1047988"/>
            <a:chOff x="5926225" y="921350"/>
            <a:chExt cx="517800" cy="504350"/>
          </a:xfrm>
        </p:grpSpPr>
        <p:sp>
          <p:nvSpPr>
            <p:cNvPr id="582" name="Shape 58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1C23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1C23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6842198" y="3193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 idx="4294967295"/>
          </p:nvPr>
        </p:nvSpPr>
        <p:spPr>
          <a:xfrm>
            <a:off x="1481186" y="897550"/>
            <a:ext cx="5741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</a:rPr>
              <a:t>Hello!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4294967295"/>
          </p:nvPr>
        </p:nvSpPr>
        <p:spPr>
          <a:xfrm>
            <a:off x="1538000" y="2000200"/>
            <a:ext cx="3586500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800" b="1">
                <a:solidFill>
                  <a:srgbClr val="FFFFFF"/>
                </a:solidFill>
                <a:highlight>
                  <a:srgbClr val="000000"/>
                </a:highlight>
              </a:rPr>
              <a:t>I am Jayden Smith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I am here because I love to give presentations. You can find me at @username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725" y="573351"/>
            <a:ext cx="1909500" cy="1909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sz="2800"/>
              <a:t>Here you have a list of items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sz="2800"/>
              <a:t>And some text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sz="2800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 sz="2800"/>
          </a:p>
          <a:p>
            <a:pPr lvl="0">
              <a:spcBef>
                <a:spcPts val="0"/>
              </a:spcBef>
              <a:buNone/>
            </a:pPr>
            <a:r>
              <a:rPr lang="en" sz="2800"/>
              <a:t>You audience will listen to you or read the content, but won’t do both. 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88" name="Shape 8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 idx="4294967295"/>
          </p:nvPr>
        </p:nvSpPr>
        <p:spPr>
          <a:xfrm>
            <a:off x="1660725" y="2497750"/>
            <a:ext cx="58223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  <a:highlight>
                  <a:srgbClr val="FFFF00"/>
                </a:highlight>
              </a:rPr>
              <a:t>BIG CONCEPT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4294967295"/>
          </p:nvPr>
        </p:nvSpPr>
        <p:spPr>
          <a:xfrm>
            <a:off x="2113125" y="3640150"/>
            <a:ext cx="49175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4235600" y="717555"/>
            <a:ext cx="1457296" cy="1457425"/>
            <a:chOff x="6654650" y="3665275"/>
            <a:chExt cx="409100" cy="409125"/>
          </a:xfrm>
        </p:grpSpPr>
        <p:sp>
          <p:nvSpPr>
            <p:cNvPr id="100" name="Shape 10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2" name="Shape 102"/>
          <p:cNvGrpSpPr/>
          <p:nvPr/>
        </p:nvGrpSpPr>
        <p:grpSpPr>
          <a:xfrm rot="1868784">
            <a:off x="3207305" y="1243433"/>
            <a:ext cx="779848" cy="779854"/>
            <a:chOff x="570875" y="4322250"/>
            <a:chExt cx="443300" cy="443325"/>
          </a:xfrm>
        </p:grpSpPr>
        <p:sp>
          <p:nvSpPr>
            <p:cNvPr id="103" name="Shape 10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7" name="Shape 107"/>
          <p:cNvSpPr/>
          <p:nvPr/>
        </p:nvSpPr>
        <p:spPr>
          <a:xfrm>
            <a:off x="3742651" y="7175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 rot="1799983">
            <a:off x="5734788" y="1380473"/>
            <a:ext cx="243896" cy="2328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117" name="Shape 11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844761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3"/>
          </p:nvPr>
        </p:nvSpPr>
        <p:spPr>
          <a:xfrm>
            <a:off x="6782273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0" name="Shape 130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131" name="Shape 13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On-screen Show (16:9)</PresentationFormat>
  <Paragraphs>132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Cabin Condensed</vt:lpstr>
      <vt:lpstr>Arial</vt:lpstr>
      <vt:lpstr>Cabin</vt:lpstr>
      <vt:lpstr>Snug</vt:lpstr>
      <vt:lpstr>SLIDE POWERPOINT</vt:lpstr>
      <vt:lpstr>Instructions for use</vt:lpstr>
      <vt:lpstr>Hello!</vt:lpstr>
      <vt:lpstr>1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</dc:title>
  <cp:lastModifiedBy>Loc Pham</cp:lastModifiedBy>
  <cp:revision>2</cp:revision>
  <dcterms:modified xsi:type="dcterms:W3CDTF">2016-11-26T09:26:24Z</dcterms:modified>
</cp:coreProperties>
</file>