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Sniglet" panose="020B0604020202020204" charset="0"/>
      <p:regular r:id="rId31"/>
    </p:embeddedFont>
    <p:embeddedFont>
      <p:font typeface="Walter Turncoat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BE0A05-6C62-4D5F-994D-04FDB2DFCB8E}">
  <a:tblStyle styleId="{01BE0A05-6C62-4D5F-994D-04FDB2DFCB8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30740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158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539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712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746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180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687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990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836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2440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774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235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24701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8696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754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421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0295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2520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6898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9889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0152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920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709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901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92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420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361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396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88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/>
            </a:lvl1pPr>
            <a:lvl2pPr lvl="1" algn="ctr" rtl="0">
              <a:spcBef>
                <a:spcPts val="0"/>
              </a:spcBef>
              <a:buSzPct val="100000"/>
              <a:buNone/>
              <a:defRPr sz="3000"/>
            </a:lvl2pPr>
            <a:lvl3pPr lvl="2" algn="ctr" rtl="0">
              <a:spcBef>
                <a:spcPts val="0"/>
              </a:spcBef>
              <a:buSzPct val="100000"/>
              <a:buNone/>
              <a:defRPr sz="3000"/>
            </a:lvl3pPr>
            <a:lvl4pPr lvl="3" algn="ctr" rtl="0">
              <a:spcBef>
                <a:spcPts val="0"/>
              </a:spcBef>
              <a:buSzPct val="100000"/>
              <a:buNone/>
              <a:defRPr sz="3000"/>
            </a:lvl4pPr>
            <a:lvl5pPr lvl="4" algn="ctr" rtl="0">
              <a:spcBef>
                <a:spcPts val="0"/>
              </a:spcBef>
              <a:buSzPct val="100000"/>
              <a:buNone/>
              <a:defRPr sz="3000"/>
            </a:lvl5pPr>
            <a:lvl6pPr lvl="5" algn="ctr" rtl="0">
              <a:spcBef>
                <a:spcPts val="0"/>
              </a:spcBef>
              <a:buSzPct val="100000"/>
              <a:buNone/>
              <a:defRPr sz="3000"/>
            </a:lvl6pPr>
            <a:lvl7pPr lvl="6" algn="ctr" rtl="0">
              <a:spcBef>
                <a:spcPts val="0"/>
              </a:spcBef>
              <a:buSzPct val="100000"/>
              <a:buNone/>
              <a:defRPr sz="3000"/>
            </a:lvl7pPr>
            <a:lvl8pPr lvl="7" algn="ctr" rtl="0">
              <a:spcBef>
                <a:spcPts val="0"/>
              </a:spcBef>
              <a:buSzPct val="100000"/>
              <a:buNone/>
              <a:defRPr sz="3000"/>
            </a:lvl8pPr>
            <a:lvl9pPr lvl="8" algn="ctr" rtl="0"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3000"/>
            </a:lvl1pPr>
            <a:lvl2pPr lvl="1" algn="ctr" rtl="0">
              <a:spcBef>
                <a:spcPts val="0"/>
              </a:spcBef>
              <a:buSzPct val="100000"/>
              <a:defRPr sz="3000"/>
            </a:lvl2pPr>
            <a:lvl3pPr lvl="2" algn="ctr" rtl="0">
              <a:spcBef>
                <a:spcPts val="0"/>
              </a:spcBef>
              <a:buSzPct val="100000"/>
              <a:defRPr sz="3000"/>
            </a:lvl3pPr>
            <a:lvl4pPr lvl="3" algn="ctr" rtl="0">
              <a:spcBef>
                <a:spcPts val="0"/>
              </a:spcBef>
              <a:buSzPct val="100000"/>
              <a:defRPr sz="3000"/>
            </a:lvl4pPr>
            <a:lvl5pPr lvl="4" algn="ctr" rtl="0">
              <a:spcBef>
                <a:spcPts val="0"/>
              </a:spcBef>
              <a:buSzPct val="100000"/>
              <a:defRPr sz="3000"/>
            </a:lvl5pPr>
            <a:lvl6pPr lvl="5" algn="ctr" rtl="0">
              <a:spcBef>
                <a:spcPts val="0"/>
              </a:spcBef>
              <a:buSzPct val="100000"/>
              <a:defRPr sz="3000"/>
            </a:lvl6pPr>
            <a:lvl7pPr lvl="6" algn="ctr" rtl="0">
              <a:spcBef>
                <a:spcPts val="0"/>
              </a:spcBef>
              <a:buSzPct val="100000"/>
              <a:defRPr sz="3000"/>
            </a:lvl7pPr>
            <a:lvl8pPr lvl="7" algn="ctr" rtl="0">
              <a:spcBef>
                <a:spcPts val="0"/>
              </a:spcBef>
              <a:buSzPct val="100000"/>
              <a:defRPr sz="3000"/>
            </a:lvl8pPr>
            <a:lvl9pPr lvl="8" algn="ctr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5" name="Shape 15"/>
          <p:cNvSpPr txBox="1"/>
          <p:nvPr/>
        </p:nvSpPr>
        <p:spPr>
          <a:xfrm>
            <a:off x="3593400" y="8575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</a:p>
        </p:txBody>
      </p:sp>
      <p:sp>
        <p:nvSpPr>
          <p:cNvPr id="16" name="Shape 16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3223963" y="1507925"/>
            <a:ext cx="26319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#slide=id.g35ed75ccf_0134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Sniglet:400|Walter+Turncoat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SLIDE POWERPOINT ĐẸP</a:t>
            </a:r>
            <a:endParaRPr lang="en" dirty="0"/>
          </a:p>
        </p:txBody>
      </p:sp>
      <p:grpSp>
        <p:nvGrpSpPr>
          <p:cNvPr id="39" name="Shape 39"/>
          <p:cNvGrpSpPr/>
          <p:nvPr/>
        </p:nvGrpSpPr>
        <p:grpSpPr>
          <a:xfrm rot="2194107">
            <a:off x="803001" y="3184731"/>
            <a:ext cx="1014484" cy="642683"/>
            <a:chOff x="238125" y="1918825"/>
            <a:chExt cx="1042450" cy="660400"/>
          </a:xfrm>
        </p:grpSpPr>
        <p:sp>
          <p:nvSpPr>
            <p:cNvPr id="40" name="Shape 40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" name="Shape 42"/>
          <p:cNvGrpSpPr/>
          <p:nvPr/>
        </p:nvGrpSpPr>
        <p:grpSpPr>
          <a:xfrm rot="-9269861">
            <a:off x="6165720" y="1346512"/>
            <a:ext cx="750219" cy="664172"/>
            <a:chOff x="1113100" y="2199475"/>
            <a:chExt cx="801900" cy="709925"/>
          </a:xfrm>
        </p:grpSpPr>
        <p:sp>
          <p:nvSpPr>
            <p:cNvPr id="43" name="Shape 43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/>
          <p:nvPr/>
        </p:nvSpPr>
        <p:spPr>
          <a:xfrm>
            <a:off x="2497626" y="2497075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6059300" y="2600050"/>
            <a:ext cx="2058016" cy="1015967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4045614" y="719847"/>
            <a:ext cx="1052761" cy="922444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125785" y="3441851"/>
            <a:ext cx="3707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http</a:t>
            </a:r>
            <a:r>
              <a:rPr lang="en-US" sz="200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://www.phamlocblog.com</a:t>
            </a:r>
            <a:endParaRPr lang="en-US" sz="2000" dirty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929475" y="2160150"/>
            <a:ext cx="4200299" cy="2075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425" y="1856006"/>
            <a:ext cx="2765700" cy="27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4342532" y="512867"/>
            <a:ext cx="387139" cy="341965"/>
          </a:xfrm>
          <a:custGeom>
            <a:avLst/>
            <a:gdLst/>
            <a:ahLst/>
            <a:cxnLst/>
            <a:rect l="0" t="0" r="0" b="0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777300" y="1753075"/>
            <a:ext cx="2861797" cy="3008617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384650" y="1440650"/>
            <a:ext cx="2406600" cy="2215800"/>
          </a:xfrm>
          <a:prstGeom prst="rect">
            <a:avLst/>
          </a:prstGeom>
          <a:solidFill>
            <a:srgbClr val="000000">
              <a:alpha val="32690"/>
            </a:srgbClr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Want big impact?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 b="0"/>
              <a:t>Use big image.</a:t>
            </a:r>
          </a:p>
        </p:txBody>
      </p:sp>
      <p:sp>
        <p:nvSpPr>
          <p:cNvPr id="137" name="Shape 137"/>
          <p:cNvSpPr/>
          <p:nvPr/>
        </p:nvSpPr>
        <p:spPr>
          <a:xfrm>
            <a:off x="3323875" y="1377828"/>
            <a:ext cx="2496249" cy="2387843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43" name="Shape 143"/>
          <p:cNvSpPr/>
          <p:nvPr/>
        </p:nvSpPr>
        <p:spPr>
          <a:xfrm>
            <a:off x="3516725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Gray</a:t>
            </a:r>
          </a:p>
        </p:txBody>
      </p:sp>
      <p:sp>
        <p:nvSpPr>
          <p:cNvPr id="144" name="Shape 144"/>
          <p:cNvSpPr/>
          <p:nvPr/>
        </p:nvSpPr>
        <p:spPr>
          <a:xfrm>
            <a:off x="169460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White</a:t>
            </a:r>
          </a:p>
        </p:txBody>
      </p:sp>
      <p:sp>
        <p:nvSpPr>
          <p:cNvPr id="145" name="Shape 145"/>
          <p:cNvSpPr/>
          <p:nvPr/>
        </p:nvSpPr>
        <p:spPr>
          <a:xfrm>
            <a:off x="533885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Black</a:t>
            </a:r>
          </a:p>
        </p:txBody>
      </p:sp>
      <p:sp>
        <p:nvSpPr>
          <p:cNvPr id="146" name="Shape 146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4363251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694600" y="1835825"/>
            <a:ext cx="2138977" cy="205027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3513800" y="1782975"/>
            <a:ext cx="2138891" cy="2158410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5335862" y="1835825"/>
            <a:ext cx="2138977" cy="205027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56" name="Shape 156"/>
          <p:cNvGraphicFramePr/>
          <p:nvPr/>
        </p:nvGraphicFramePr>
        <p:xfrm>
          <a:off x="1078350" y="1640681"/>
          <a:ext cx="6987300" cy="3002100"/>
        </p:xfrm>
        <a:graphic>
          <a:graphicData uri="http://schemas.openxmlformats.org/drawingml/2006/table">
            <a:tbl>
              <a:tblPr>
                <a:noFill/>
                <a:tableStyleId>{01BE0A05-6C62-4D5F-994D-04FDB2DFCB8E}</a:tableStyleId>
              </a:tblPr>
              <a:tblGrid>
                <a:gridCol w="174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05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7" name="Shape 157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4337475" y="537593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845820" y="1437749"/>
            <a:ext cx="7452360" cy="3550140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165" name="Shape 165"/>
          <p:cNvSpPr/>
          <p:nvPr/>
        </p:nvSpPr>
        <p:spPr>
          <a:xfrm>
            <a:off x="2001250" y="2393675"/>
            <a:ext cx="689099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>
              <a:alpha val="326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our office</a:t>
            </a:r>
          </a:p>
        </p:txBody>
      </p:sp>
      <p:sp>
        <p:nvSpPr>
          <p:cNvPr id="166" name="Shape 166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4328692" y="500639"/>
            <a:ext cx="414829" cy="366420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1440650" y="2487900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2923775" y="395367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4545750" y="41639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3905500" y="2360750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6453175" y="27677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7201500" y="42913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/>
              <a:t>89,526,124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subTitle" idx="4294967295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  <p:sp>
        <p:nvSpPr>
          <p:cNvPr id="180" name="Shape 180"/>
          <p:cNvSpPr/>
          <p:nvPr/>
        </p:nvSpPr>
        <p:spPr>
          <a:xfrm rot="231374">
            <a:off x="2662147" y="2994783"/>
            <a:ext cx="3491296" cy="326027"/>
          </a:xfrm>
          <a:custGeom>
            <a:avLst/>
            <a:gdLst/>
            <a:ahLst/>
            <a:cxnLst/>
            <a:rect l="0" t="0" r="0" b="0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1" name="Shape 181"/>
          <p:cNvGrpSpPr/>
          <p:nvPr/>
        </p:nvGrpSpPr>
        <p:grpSpPr>
          <a:xfrm rot="-8273672">
            <a:off x="7095800" y="1108846"/>
            <a:ext cx="1166676" cy="1032862"/>
            <a:chOff x="1113100" y="2199475"/>
            <a:chExt cx="801900" cy="709925"/>
          </a:xfrm>
        </p:grpSpPr>
        <p:sp>
          <p:nvSpPr>
            <p:cNvPr id="182" name="Shape 182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4" name="Shape 184"/>
          <p:cNvGrpSpPr/>
          <p:nvPr/>
        </p:nvGrpSpPr>
        <p:grpSpPr>
          <a:xfrm rot="2272541">
            <a:off x="1155375" y="1159396"/>
            <a:ext cx="1115297" cy="322610"/>
            <a:chOff x="271125" y="812725"/>
            <a:chExt cx="766525" cy="221725"/>
          </a:xfrm>
        </p:grpSpPr>
        <p:sp>
          <p:nvSpPr>
            <p:cNvPr id="185" name="Shape 185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ctrTitle" idx="4294967295"/>
          </p:nvPr>
        </p:nvSpPr>
        <p:spPr>
          <a:xfrm>
            <a:off x="685800" y="343199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89,526,124$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ctrTitle" idx="4294967295"/>
          </p:nvPr>
        </p:nvSpPr>
        <p:spPr>
          <a:xfrm>
            <a:off x="685800" y="3429299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100%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49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  <p:sp>
        <p:nvSpPr>
          <p:cNvPr id="197" name="Shape 197"/>
          <p:cNvSpPr/>
          <p:nvPr/>
        </p:nvSpPr>
        <p:spPr>
          <a:xfrm>
            <a:off x="6440300" y="462470"/>
            <a:ext cx="1029157" cy="1050687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5569828" y="2905850"/>
            <a:ext cx="166812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4984000" y="3683825"/>
            <a:ext cx="807528" cy="77245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05" name="Shape 205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4274709" y="485775"/>
            <a:ext cx="492436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979087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first</a:t>
            </a:r>
          </a:p>
        </p:txBody>
      </p:sp>
      <p:sp>
        <p:nvSpPr>
          <p:cNvPr id="208" name="Shape 208"/>
          <p:cNvSpPr/>
          <p:nvPr/>
        </p:nvSpPr>
        <p:spPr>
          <a:xfrm>
            <a:off x="3730200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second</a:t>
            </a:r>
          </a:p>
        </p:txBody>
      </p:sp>
      <p:sp>
        <p:nvSpPr>
          <p:cNvPr id="209" name="Shape 209"/>
          <p:cNvSpPr/>
          <p:nvPr/>
        </p:nvSpPr>
        <p:spPr>
          <a:xfrm>
            <a:off x="6481312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last</a:t>
            </a:r>
          </a:p>
        </p:txBody>
      </p:sp>
      <p:grpSp>
        <p:nvGrpSpPr>
          <p:cNvPr id="210" name="Shape 210"/>
          <p:cNvGrpSpPr/>
          <p:nvPr/>
        </p:nvGrpSpPr>
        <p:grpSpPr>
          <a:xfrm>
            <a:off x="2189978" y="2764474"/>
            <a:ext cx="1792245" cy="232966"/>
            <a:chOff x="2266178" y="2764474"/>
            <a:chExt cx="1792245" cy="232966"/>
          </a:xfrm>
        </p:grpSpPr>
        <p:sp>
          <p:nvSpPr>
            <p:cNvPr id="211" name="Shape 211"/>
            <p:cNvSpPr/>
            <p:nvPr/>
          </p:nvSpPr>
          <p:spPr>
            <a:xfrm>
              <a:off x="2266178" y="2855800"/>
              <a:ext cx="1683566" cy="102977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3870041" y="2764474"/>
              <a:ext cx="188382" cy="232966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3" name="Shape 213"/>
          <p:cNvGrpSpPr/>
          <p:nvPr/>
        </p:nvGrpSpPr>
        <p:grpSpPr>
          <a:xfrm>
            <a:off x="5165803" y="2790812"/>
            <a:ext cx="1792245" cy="232966"/>
            <a:chOff x="2266178" y="2764474"/>
            <a:chExt cx="1792245" cy="232966"/>
          </a:xfrm>
        </p:grpSpPr>
        <p:sp>
          <p:nvSpPr>
            <p:cNvPr id="214" name="Shape 214"/>
            <p:cNvSpPr/>
            <p:nvPr/>
          </p:nvSpPr>
          <p:spPr>
            <a:xfrm>
              <a:off x="2266178" y="2855800"/>
              <a:ext cx="1683566" cy="102977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3870041" y="2764474"/>
              <a:ext cx="188382" cy="232966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457200" y="1771650"/>
            <a:ext cx="26319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2"/>
          </p:nvPr>
        </p:nvSpPr>
        <p:spPr>
          <a:xfrm>
            <a:off x="3223963" y="1771650"/>
            <a:ext cx="26319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3"/>
          </p:nvPr>
        </p:nvSpPr>
        <p:spPr>
          <a:xfrm>
            <a:off x="5990727" y="1771650"/>
            <a:ext cx="26319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4" name="Shape 224"/>
          <p:cNvSpPr txBox="1">
            <a:spLocks noGrp="1"/>
          </p:cNvSpPr>
          <p:nvPr>
            <p:ph type="body" idx="4"/>
          </p:nvPr>
        </p:nvSpPr>
        <p:spPr>
          <a:xfrm>
            <a:off x="457200" y="3352800"/>
            <a:ext cx="26319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5"/>
          </p:nvPr>
        </p:nvSpPr>
        <p:spPr>
          <a:xfrm>
            <a:off x="3223963" y="3352800"/>
            <a:ext cx="26319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6"/>
          </p:nvPr>
        </p:nvSpPr>
        <p:spPr>
          <a:xfrm>
            <a:off x="5990727" y="3352800"/>
            <a:ext cx="26319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7" name="Shape 227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4351933" y="510216"/>
            <a:ext cx="375993" cy="347275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387" y="509025"/>
            <a:ext cx="4503225" cy="373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sp>
        <p:nvSpPr>
          <p:cNvPr id="53" name="Shape 53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4345989" y="520319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835275" y="1504950"/>
            <a:ext cx="74733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You have to be signed in to your Google account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835275" y="2187750"/>
            <a:ext cx="3429600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Go to the </a:t>
            </a:r>
            <a:r>
              <a:rPr lang="en" sz="1200" b="1" i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File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menu and select </a:t>
            </a:r>
            <a:r>
              <a:rPr lang="en" sz="1200" b="1" i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Make a copy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4729081" y="2187750"/>
            <a:ext cx="35795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Go to the </a:t>
            </a:r>
            <a:r>
              <a:rPr lang="en" sz="1200" b="1" i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File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menu and select </a:t>
            </a:r>
            <a:r>
              <a:rPr lang="en" sz="1200" b="1" i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Download as Microsoft PowerPoint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)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835275" y="3982125"/>
            <a:ext cx="74733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More info on how to use this template at </a:t>
            </a:r>
            <a:r>
              <a:rPr lang="en" sz="1200" b="1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5"/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 If you use the graphic assets (photos, icons and typographies) provided with this presentation you must keep the </a:t>
            </a:r>
            <a:r>
              <a:rPr lang="en" sz="1200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6"/>
              </a:rPr>
              <a:t>Credits slide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1232834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899" cy="20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241" name="Shape 241"/>
          <p:cNvSpPr/>
          <p:nvPr/>
        </p:nvSpPr>
        <p:spPr>
          <a:xfrm>
            <a:off x="1326150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129987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143160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899" cy="20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8534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1052100" y="910325"/>
            <a:ext cx="2493299" cy="33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899" cy="20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598250" y="1012500"/>
            <a:ext cx="4606382" cy="358612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791005" y="1202932"/>
            <a:ext cx="4220700" cy="269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4294967295"/>
          </p:nvPr>
        </p:nvSpPr>
        <p:spPr>
          <a:xfrm>
            <a:off x="5504175" y="2563075"/>
            <a:ext cx="2898599" cy="20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thanks!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8"/>
            <a:ext cx="6593700" cy="232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/>
              <a:t>Any questions?</a:t>
            </a:r>
          </a:p>
          <a:p>
            <a:pPr lvl="0" algn="ctr" rtl="0">
              <a:spcBef>
                <a:spcPts val="0"/>
              </a:spcBef>
              <a:buNone/>
            </a:pPr>
            <a:endParaRPr>
              <a:solidFill>
                <a:schemeClr val="lt1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You can find me at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@username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user@mailme</a:t>
            </a:r>
          </a:p>
        </p:txBody>
      </p:sp>
      <p:sp>
        <p:nvSpPr>
          <p:cNvPr id="269" name="Shape 269"/>
          <p:cNvSpPr/>
          <p:nvPr/>
        </p:nvSpPr>
        <p:spPr>
          <a:xfrm>
            <a:off x="4207273" y="603475"/>
            <a:ext cx="687463" cy="691589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3799401" y="2051575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Presentation template by </a:t>
            </a:r>
            <a:r>
              <a:rPr lang="en" sz="2400" u="sng">
                <a:solidFill>
                  <a:srgbClr val="FFFFFF"/>
                </a:solidFill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Photographs by </a:t>
            </a:r>
            <a:r>
              <a:rPr lang="en" sz="2400" u="sng">
                <a:solidFill>
                  <a:srgbClr val="FFFFFF"/>
                </a:solidFill>
                <a:hlinkClick r:id="rId4"/>
              </a:rPr>
              <a:t>Unsplash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66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This presentation uses the following typographies and colors: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400">
                <a:solidFill>
                  <a:srgbClr val="FFFFFF"/>
                </a:solidFill>
              </a:rPr>
              <a:t>Titles: Walter Turncoat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400">
                <a:solidFill>
                  <a:srgbClr val="FFFFFF"/>
                </a:solidFill>
              </a:rPr>
              <a:t>Body copy: Sniglet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FFFFFF"/>
                </a:solidFill>
                <a:hlinkClick r:id="rId3"/>
              </a:rPr>
              <a:t>https://www.google.com/fonts#UsePlace:use/Collection:Sniglet:400|Walter+Turncoat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>
              <a:solidFill>
                <a:srgbClr val="FFFFFF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>
              <a:solidFill>
                <a:srgbClr val="FFFFFF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400">
                <a:solidFill>
                  <a:srgbClr val="FFFFFF"/>
                </a:solidFill>
              </a:rPr>
              <a:t>White </a:t>
            </a:r>
            <a:r>
              <a:rPr lang="en" sz="1400" b="1">
                <a:solidFill>
                  <a:srgbClr val="FFFFFF"/>
                </a:solidFill>
              </a:rPr>
              <a:t>#FFFFFF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316275" y="4552650"/>
            <a:ext cx="8524199" cy="53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A4C2F4"/>
                </a:solidFill>
                <a:latin typeface="Sniglet"/>
                <a:ea typeface="Sniglet"/>
                <a:cs typeface="Sniglet"/>
                <a:sym typeface="Snigle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A4C2F4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A4C2F4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284" name="Shape 2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450" y="3197853"/>
            <a:ext cx="635793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fill color and opacity.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277964" y="271962"/>
            <a:ext cx="373873" cy="479695"/>
          </a:xfrm>
          <a:custGeom>
            <a:avLst/>
            <a:gdLst/>
            <a:ahLst/>
            <a:cxnLst/>
            <a:rect l="0" t="0" r="0" b="0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852800" y="338968"/>
            <a:ext cx="398875" cy="337703"/>
          </a:xfrm>
          <a:custGeom>
            <a:avLst/>
            <a:gdLst/>
            <a:ahLst/>
            <a:cxnLst/>
            <a:rect l="0" t="0" r="0" b="0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1445207" y="340017"/>
            <a:ext cx="387139" cy="341965"/>
          </a:xfrm>
          <a:custGeom>
            <a:avLst/>
            <a:gdLst/>
            <a:ahLst/>
            <a:cxnLst/>
            <a:rect l="0" t="0" r="0" b="0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2071095" y="330991"/>
            <a:ext cx="315367" cy="354182"/>
          </a:xfrm>
          <a:custGeom>
            <a:avLst/>
            <a:gdLst/>
            <a:ahLst/>
            <a:cxnLst/>
            <a:rect l="0" t="0" r="0" b="0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2678363" y="327800"/>
            <a:ext cx="268576" cy="357372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3190979" y="323538"/>
            <a:ext cx="414829" cy="366420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3808912" y="301728"/>
            <a:ext cx="355777" cy="411092"/>
          </a:xfrm>
          <a:custGeom>
            <a:avLst/>
            <a:gdLst/>
            <a:ahLst/>
            <a:cxnLst/>
            <a:rect l="0" t="0" r="0" b="0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4367794" y="328325"/>
            <a:ext cx="414283" cy="362159"/>
          </a:xfrm>
          <a:custGeom>
            <a:avLst/>
            <a:gdLst/>
            <a:ahLst/>
            <a:cxnLst/>
            <a:rect l="0" t="0" r="0" b="0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4977728" y="334706"/>
            <a:ext cx="366420" cy="349395"/>
          </a:xfrm>
          <a:custGeom>
            <a:avLst/>
            <a:gdLst/>
            <a:ahLst/>
            <a:cxnLst/>
            <a:rect l="0" t="0" r="0" b="0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5571184" y="326205"/>
            <a:ext cx="355777" cy="363230"/>
          </a:xfrm>
          <a:custGeom>
            <a:avLst/>
            <a:gdLst/>
            <a:ahLst/>
            <a:cxnLst/>
            <a:rect l="0" t="0" r="0" b="0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282226" y="865418"/>
            <a:ext cx="368540" cy="456288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869825" y="865418"/>
            <a:ext cx="368540" cy="456288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2034401" y="901041"/>
            <a:ext cx="379708" cy="384495"/>
          </a:xfrm>
          <a:custGeom>
            <a:avLst/>
            <a:gdLst/>
            <a:ahLst/>
            <a:cxnLst/>
            <a:rect l="0" t="0" r="0" b="0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2624666" y="926042"/>
            <a:ext cx="376517" cy="332917"/>
          </a:xfrm>
          <a:custGeom>
            <a:avLst/>
            <a:gdLst/>
            <a:ahLst/>
            <a:cxnLst/>
            <a:rect l="0" t="0" r="0" b="0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3218647" y="926042"/>
            <a:ext cx="365350" cy="336632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3815818" y="929757"/>
            <a:ext cx="338774" cy="32920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4384819" y="911137"/>
            <a:ext cx="375447" cy="368016"/>
          </a:xfrm>
          <a:custGeom>
            <a:avLst/>
            <a:gdLst/>
            <a:ahLst/>
            <a:cxnLst/>
            <a:rect l="0" t="0" r="0" b="0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4934129" y="870729"/>
            <a:ext cx="458408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5532895" y="886682"/>
            <a:ext cx="429691" cy="410568"/>
          </a:xfrm>
          <a:custGeom>
            <a:avLst/>
            <a:gdLst/>
            <a:ahLst/>
            <a:cxnLst/>
            <a:rect l="0" t="0" r="0" b="0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252963" y="1538096"/>
            <a:ext cx="421211" cy="298888"/>
          </a:xfrm>
          <a:custGeom>
            <a:avLst/>
            <a:gdLst/>
            <a:ahLst/>
            <a:cxnLst/>
            <a:rect l="0" t="0" r="0" b="0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842704" y="1481734"/>
            <a:ext cx="417998" cy="404710"/>
          </a:xfrm>
          <a:custGeom>
            <a:avLst/>
            <a:gdLst/>
            <a:ahLst/>
            <a:cxnLst/>
            <a:rect l="0" t="0" r="0" b="0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1445732" y="1499807"/>
            <a:ext cx="376517" cy="380255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2029615" y="1488115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2629977" y="1500354"/>
            <a:ext cx="365350" cy="366945"/>
          </a:xfrm>
          <a:custGeom>
            <a:avLst/>
            <a:gdLst/>
            <a:ahLst/>
            <a:cxnLst/>
            <a:rect l="0" t="0" r="0" b="0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3234054" y="1457279"/>
            <a:ext cx="332917" cy="452551"/>
          </a:xfrm>
          <a:custGeom>
            <a:avLst/>
            <a:gdLst/>
            <a:ahLst/>
            <a:cxnLst/>
            <a:rect l="0" t="0" r="0" b="0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3777529" y="1547144"/>
            <a:ext cx="417998" cy="269625"/>
          </a:xfrm>
          <a:custGeom>
            <a:avLst/>
            <a:gdLst/>
            <a:ahLst/>
            <a:cxnLst/>
            <a:rect l="0" t="0" r="0" b="0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4382677" y="1489710"/>
            <a:ext cx="385041" cy="389281"/>
          </a:xfrm>
          <a:custGeom>
            <a:avLst/>
            <a:gdLst/>
            <a:ahLst/>
            <a:cxnLst/>
            <a:rect l="0" t="0" r="0" b="0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0" t="0" r="0" b="0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5538752" y="1486520"/>
            <a:ext cx="414283" cy="388210"/>
          </a:xfrm>
          <a:custGeom>
            <a:avLst/>
            <a:gdLst/>
            <a:ahLst/>
            <a:cxnLst/>
            <a:rect l="0" t="0" r="0" b="0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301895" y="2092192"/>
            <a:ext cx="324415" cy="354203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875135" y="2092739"/>
            <a:ext cx="346226" cy="348324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1469662" y="2092739"/>
            <a:ext cx="346205" cy="348324"/>
          </a:xfrm>
          <a:custGeom>
            <a:avLst/>
            <a:gdLst/>
            <a:ahLst/>
            <a:cxnLst/>
            <a:rect l="0" t="0" r="0" b="0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2052475" y="2092739"/>
            <a:ext cx="345680" cy="348324"/>
          </a:xfrm>
          <a:custGeom>
            <a:avLst/>
            <a:gdLst/>
            <a:ahLst/>
            <a:cxnLst/>
            <a:rect l="0" t="0" r="0" b="0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0" t="0" r="0" b="0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3319155" y="2041687"/>
            <a:ext cx="161683" cy="455217"/>
          </a:xfrm>
          <a:custGeom>
            <a:avLst/>
            <a:gdLst/>
            <a:ahLst/>
            <a:cxnLst/>
            <a:rect l="0" t="0" r="0" b="0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3912065" y="2092192"/>
            <a:ext cx="147324" cy="348871"/>
          </a:xfrm>
          <a:custGeom>
            <a:avLst/>
            <a:gdLst/>
            <a:ahLst/>
            <a:cxnLst/>
            <a:rect l="0" t="0" r="0" b="0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4402368" y="2087406"/>
            <a:ext cx="343014" cy="363230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4975608" y="2096978"/>
            <a:ext cx="375993" cy="347275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5570114" y="2037950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400283" y="2642049"/>
            <a:ext cx="127108" cy="429713"/>
          </a:xfrm>
          <a:custGeom>
            <a:avLst/>
            <a:gdLst/>
            <a:ahLst/>
            <a:cxnLst/>
            <a:rect l="0" t="0" r="0" b="0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913424" y="2626095"/>
            <a:ext cx="274957" cy="460550"/>
          </a:xfrm>
          <a:custGeom>
            <a:avLst/>
            <a:gdLst/>
            <a:ahLst/>
            <a:cxnLst/>
            <a:rect l="0" t="0" r="0" b="0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0" t="0" r="0" b="0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2592213" y="2704268"/>
            <a:ext cx="434499" cy="242503"/>
          </a:xfrm>
          <a:custGeom>
            <a:avLst/>
            <a:gdLst/>
            <a:ahLst/>
            <a:cxnLst/>
            <a:rect l="0" t="0" r="0" b="0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2013115" y="2653741"/>
            <a:ext cx="421735" cy="398875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3210670" y="2663859"/>
            <a:ext cx="373327" cy="376517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3796674" y="2667050"/>
            <a:ext cx="378113" cy="376517"/>
          </a:xfrm>
          <a:custGeom>
            <a:avLst/>
            <a:gdLst/>
            <a:ahLst/>
            <a:cxnLst/>
            <a:rect l="0" t="0" r="0" b="0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4332172" y="2667050"/>
            <a:ext cx="492436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5012302" y="2651096"/>
            <a:ext cx="296222" cy="412141"/>
          </a:xfrm>
          <a:custGeom>
            <a:avLst/>
            <a:gdLst/>
            <a:ahLst/>
            <a:cxnLst/>
            <a:rect l="0" t="0" r="0" b="0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5602567" y="2671836"/>
            <a:ext cx="289294" cy="396187"/>
          </a:xfrm>
          <a:custGeom>
            <a:avLst/>
            <a:gdLst/>
            <a:ahLst/>
            <a:cxnLst/>
            <a:rect l="0" t="0" r="0" b="0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264677" y="3280175"/>
            <a:ext cx="417998" cy="330797"/>
          </a:xfrm>
          <a:custGeom>
            <a:avLst/>
            <a:gdLst/>
            <a:ahLst/>
            <a:cxnLst/>
            <a:rect l="0" t="0" r="0" b="0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848014" y="3304630"/>
            <a:ext cx="407377" cy="276553"/>
          </a:xfrm>
          <a:custGeom>
            <a:avLst/>
            <a:gdLst/>
            <a:ahLst/>
            <a:cxnLst/>
            <a:rect l="0" t="0" r="0" b="0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1447327" y="3292938"/>
            <a:ext cx="386614" cy="302079"/>
          </a:xfrm>
          <a:custGeom>
            <a:avLst/>
            <a:gdLst/>
            <a:ahLst/>
            <a:cxnLst/>
            <a:rect l="0" t="0" r="0" b="0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2032260" y="3284961"/>
            <a:ext cx="389303" cy="316438"/>
          </a:xfrm>
          <a:custGeom>
            <a:avLst/>
            <a:gdLst/>
            <a:ahLst/>
            <a:cxnLst/>
            <a:rect l="0" t="0" r="0" b="0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2640620" y="3259435"/>
            <a:ext cx="351515" cy="354706"/>
          </a:xfrm>
          <a:custGeom>
            <a:avLst/>
            <a:gdLst/>
            <a:ahLst/>
            <a:cxnLst/>
            <a:rect l="0" t="0" r="0" b="0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3196312" y="3304105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3784982" y="3304105"/>
            <a:ext cx="396733" cy="292507"/>
          </a:xfrm>
          <a:custGeom>
            <a:avLst/>
            <a:gdLst/>
            <a:ahLst/>
            <a:cxnLst/>
            <a:rect l="0" t="0" r="0" b="0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4383223" y="3275389"/>
            <a:ext cx="382353" cy="335037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4951132" y="3234980"/>
            <a:ext cx="419615" cy="422784"/>
          </a:xfrm>
          <a:custGeom>
            <a:avLst/>
            <a:gdLst/>
            <a:ahLst/>
            <a:cxnLst/>
            <a:rect l="0" t="0" r="0" b="0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5569064" y="3258910"/>
            <a:ext cx="359492" cy="364279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258820" y="3831080"/>
            <a:ext cx="409497" cy="398853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828345" y="3895419"/>
            <a:ext cx="436619" cy="266980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1518572" y="3803959"/>
            <a:ext cx="256359" cy="437143"/>
          </a:xfrm>
          <a:custGeom>
            <a:avLst/>
            <a:gdLst/>
            <a:ahLst/>
            <a:cxnLst/>
            <a:rect l="0" t="0" r="0" b="0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2069500" y="3845963"/>
            <a:ext cx="321749" cy="403661"/>
          </a:xfrm>
          <a:custGeom>
            <a:avLst/>
            <a:gdLst/>
            <a:ahLst/>
            <a:cxnLst/>
            <a:rect l="0" t="0" r="0" b="0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2632643" y="3876821"/>
            <a:ext cx="362159" cy="314821"/>
          </a:xfrm>
          <a:custGeom>
            <a:avLst/>
            <a:gdLst/>
            <a:ahLst/>
            <a:cxnLst/>
            <a:rect l="0" t="0" r="0" b="0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3218100" y="3848629"/>
            <a:ext cx="363230" cy="363754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3804126" y="3843843"/>
            <a:ext cx="365874" cy="374397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4363533" y="3847558"/>
            <a:ext cx="422260" cy="356848"/>
          </a:xfrm>
          <a:custGeom>
            <a:avLst/>
            <a:gdLst/>
            <a:ahLst/>
            <a:cxnLst/>
            <a:rect l="0" t="0" r="0" b="0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4969227" y="3840128"/>
            <a:ext cx="384495" cy="379708"/>
          </a:xfrm>
          <a:custGeom>
            <a:avLst/>
            <a:gdLst/>
            <a:ahLst/>
            <a:cxnLst/>
            <a:rect l="0" t="0" r="0" b="0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5566398" y="3822033"/>
            <a:ext cx="368540" cy="412163"/>
          </a:xfrm>
          <a:custGeom>
            <a:avLst/>
            <a:gdLst/>
            <a:ahLst/>
            <a:cxnLst/>
            <a:rect l="0" t="0" r="0" b="0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230650" y="4486231"/>
            <a:ext cx="474362" cy="267505"/>
          </a:xfrm>
          <a:custGeom>
            <a:avLst/>
            <a:gdLst/>
            <a:ahLst/>
            <a:cxnLst/>
            <a:rect l="0" t="0" r="0" b="0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858133" y="4415489"/>
            <a:ext cx="382375" cy="402590"/>
          </a:xfrm>
          <a:custGeom>
            <a:avLst/>
            <a:gdLst/>
            <a:ahLst/>
            <a:cxnLst/>
            <a:rect l="0" t="0" r="0" b="0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1430849" y="4392629"/>
            <a:ext cx="420643" cy="433952"/>
          </a:xfrm>
          <a:custGeom>
            <a:avLst/>
            <a:gdLst/>
            <a:ahLst/>
            <a:cxnLst/>
            <a:rect l="0" t="0" r="0" b="0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2039712" y="4429322"/>
            <a:ext cx="371207" cy="375993"/>
          </a:xfrm>
          <a:custGeom>
            <a:avLst/>
            <a:gdLst/>
            <a:ahLst/>
            <a:cxnLst/>
            <a:rect l="0" t="0" r="0" b="0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2590093" y="4430393"/>
            <a:ext cx="446191" cy="372256"/>
          </a:xfrm>
          <a:custGeom>
            <a:avLst/>
            <a:gdLst/>
            <a:ahLst/>
            <a:cxnLst/>
            <a:rect l="0" t="0" r="0" b="0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0" t="0" r="0" b="0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3742431" y="4393700"/>
            <a:ext cx="494054" cy="448311"/>
          </a:xfrm>
          <a:custGeom>
            <a:avLst/>
            <a:gdLst/>
            <a:ahLst/>
            <a:cxnLst/>
            <a:rect l="0" t="0" r="0" b="0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4336411" y="4386772"/>
            <a:ext cx="485006" cy="464265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4946346" y="4497923"/>
            <a:ext cx="431308" cy="249955"/>
          </a:xfrm>
          <a:custGeom>
            <a:avLst/>
            <a:gdLst/>
            <a:ahLst/>
            <a:cxnLst/>
            <a:rect l="0" t="0" r="0" b="0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5591924" y="4452182"/>
            <a:ext cx="321749" cy="353133"/>
          </a:xfrm>
          <a:custGeom>
            <a:avLst/>
            <a:gdLst/>
            <a:ahLst/>
            <a:cxnLst/>
            <a:rect l="0" t="0" r="0" b="0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6350991" y="1877604"/>
            <a:ext cx="458408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7244611" y="1877594"/>
            <a:ext cx="1104910" cy="1088367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6535708" y="2088457"/>
            <a:ext cx="436619" cy="266980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7689846" y="2385854"/>
            <a:ext cx="1052391" cy="643569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Shape 378"/>
          <p:cNvGrpSpPr/>
          <p:nvPr/>
        </p:nvGrpSpPr>
        <p:grpSpPr>
          <a:xfrm>
            <a:off x="814698" y="1747823"/>
            <a:ext cx="2818833" cy="420033"/>
            <a:chOff x="242825" y="1204225"/>
            <a:chExt cx="2136775" cy="318400"/>
          </a:xfrm>
        </p:grpSpPr>
        <p:sp>
          <p:nvSpPr>
            <p:cNvPr id="379" name="Shape 379"/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0" t="0" r="0" b="0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0" t="0" r="0" b="0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1" name="Shape 381"/>
          <p:cNvGrpSpPr/>
          <p:nvPr/>
        </p:nvGrpSpPr>
        <p:grpSpPr>
          <a:xfrm>
            <a:off x="1349349" y="2618783"/>
            <a:ext cx="1375200" cy="871199"/>
            <a:chOff x="238125" y="1918825"/>
            <a:chExt cx="1042450" cy="660400"/>
          </a:xfrm>
        </p:grpSpPr>
        <p:sp>
          <p:nvSpPr>
            <p:cNvPr id="382" name="Shape 382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4" name="Shape 384"/>
          <p:cNvGrpSpPr/>
          <p:nvPr/>
        </p:nvGrpSpPr>
        <p:grpSpPr>
          <a:xfrm rot="2090725">
            <a:off x="1494142" y="3744557"/>
            <a:ext cx="1057805" cy="936478"/>
            <a:chOff x="1113100" y="2199475"/>
            <a:chExt cx="801900" cy="709925"/>
          </a:xfrm>
        </p:grpSpPr>
        <p:sp>
          <p:nvSpPr>
            <p:cNvPr id="385" name="Shape 385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1718513" y="1203748"/>
            <a:ext cx="1011199" cy="292499"/>
            <a:chOff x="271125" y="812725"/>
            <a:chExt cx="766525" cy="221725"/>
          </a:xfrm>
        </p:grpSpPr>
        <p:sp>
          <p:nvSpPr>
            <p:cNvPr id="388" name="Shape 388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0" name="Shape 390"/>
          <p:cNvSpPr/>
          <p:nvPr/>
        </p:nvSpPr>
        <p:spPr>
          <a:xfrm>
            <a:off x="4207346" y="1019175"/>
            <a:ext cx="1533252" cy="1565326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6222600" y="1028798"/>
            <a:ext cx="1657266" cy="1546082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4235136" y="3262425"/>
            <a:ext cx="1477671" cy="141349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6314354" y="3121302"/>
            <a:ext cx="1629475" cy="1554627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-6025" y="205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Extra graphics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hello!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3"/>
            <a:ext cx="65937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/>
              <a:t>I am Jayden Smith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 am here because I love to give presentations. 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You can find me at @username</a:t>
            </a:r>
          </a:p>
        </p:txBody>
      </p:sp>
      <p:sp>
        <p:nvSpPr>
          <p:cNvPr id="65" name="Shape 65"/>
          <p:cNvSpPr/>
          <p:nvPr/>
        </p:nvSpPr>
        <p:spPr>
          <a:xfrm>
            <a:off x="3799401" y="2051575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1.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73" name="Shape 73"/>
          <p:cNvSpPr/>
          <p:nvPr/>
        </p:nvSpPr>
        <p:spPr>
          <a:xfrm>
            <a:off x="3617074" y="25602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  <p:sp>
        <p:nvSpPr>
          <p:cNvPr id="85" name="Shape 85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4363251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685800" y="24977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/>
              <a:t>Big concept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2004000" y="3487750"/>
            <a:ext cx="51360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grpSp>
        <p:nvGrpSpPr>
          <p:cNvPr id="93" name="Shape 93"/>
          <p:cNvGrpSpPr/>
          <p:nvPr/>
        </p:nvGrpSpPr>
        <p:grpSpPr>
          <a:xfrm rot="-7230029">
            <a:off x="6083565" y="1796210"/>
            <a:ext cx="1516808" cy="960909"/>
            <a:chOff x="238125" y="1918825"/>
            <a:chExt cx="1042450" cy="660400"/>
          </a:xfrm>
        </p:grpSpPr>
        <p:sp>
          <p:nvSpPr>
            <p:cNvPr id="94" name="Shape 94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6" name="Shape 96"/>
          <p:cNvGrpSpPr/>
          <p:nvPr/>
        </p:nvGrpSpPr>
        <p:grpSpPr>
          <a:xfrm rot="4843953" flipH="1">
            <a:off x="2064273" y="1817152"/>
            <a:ext cx="1166676" cy="1032862"/>
            <a:chOff x="1113100" y="2199475"/>
            <a:chExt cx="801900" cy="709925"/>
          </a:xfrm>
        </p:grpSpPr>
        <p:sp>
          <p:nvSpPr>
            <p:cNvPr id="97" name="Shape 97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9" name="Shape 99"/>
          <p:cNvGrpSpPr/>
          <p:nvPr/>
        </p:nvGrpSpPr>
        <p:grpSpPr>
          <a:xfrm rot="2011211">
            <a:off x="2656278" y="880731"/>
            <a:ext cx="1046868" cy="269658"/>
            <a:chOff x="271125" y="812725"/>
            <a:chExt cx="766525" cy="221725"/>
          </a:xfrm>
        </p:grpSpPr>
        <p:sp>
          <p:nvSpPr>
            <p:cNvPr id="100" name="Shape 100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2" name="Shape 102"/>
          <p:cNvSpPr/>
          <p:nvPr/>
        </p:nvSpPr>
        <p:spPr>
          <a:xfrm>
            <a:off x="3497303" y="1252883"/>
            <a:ext cx="2149391" cy="1212065"/>
          </a:xfrm>
          <a:custGeom>
            <a:avLst/>
            <a:gdLst/>
            <a:ahLst/>
            <a:cxnLst/>
            <a:rect l="0" t="0" r="0" b="0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2169650"/>
            <a:ext cx="3994500" cy="275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4692275" y="2169650"/>
            <a:ext cx="3994500" cy="275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110" name="Shape 110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373895" y="506742"/>
            <a:ext cx="324415" cy="354203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2192775"/>
            <a:ext cx="2631900" cy="273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3223962" y="2192775"/>
            <a:ext cx="2631900" cy="273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3"/>
          </p:nvPr>
        </p:nvSpPr>
        <p:spPr>
          <a:xfrm>
            <a:off x="5990725" y="2192775"/>
            <a:ext cx="2631900" cy="273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4344920" y="482551"/>
            <a:ext cx="382375" cy="402590"/>
          </a:xfrm>
          <a:custGeom>
            <a:avLst/>
            <a:gdLst/>
            <a:ahLst/>
            <a:cxnLst/>
            <a:rect l="0" t="0" r="0" b="0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943</Words>
  <Application>Microsoft Office PowerPoint</Application>
  <PresentationFormat>On-screen Show (16:9)</PresentationFormat>
  <Paragraphs>137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Sniglet</vt:lpstr>
      <vt:lpstr>Walter Turncoat</vt:lpstr>
      <vt:lpstr>Ursula template</vt:lpstr>
      <vt:lpstr>SLIDE POWERPOINT ĐẸP</vt:lpstr>
      <vt:lpstr>Instructions for use</vt:lpstr>
      <vt:lpstr>hello!</vt:lpstr>
      <vt:lpstr>1. 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Extra 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POWERPOINT ĐẸP</dc:title>
  <cp:lastModifiedBy>Loc Pham</cp:lastModifiedBy>
  <cp:revision>2</cp:revision>
  <dcterms:modified xsi:type="dcterms:W3CDTF">2016-11-26T09:27:27Z</dcterms:modified>
</cp:coreProperties>
</file>