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8"/>
  </p:notesMasterIdLst>
  <p:sldIdLst>
    <p:sldId id="269" r:id="rId3"/>
    <p:sldId id="276" r:id="rId4"/>
    <p:sldId id="277" r:id="rId5"/>
    <p:sldId id="274" r:id="rId6"/>
    <p:sldId id="27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644"/>
    <a:srgbClr val="C4FF1D"/>
    <a:srgbClr val="354800"/>
    <a:srgbClr val="75A7D5"/>
    <a:srgbClr val="183550"/>
    <a:srgbClr val="7EADD8"/>
    <a:srgbClr val="D17100"/>
    <a:srgbClr val="594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418250-E103-4B43-9F11-D87D3E782DFC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679F38-BE79-4C60-B943-0A146DE78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A3123-2576-438D-9A83-55AD214EC710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C5BB4-4A6C-4231-AF70-D52FB3372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33F30-A5DA-4C08-A5AC-C0FF2DB18421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3A2D4-293A-44A0-A563-A1CBDD399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863B8-AEF5-41E8-9810-C1613FD60EFE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C9DD-C983-4294-83CD-D379F875B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53B16-DA88-4FE0-AB22-BB4858992853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FB584-C163-40BF-85E3-BE2BB281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FF4DE-A01C-43CF-8483-22463301C008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C1E0A-07D3-4CA1-B7A6-A62BA2CCF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8470E-404C-48BE-9CD7-621E955FD69E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A1D58-F192-4D59-9208-704B55AFF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7B3B1-9F35-43B3-B30E-B6CDD46951F2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05E1D-30A7-4B5E-8D18-3AAB8762C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B452-72E2-4315-8262-7FA1B4954055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1197B-67C9-4EB2-AC0F-60CC14145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91A51-8EDA-429F-AD3D-930768938540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4323-C8C0-42D8-ACB0-7920154A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657F4-02C8-42DB-A61C-256DD549B338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2E35A-4991-4280-B7AF-31676BCE1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D5626-4190-4707-BE59-DBC50B864B9C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476DB-5CD9-41B5-983F-84B22FB7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2BD53-D2B5-4B61-82F2-9ADD9C6AA01F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5BFDD-CAF6-476C-A658-9C5A6201E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A25F9-B819-4ED7-A516-F87A3DB39523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5C92-2AF9-4F39-BD93-D6393384A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5B0C1-ACF1-429D-BB9C-CFE83B3E5F49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B144E-18E9-4163-A0AC-B92B06F45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CA745-3FAD-413A-9FCE-281A7307C548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0B9F4-8C55-42DC-B918-1730F1B9F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880D6-7C4C-4AC1-9227-29A59BB70BE6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F898E-479D-4903-9BAD-1F831A3DE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D75A-2D40-41A2-A500-A77EC242E0D9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C9E9A-8277-4D2B-9307-12D9E93FA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0B0BE-F576-43EB-B154-F8AE993924B5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C2127-5EA1-4CB9-9213-95AFD77E3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F8E3-A743-457C-A27F-896D43773DA6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C9FAB-D794-41A0-A015-629EE4C1A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7FC1C-4464-4B0D-BD19-4F5ADA7E5A5A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50FF6-7BD2-4102-9AD1-0CE9071A8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FCE35-7E1F-4FFD-BC02-CDE0A2FBA1AD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C51CB-DFB8-49FA-9190-AEDAD4C91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38812-B12F-4A59-A452-854CEB0D875D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1EA74-7A3B-4A17-B25F-35FEA7730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A5BE6D9-2389-40EC-80F2-9A5E7BB2BC4D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E4A4CA-91AF-4386-A975-532AD2111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A3629"/>
            </a:gs>
            <a:gs pos="100000">
              <a:srgbClr val="411B0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BC7A9E-F1B1-436B-8872-76144C02D43C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0527A2-D83C-4E39-9C67-65DAC93BB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1360735" y="304513"/>
            <a:ext cx="63193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</a:rPr>
              <a:t>MẪU SLIDE POWERPOINT ĐẸP</a:t>
            </a:r>
            <a:endParaRPr lang="en-US" sz="3200" b="1" dirty="0">
              <a:solidFill>
                <a:srgbClr val="7F7F7F"/>
              </a:solidFill>
              <a:latin typeface="Arial" charset="0"/>
            </a:endParaRP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403225" y="1697038"/>
            <a:ext cx="2359025" cy="3636962"/>
            <a:chOff x="457200" y="1239996"/>
            <a:chExt cx="2177144" cy="2804886"/>
          </a:xfrm>
        </p:grpSpPr>
        <p:sp>
          <p:nvSpPr>
            <p:cNvPr id="4" name="Rectangle 3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48" name="Group 6"/>
          <p:cNvGrpSpPr>
            <a:grpSpLocks/>
          </p:cNvGrpSpPr>
          <p:nvPr/>
        </p:nvGrpSpPr>
        <p:grpSpPr bwMode="auto">
          <a:xfrm flipV="1">
            <a:off x="276225" y="1870075"/>
            <a:ext cx="2101850" cy="738188"/>
            <a:chOff x="4763053" y="2429435"/>
            <a:chExt cx="2840865" cy="833718"/>
          </a:xfrm>
        </p:grpSpPr>
        <p:sp>
          <p:nvSpPr>
            <p:cNvPr id="55" name="Freeform 54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6" name="Pie 55"/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49" name="Group 57"/>
          <p:cNvGrpSpPr>
            <a:grpSpLocks/>
          </p:cNvGrpSpPr>
          <p:nvPr/>
        </p:nvGrpSpPr>
        <p:grpSpPr bwMode="auto">
          <a:xfrm>
            <a:off x="3389313" y="1697038"/>
            <a:ext cx="2359025" cy="3636962"/>
            <a:chOff x="457200" y="1239996"/>
            <a:chExt cx="2177144" cy="2804886"/>
          </a:xfrm>
        </p:grpSpPr>
        <p:sp>
          <p:nvSpPr>
            <p:cNvPr id="59" name="Rectangle 58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0" name="Group 60"/>
          <p:cNvGrpSpPr>
            <a:grpSpLocks/>
          </p:cNvGrpSpPr>
          <p:nvPr/>
        </p:nvGrpSpPr>
        <p:grpSpPr bwMode="auto">
          <a:xfrm flipV="1">
            <a:off x="3276600" y="1870075"/>
            <a:ext cx="2101850" cy="738188"/>
            <a:chOff x="4782670" y="2429435"/>
            <a:chExt cx="2840865" cy="833718"/>
          </a:xfrm>
        </p:grpSpPr>
        <p:sp>
          <p:nvSpPr>
            <p:cNvPr id="64" name="Freeform 63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5" name="Pie 64"/>
            <p:cNvSpPr/>
            <p:nvPr/>
          </p:nvSpPr>
          <p:spPr bwMode="gray">
            <a:xfrm>
              <a:off x="4782670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51" name="Group 71"/>
          <p:cNvGrpSpPr>
            <a:grpSpLocks/>
          </p:cNvGrpSpPr>
          <p:nvPr/>
        </p:nvGrpSpPr>
        <p:grpSpPr bwMode="auto">
          <a:xfrm>
            <a:off x="6361113" y="1697038"/>
            <a:ext cx="2359025" cy="3636962"/>
            <a:chOff x="457200" y="1239996"/>
            <a:chExt cx="2177144" cy="2804886"/>
          </a:xfrm>
        </p:grpSpPr>
        <p:sp>
          <p:nvSpPr>
            <p:cNvPr id="73" name="Rectangle 72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2" name="Group 75"/>
          <p:cNvGrpSpPr>
            <a:grpSpLocks/>
          </p:cNvGrpSpPr>
          <p:nvPr/>
        </p:nvGrpSpPr>
        <p:grpSpPr bwMode="auto">
          <a:xfrm flipV="1">
            <a:off x="6248400" y="1870075"/>
            <a:ext cx="2101850" cy="738188"/>
            <a:chOff x="4782670" y="2429435"/>
            <a:chExt cx="2840865" cy="833718"/>
          </a:xfrm>
        </p:grpSpPr>
        <p:sp>
          <p:nvSpPr>
            <p:cNvPr id="77" name="Freeform 76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69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Pie 77"/>
            <p:cNvSpPr/>
            <p:nvPr/>
          </p:nvSpPr>
          <p:spPr bwMode="gray">
            <a:xfrm>
              <a:off x="4782670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53" name="Rectangle 79"/>
          <p:cNvSpPr>
            <a:spLocks noChangeArrowheads="1"/>
          </p:cNvSpPr>
          <p:nvPr/>
        </p:nvSpPr>
        <p:spPr bwMode="auto">
          <a:xfrm>
            <a:off x="590550" y="3113436"/>
            <a:ext cx="22288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6154" name="Rectangle 82"/>
          <p:cNvSpPr>
            <a:spLocks noChangeArrowheads="1"/>
          </p:cNvSpPr>
          <p:nvPr/>
        </p:nvSpPr>
        <p:spPr bwMode="auto">
          <a:xfrm>
            <a:off x="3541713" y="2990325"/>
            <a:ext cx="21209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6155" name="Rectangle 83"/>
          <p:cNvSpPr>
            <a:spLocks noChangeArrowheads="1"/>
          </p:cNvSpPr>
          <p:nvPr/>
        </p:nvSpPr>
        <p:spPr bwMode="auto">
          <a:xfrm>
            <a:off x="6542088" y="2990325"/>
            <a:ext cx="20923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538" y="2112963"/>
            <a:ext cx="1504950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76625" y="2112963"/>
            <a:ext cx="1504950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73825" y="2112963"/>
            <a:ext cx="1504950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dung 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6525" y="838200"/>
            <a:ext cx="38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http://www.phamlocblog.com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2"/>
          <p:cNvGrpSpPr>
            <a:grpSpLocks/>
          </p:cNvGrpSpPr>
          <p:nvPr/>
        </p:nvGrpSpPr>
        <p:grpSpPr bwMode="auto">
          <a:xfrm>
            <a:off x="6503988" y="1047750"/>
            <a:ext cx="2359025" cy="2468563"/>
            <a:chOff x="457200" y="1239996"/>
            <a:chExt cx="2177144" cy="2804886"/>
          </a:xfrm>
        </p:grpSpPr>
        <p:sp>
          <p:nvSpPr>
            <p:cNvPr id="24" name="Rectangle 23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316" y="1341008"/>
              <a:ext cx="2018913" cy="260105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1" name="Group 25"/>
          <p:cNvGrpSpPr>
            <a:grpSpLocks/>
          </p:cNvGrpSpPr>
          <p:nvPr/>
        </p:nvGrpSpPr>
        <p:grpSpPr bwMode="auto">
          <a:xfrm flipV="1">
            <a:off x="6376988" y="1220788"/>
            <a:ext cx="2101850" cy="738187"/>
            <a:chOff x="4763053" y="2429435"/>
            <a:chExt cx="2840865" cy="833718"/>
          </a:xfrm>
        </p:grpSpPr>
        <p:sp>
          <p:nvSpPr>
            <p:cNvPr id="27" name="Freeform 26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" name="Pie 27"/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72" name="Group 16"/>
          <p:cNvGrpSpPr>
            <a:grpSpLocks/>
          </p:cNvGrpSpPr>
          <p:nvPr/>
        </p:nvGrpSpPr>
        <p:grpSpPr bwMode="auto">
          <a:xfrm>
            <a:off x="4457700" y="2071688"/>
            <a:ext cx="2359025" cy="2466975"/>
            <a:chOff x="457200" y="1239996"/>
            <a:chExt cx="2177144" cy="2804886"/>
          </a:xfrm>
        </p:grpSpPr>
        <p:sp>
          <p:nvSpPr>
            <p:cNvPr id="18" name="Rectangle 17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6316" y="1341073"/>
              <a:ext cx="2018913" cy="2600927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3" name="Group 19"/>
          <p:cNvGrpSpPr>
            <a:grpSpLocks/>
          </p:cNvGrpSpPr>
          <p:nvPr/>
        </p:nvGrpSpPr>
        <p:grpSpPr bwMode="auto">
          <a:xfrm flipV="1">
            <a:off x="4329113" y="2243138"/>
            <a:ext cx="2101850" cy="739775"/>
            <a:chOff x="4763053" y="2429435"/>
            <a:chExt cx="2840865" cy="833718"/>
          </a:xfrm>
        </p:grpSpPr>
        <p:sp>
          <p:nvSpPr>
            <p:cNvPr id="21" name="Freeform 20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" name="Pie 21"/>
            <p:cNvSpPr/>
            <p:nvPr/>
          </p:nvSpPr>
          <p:spPr bwMode="gray">
            <a:xfrm>
              <a:off x="4763053" y="3084244"/>
              <a:ext cx="304685" cy="178909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74" name="Group 10"/>
          <p:cNvGrpSpPr>
            <a:grpSpLocks/>
          </p:cNvGrpSpPr>
          <p:nvPr/>
        </p:nvGrpSpPr>
        <p:grpSpPr bwMode="auto">
          <a:xfrm>
            <a:off x="2411413" y="3113088"/>
            <a:ext cx="2357437" cy="2466975"/>
            <a:chOff x="457200" y="1239996"/>
            <a:chExt cx="2177144" cy="2804886"/>
          </a:xfrm>
        </p:grpSpPr>
        <p:sp>
          <p:nvSpPr>
            <p:cNvPr id="12" name="Rectangle 11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6369" y="1341073"/>
              <a:ext cx="2018806" cy="2600927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5" name="Group 13"/>
          <p:cNvGrpSpPr>
            <a:grpSpLocks/>
          </p:cNvGrpSpPr>
          <p:nvPr/>
        </p:nvGrpSpPr>
        <p:grpSpPr bwMode="auto">
          <a:xfrm flipV="1">
            <a:off x="2282825" y="3284538"/>
            <a:ext cx="2101850" cy="739775"/>
            <a:chOff x="4763053" y="2429435"/>
            <a:chExt cx="2840865" cy="833718"/>
          </a:xfrm>
        </p:grpSpPr>
        <p:sp>
          <p:nvSpPr>
            <p:cNvPr id="15" name="Freeform 14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" name="Pie 15"/>
            <p:cNvSpPr/>
            <p:nvPr/>
          </p:nvSpPr>
          <p:spPr bwMode="gray">
            <a:xfrm>
              <a:off x="4763053" y="3084244"/>
              <a:ext cx="304685" cy="178909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</a:rPr>
              <a:t>TIÊU ĐỀ</a:t>
            </a:r>
          </a:p>
        </p:txBody>
      </p:sp>
      <p:grpSp>
        <p:nvGrpSpPr>
          <p:cNvPr id="7177" name="Group 4"/>
          <p:cNvGrpSpPr>
            <a:grpSpLocks/>
          </p:cNvGrpSpPr>
          <p:nvPr/>
        </p:nvGrpSpPr>
        <p:grpSpPr bwMode="auto">
          <a:xfrm>
            <a:off x="355600" y="4160838"/>
            <a:ext cx="2359025" cy="2468562"/>
            <a:chOff x="457200" y="1239996"/>
            <a:chExt cx="2177144" cy="2804886"/>
          </a:xfrm>
        </p:grpSpPr>
        <p:sp>
          <p:nvSpPr>
            <p:cNvPr id="6" name="Rectangle 5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316" y="1341008"/>
              <a:ext cx="2018913" cy="2601059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8" name="Group 7"/>
          <p:cNvGrpSpPr>
            <a:grpSpLocks/>
          </p:cNvGrpSpPr>
          <p:nvPr/>
        </p:nvGrpSpPr>
        <p:grpSpPr bwMode="auto">
          <a:xfrm flipV="1">
            <a:off x="228600" y="4333875"/>
            <a:ext cx="2101850" cy="738188"/>
            <a:chOff x="4763053" y="2429435"/>
            <a:chExt cx="2840865" cy="833718"/>
          </a:xfrm>
        </p:grpSpPr>
        <p:sp>
          <p:nvSpPr>
            <p:cNvPr id="9" name="Freeform 8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Pie 9"/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1825" y="4576763"/>
            <a:ext cx="1300163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20963" y="3541713"/>
            <a:ext cx="1300162" cy="36988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9475" y="2471738"/>
            <a:ext cx="1301750" cy="36988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8463" y="1463675"/>
            <a:ext cx="1300162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183" name="Rectangle 32"/>
          <p:cNvSpPr>
            <a:spLocks noChangeArrowheads="1"/>
          </p:cNvSpPr>
          <p:nvPr/>
        </p:nvSpPr>
        <p:spPr bwMode="auto">
          <a:xfrm>
            <a:off x="522288" y="5434013"/>
            <a:ext cx="20272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7184" name="Rectangle 33"/>
          <p:cNvSpPr>
            <a:spLocks noChangeArrowheads="1"/>
          </p:cNvSpPr>
          <p:nvPr/>
        </p:nvSpPr>
        <p:spPr bwMode="auto">
          <a:xfrm>
            <a:off x="2684463" y="4440238"/>
            <a:ext cx="2027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7185" name="Rectangle 34"/>
          <p:cNvSpPr>
            <a:spLocks noChangeArrowheads="1"/>
          </p:cNvSpPr>
          <p:nvPr/>
        </p:nvSpPr>
        <p:spPr bwMode="auto">
          <a:xfrm>
            <a:off x="4740275" y="3390900"/>
            <a:ext cx="2028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7186" name="Rectangle 35"/>
          <p:cNvSpPr>
            <a:spLocks noChangeArrowheads="1"/>
          </p:cNvSpPr>
          <p:nvPr/>
        </p:nvSpPr>
        <p:spPr bwMode="auto">
          <a:xfrm>
            <a:off x="6756400" y="2379663"/>
            <a:ext cx="20272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</a:rPr>
              <a:t>TIÊU ĐỀ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2788" y="1509713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2233613" y="1119188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3371850" y="2047875"/>
            <a:ext cx="371475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2"/>
          <p:cNvSpPr/>
          <p:nvPr/>
        </p:nvSpPr>
        <p:spPr>
          <a:xfrm>
            <a:off x="3252788" y="3148013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ound Same Side Corner Rectangle 1"/>
          <p:cNvSpPr/>
          <p:nvPr/>
        </p:nvSpPr>
        <p:spPr>
          <a:xfrm rot="16200000">
            <a:off x="2233613" y="2757488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3371850" y="3686175"/>
            <a:ext cx="371475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2"/>
          <p:cNvSpPr/>
          <p:nvPr/>
        </p:nvSpPr>
        <p:spPr>
          <a:xfrm>
            <a:off x="3252788" y="4776788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ound Same Side Corner Rectangle 1"/>
          <p:cNvSpPr/>
          <p:nvPr/>
        </p:nvSpPr>
        <p:spPr>
          <a:xfrm rot="16200000">
            <a:off x="2233613" y="4386263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3371057" y="5314156"/>
            <a:ext cx="373062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04" name="TextBox 28671"/>
          <p:cNvSpPr txBox="1">
            <a:spLocks noChangeArrowheads="1"/>
          </p:cNvSpPr>
          <p:nvPr/>
        </p:nvSpPr>
        <p:spPr bwMode="auto">
          <a:xfrm>
            <a:off x="2386013" y="1676400"/>
            <a:ext cx="58578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charset="0"/>
              </a:rPr>
              <a:t>01</a:t>
            </a:r>
          </a:p>
        </p:txBody>
      </p:sp>
      <p:sp>
        <p:nvSpPr>
          <p:cNvPr id="8205" name="TextBox 41"/>
          <p:cNvSpPr txBox="1">
            <a:spLocks noChangeArrowheads="1"/>
          </p:cNvSpPr>
          <p:nvPr/>
        </p:nvSpPr>
        <p:spPr bwMode="auto">
          <a:xfrm>
            <a:off x="2030413" y="2079625"/>
            <a:ext cx="1296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charset="0"/>
              </a:rPr>
              <a:t>Nội dung</a:t>
            </a:r>
          </a:p>
        </p:txBody>
      </p:sp>
      <p:sp>
        <p:nvSpPr>
          <p:cNvPr id="8206" name="TextBox 42"/>
          <p:cNvSpPr txBox="1">
            <a:spLocks noChangeArrowheads="1"/>
          </p:cNvSpPr>
          <p:nvPr/>
        </p:nvSpPr>
        <p:spPr bwMode="auto">
          <a:xfrm>
            <a:off x="2386013" y="3265488"/>
            <a:ext cx="585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charset="0"/>
              </a:rPr>
              <a:t>02</a:t>
            </a:r>
          </a:p>
        </p:txBody>
      </p:sp>
      <p:sp>
        <p:nvSpPr>
          <p:cNvPr id="8207" name="TextBox 43"/>
          <p:cNvSpPr txBox="1">
            <a:spLocks noChangeArrowheads="1"/>
          </p:cNvSpPr>
          <p:nvPr/>
        </p:nvSpPr>
        <p:spPr bwMode="auto">
          <a:xfrm>
            <a:off x="2030413" y="3733800"/>
            <a:ext cx="1296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charset="0"/>
              </a:rPr>
              <a:t>Nội dung</a:t>
            </a:r>
          </a:p>
        </p:txBody>
      </p:sp>
      <p:sp>
        <p:nvSpPr>
          <p:cNvPr id="8208" name="TextBox 44"/>
          <p:cNvSpPr txBox="1">
            <a:spLocks noChangeArrowheads="1"/>
          </p:cNvSpPr>
          <p:nvPr/>
        </p:nvSpPr>
        <p:spPr bwMode="auto">
          <a:xfrm>
            <a:off x="2386013" y="4919663"/>
            <a:ext cx="585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charset="0"/>
              </a:rPr>
              <a:t>03</a:t>
            </a:r>
          </a:p>
        </p:txBody>
      </p:sp>
      <p:sp>
        <p:nvSpPr>
          <p:cNvPr id="8209" name="TextBox 45"/>
          <p:cNvSpPr txBox="1">
            <a:spLocks noChangeArrowheads="1"/>
          </p:cNvSpPr>
          <p:nvPr/>
        </p:nvSpPr>
        <p:spPr bwMode="auto">
          <a:xfrm>
            <a:off x="2030413" y="5389563"/>
            <a:ext cx="1296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charset="0"/>
              </a:rPr>
              <a:t>Nội dung</a:t>
            </a:r>
          </a:p>
        </p:txBody>
      </p:sp>
      <p:sp>
        <p:nvSpPr>
          <p:cNvPr id="8210" name="Rectangle 46"/>
          <p:cNvSpPr>
            <a:spLocks noChangeArrowheads="1"/>
          </p:cNvSpPr>
          <p:nvPr/>
        </p:nvSpPr>
        <p:spPr bwMode="auto">
          <a:xfrm>
            <a:off x="3929063" y="1769030"/>
            <a:ext cx="339248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4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8211" name="Rectangle 47"/>
          <p:cNvSpPr>
            <a:spLocks noChangeArrowheads="1"/>
          </p:cNvSpPr>
          <p:nvPr/>
        </p:nvSpPr>
        <p:spPr bwMode="auto">
          <a:xfrm>
            <a:off x="3929063" y="3394630"/>
            <a:ext cx="339248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4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8212" name="Rectangle 48"/>
          <p:cNvSpPr>
            <a:spLocks noChangeArrowheads="1"/>
          </p:cNvSpPr>
          <p:nvPr/>
        </p:nvSpPr>
        <p:spPr bwMode="auto">
          <a:xfrm>
            <a:off x="3929063" y="5035312"/>
            <a:ext cx="339248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400" dirty="0">
              <a:solidFill>
                <a:srgbClr val="4A4644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EFF1F7"/>
                </a:solidFill>
                <a:latin typeface="Arial" charset="0"/>
              </a:rPr>
              <a:t>TIÊU ĐỀ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71700" y="1309688"/>
            <a:ext cx="49911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220" name="Group 73"/>
          <p:cNvGrpSpPr>
            <a:grpSpLocks/>
          </p:cNvGrpSpPr>
          <p:nvPr/>
        </p:nvGrpSpPr>
        <p:grpSpPr bwMode="auto">
          <a:xfrm>
            <a:off x="1868488" y="1565275"/>
            <a:ext cx="4816475" cy="2076450"/>
            <a:chOff x="1868805" y="1760538"/>
            <a:chExt cx="5034914" cy="2172017"/>
          </a:xfrm>
        </p:grpSpPr>
        <p:sp>
          <p:nvSpPr>
            <p:cNvPr id="75" name="Oval 74"/>
            <p:cNvSpPr/>
            <p:nvPr/>
          </p:nvSpPr>
          <p:spPr>
            <a:xfrm>
              <a:off x="5169544" y="2102614"/>
              <a:ext cx="1734175" cy="173528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337154" y="2270332"/>
              <a:ext cx="1398955" cy="139985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233" name="Group 76"/>
            <p:cNvGrpSpPr>
              <a:grpSpLocks/>
            </p:cNvGrpSpPr>
            <p:nvPr/>
          </p:nvGrpSpPr>
          <p:grpSpPr bwMode="auto">
            <a:xfrm>
              <a:off x="1868805" y="1760538"/>
              <a:ext cx="3657600" cy="2172017"/>
              <a:chOff x="1859280" y="1760538"/>
              <a:chExt cx="3657600" cy="2172017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1859280" y="1760538"/>
                <a:ext cx="311985" cy="237461"/>
              </a:xfrm>
              <a:custGeom>
                <a:avLst/>
                <a:gdLst>
                  <a:gd name="connsiteX0" fmla="*/ 304800 w 311150"/>
                  <a:gd name="connsiteY0" fmla="*/ 0 h 234950"/>
                  <a:gd name="connsiteX1" fmla="*/ 0 w 311150"/>
                  <a:gd name="connsiteY1" fmla="*/ 149225 h 234950"/>
                  <a:gd name="connsiteX2" fmla="*/ 311150 w 311150"/>
                  <a:gd name="connsiteY2" fmla="*/ 234950 h 234950"/>
                  <a:gd name="connsiteX3" fmla="*/ 304800 w 311150"/>
                  <a:gd name="connsiteY3" fmla="*/ 0 h 234950"/>
                  <a:gd name="connsiteX0" fmla="*/ 295275 w 301625"/>
                  <a:gd name="connsiteY0" fmla="*/ 0 h 234950"/>
                  <a:gd name="connsiteX1" fmla="*/ 0 w 301625"/>
                  <a:gd name="connsiteY1" fmla="*/ 156369 h 234950"/>
                  <a:gd name="connsiteX2" fmla="*/ 301625 w 301625"/>
                  <a:gd name="connsiteY2" fmla="*/ 234950 h 234950"/>
                  <a:gd name="connsiteX3" fmla="*/ 295275 w 301625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27 w 309720"/>
                  <a:gd name="connsiteY0" fmla="*/ 0 h 237331"/>
                  <a:gd name="connsiteX1" fmla="*/ 827 w 309720"/>
                  <a:gd name="connsiteY1" fmla="*/ 161131 h 237331"/>
                  <a:gd name="connsiteX2" fmla="*/ 309596 w 309720"/>
                  <a:gd name="connsiteY2" fmla="*/ 237331 h 237331"/>
                  <a:gd name="connsiteX3" fmla="*/ 305627 w 309720"/>
                  <a:gd name="connsiteY3" fmla="*/ 0 h 237331"/>
                  <a:gd name="connsiteX0" fmla="*/ 305643 w 305643"/>
                  <a:gd name="connsiteY0" fmla="*/ 0 h 237331"/>
                  <a:gd name="connsiteX1" fmla="*/ 843 w 305643"/>
                  <a:gd name="connsiteY1" fmla="*/ 161131 h 237331"/>
                  <a:gd name="connsiteX2" fmla="*/ 304849 w 305643"/>
                  <a:gd name="connsiteY2" fmla="*/ 237331 h 237331"/>
                  <a:gd name="connsiteX3" fmla="*/ 305643 w 305643"/>
                  <a:gd name="connsiteY3" fmla="*/ 0 h 237331"/>
                  <a:gd name="connsiteX0" fmla="*/ 305805 w 305805"/>
                  <a:gd name="connsiteY0" fmla="*/ 0 h 237713"/>
                  <a:gd name="connsiteX1" fmla="*/ 1005 w 305805"/>
                  <a:gd name="connsiteY1" fmla="*/ 161131 h 237713"/>
                  <a:gd name="connsiteX2" fmla="*/ 305011 w 305805"/>
                  <a:gd name="connsiteY2" fmla="*/ 237331 h 237713"/>
                  <a:gd name="connsiteX3" fmla="*/ 305805 w 305805"/>
                  <a:gd name="connsiteY3" fmla="*/ 0 h 237713"/>
                  <a:gd name="connsiteX0" fmla="*/ 306764 w 306764"/>
                  <a:gd name="connsiteY0" fmla="*/ 0 h 237734"/>
                  <a:gd name="connsiteX1" fmla="*/ 1964 w 306764"/>
                  <a:gd name="connsiteY1" fmla="*/ 161131 h 237734"/>
                  <a:gd name="connsiteX2" fmla="*/ 305970 w 306764"/>
                  <a:gd name="connsiteY2" fmla="*/ 237331 h 237734"/>
                  <a:gd name="connsiteX3" fmla="*/ 306764 w 306764"/>
                  <a:gd name="connsiteY3" fmla="*/ 0 h 2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764" h="237734">
                    <a:moveTo>
                      <a:pt x="306764" y="0"/>
                    </a:moveTo>
                    <a:cubicBezTo>
                      <a:pt x="258346" y="6879"/>
                      <a:pt x="21808" y="82815"/>
                      <a:pt x="1964" y="161131"/>
                    </a:cubicBezTo>
                    <a:cubicBezTo>
                      <a:pt x="-21319" y="203994"/>
                      <a:pt x="167328" y="242094"/>
                      <a:pt x="305970" y="237331"/>
                    </a:cubicBezTo>
                    <a:cubicBezTo>
                      <a:pt x="307028" y="157427"/>
                      <a:pt x="305706" y="79904"/>
                      <a:pt x="30676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1859280" y="1919952"/>
                <a:ext cx="3657531" cy="2012603"/>
              </a:xfrm>
              <a:custGeom>
                <a:avLst/>
                <a:gdLst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7600" h="2012315">
                    <a:moveTo>
                      <a:pt x="0" y="0"/>
                    </a:moveTo>
                    <a:cubicBezTo>
                      <a:pt x="21590" y="66675"/>
                      <a:pt x="205105" y="76200"/>
                      <a:pt x="312420" y="76200"/>
                    </a:cubicBezTo>
                    <a:lnTo>
                      <a:pt x="3078480" y="60960"/>
                    </a:lnTo>
                    <a:lnTo>
                      <a:pt x="3657600" y="990600"/>
                    </a:lnTo>
                    <a:lnTo>
                      <a:pt x="3108960" y="1988820"/>
                    </a:lnTo>
                    <a:lnTo>
                      <a:pt x="198120" y="2012315"/>
                    </a:lnTo>
                    <a:cubicBezTo>
                      <a:pt x="135255" y="2004060"/>
                      <a:pt x="5715" y="2011680"/>
                      <a:pt x="0" y="19431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7000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9221" name="Group 79"/>
          <p:cNvGrpSpPr>
            <a:grpSpLocks/>
          </p:cNvGrpSpPr>
          <p:nvPr/>
        </p:nvGrpSpPr>
        <p:grpSpPr bwMode="auto">
          <a:xfrm>
            <a:off x="1868488" y="3959225"/>
            <a:ext cx="4816475" cy="2078038"/>
            <a:chOff x="1868805" y="1760538"/>
            <a:chExt cx="5034914" cy="2172017"/>
          </a:xfrm>
        </p:grpSpPr>
        <p:sp>
          <p:nvSpPr>
            <p:cNvPr id="81" name="Oval 80"/>
            <p:cNvSpPr/>
            <p:nvPr/>
          </p:nvSpPr>
          <p:spPr>
            <a:xfrm>
              <a:off x="5169544" y="2104012"/>
              <a:ext cx="1734175" cy="1733962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337154" y="2271601"/>
              <a:ext cx="1398955" cy="139878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228" name="Group 82"/>
            <p:cNvGrpSpPr>
              <a:grpSpLocks/>
            </p:cNvGrpSpPr>
            <p:nvPr/>
          </p:nvGrpSpPr>
          <p:grpSpPr bwMode="auto">
            <a:xfrm>
              <a:off x="1868805" y="1760538"/>
              <a:ext cx="3657600" cy="2172017"/>
              <a:chOff x="1859280" y="1760538"/>
              <a:chExt cx="3657600" cy="2172017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1859280" y="1760538"/>
                <a:ext cx="311985" cy="237280"/>
              </a:xfrm>
              <a:custGeom>
                <a:avLst/>
                <a:gdLst>
                  <a:gd name="connsiteX0" fmla="*/ 304800 w 311150"/>
                  <a:gd name="connsiteY0" fmla="*/ 0 h 234950"/>
                  <a:gd name="connsiteX1" fmla="*/ 0 w 311150"/>
                  <a:gd name="connsiteY1" fmla="*/ 149225 h 234950"/>
                  <a:gd name="connsiteX2" fmla="*/ 311150 w 311150"/>
                  <a:gd name="connsiteY2" fmla="*/ 234950 h 234950"/>
                  <a:gd name="connsiteX3" fmla="*/ 304800 w 311150"/>
                  <a:gd name="connsiteY3" fmla="*/ 0 h 234950"/>
                  <a:gd name="connsiteX0" fmla="*/ 295275 w 301625"/>
                  <a:gd name="connsiteY0" fmla="*/ 0 h 234950"/>
                  <a:gd name="connsiteX1" fmla="*/ 0 w 301625"/>
                  <a:gd name="connsiteY1" fmla="*/ 156369 h 234950"/>
                  <a:gd name="connsiteX2" fmla="*/ 301625 w 301625"/>
                  <a:gd name="connsiteY2" fmla="*/ 234950 h 234950"/>
                  <a:gd name="connsiteX3" fmla="*/ 295275 w 301625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27 w 309720"/>
                  <a:gd name="connsiteY0" fmla="*/ 0 h 237331"/>
                  <a:gd name="connsiteX1" fmla="*/ 827 w 309720"/>
                  <a:gd name="connsiteY1" fmla="*/ 161131 h 237331"/>
                  <a:gd name="connsiteX2" fmla="*/ 309596 w 309720"/>
                  <a:gd name="connsiteY2" fmla="*/ 237331 h 237331"/>
                  <a:gd name="connsiteX3" fmla="*/ 305627 w 309720"/>
                  <a:gd name="connsiteY3" fmla="*/ 0 h 237331"/>
                  <a:gd name="connsiteX0" fmla="*/ 305643 w 305643"/>
                  <a:gd name="connsiteY0" fmla="*/ 0 h 237331"/>
                  <a:gd name="connsiteX1" fmla="*/ 843 w 305643"/>
                  <a:gd name="connsiteY1" fmla="*/ 161131 h 237331"/>
                  <a:gd name="connsiteX2" fmla="*/ 304849 w 305643"/>
                  <a:gd name="connsiteY2" fmla="*/ 237331 h 237331"/>
                  <a:gd name="connsiteX3" fmla="*/ 305643 w 305643"/>
                  <a:gd name="connsiteY3" fmla="*/ 0 h 237331"/>
                  <a:gd name="connsiteX0" fmla="*/ 305805 w 305805"/>
                  <a:gd name="connsiteY0" fmla="*/ 0 h 237713"/>
                  <a:gd name="connsiteX1" fmla="*/ 1005 w 305805"/>
                  <a:gd name="connsiteY1" fmla="*/ 161131 h 237713"/>
                  <a:gd name="connsiteX2" fmla="*/ 305011 w 305805"/>
                  <a:gd name="connsiteY2" fmla="*/ 237331 h 237713"/>
                  <a:gd name="connsiteX3" fmla="*/ 305805 w 305805"/>
                  <a:gd name="connsiteY3" fmla="*/ 0 h 237713"/>
                  <a:gd name="connsiteX0" fmla="*/ 306764 w 306764"/>
                  <a:gd name="connsiteY0" fmla="*/ 0 h 237734"/>
                  <a:gd name="connsiteX1" fmla="*/ 1964 w 306764"/>
                  <a:gd name="connsiteY1" fmla="*/ 161131 h 237734"/>
                  <a:gd name="connsiteX2" fmla="*/ 305970 w 306764"/>
                  <a:gd name="connsiteY2" fmla="*/ 237331 h 237734"/>
                  <a:gd name="connsiteX3" fmla="*/ 306764 w 306764"/>
                  <a:gd name="connsiteY3" fmla="*/ 0 h 2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764" h="237734">
                    <a:moveTo>
                      <a:pt x="306764" y="0"/>
                    </a:moveTo>
                    <a:cubicBezTo>
                      <a:pt x="258346" y="6879"/>
                      <a:pt x="21808" y="82815"/>
                      <a:pt x="1964" y="161131"/>
                    </a:cubicBezTo>
                    <a:cubicBezTo>
                      <a:pt x="-21319" y="203994"/>
                      <a:pt x="167328" y="242094"/>
                      <a:pt x="305970" y="237331"/>
                    </a:cubicBezTo>
                    <a:cubicBezTo>
                      <a:pt x="307028" y="157427"/>
                      <a:pt x="305706" y="79904"/>
                      <a:pt x="30676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859280" y="1919830"/>
                <a:ext cx="3657531" cy="2012725"/>
              </a:xfrm>
              <a:custGeom>
                <a:avLst/>
                <a:gdLst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7600" h="2012315">
                    <a:moveTo>
                      <a:pt x="0" y="0"/>
                    </a:moveTo>
                    <a:cubicBezTo>
                      <a:pt x="21590" y="66675"/>
                      <a:pt x="205105" y="76200"/>
                      <a:pt x="312420" y="76200"/>
                    </a:cubicBezTo>
                    <a:lnTo>
                      <a:pt x="3078480" y="60960"/>
                    </a:lnTo>
                    <a:lnTo>
                      <a:pt x="3657600" y="990600"/>
                    </a:lnTo>
                    <a:lnTo>
                      <a:pt x="3108960" y="1988820"/>
                    </a:lnTo>
                    <a:lnTo>
                      <a:pt x="198120" y="2012315"/>
                    </a:lnTo>
                    <a:cubicBezTo>
                      <a:pt x="135255" y="2004060"/>
                      <a:pt x="5715" y="2011680"/>
                      <a:pt x="0" y="19431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7000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9222" name="Rectangle 32"/>
          <p:cNvSpPr>
            <a:spLocks noChangeArrowheads="1"/>
          </p:cNvSpPr>
          <p:nvPr/>
        </p:nvSpPr>
        <p:spPr bwMode="auto">
          <a:xfrm>
            <a:off x="2109788" y="2017713"/>
            <a:ext cx="27924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br>
              <a:rPr lang="en-US" sz="1600">
                <a:solidFill>
                  <a:schemeClr val="bg1"/>
                </a:solidFill>
                <a:latin typeface="Arial" charset="0"/>
              </a:rPr>
            </a:b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endParaRPr lang="en-US" sz="1600"/>
          </a:p>
        </p:txBody>
      </p:sp>
      <p:sp>
        <p:nvSpPr>
          <p:cNvPr id="9223" name="Rectangle 32"/>
          <p:cNvSpPr>
            <a:spLocks noChangeArrowheads="1"/>
          </p:cNvSpPr>
          <p:nvPr/>
        </p:nvSpPr>
        <p:spPr bwMode="auto">
          <a:xfrm>
            <a:off x="2109788" y="4456113"/>
            <a:ext cx="2792412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br>
              <a:rPr lang="en-US" sz="1600">
                <a:solidFill>
                  <a:schemeClr val="bg1"/>
                </a:solidFill>
                <a:latin typeface="Arial" charset="0"/>
              </a:rPr>
            </a:b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endParaRPr 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5313363" y="2306638"/>
            <a:ext cx="111283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Ý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13363" y="4659313"/>
            <a:ext cx="111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Ý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EFF1F7"/>
                </a:solidFill>
                <a:latin typeface="Arial" charset="0"/>
              </a:rPr>
              <a:t>TIÊU ĐỀ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7363" y="1751013"/>
            <a:ext cx="2263775" cy="3721100"/>
          </a:xfrm>
          <a:prstGeom prst="roundRect">
            <a:avLst>
              <a:gd name="adj" fmla="val 4329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441700" y="1751013"/>
            <a:ext cx="2265363" cy="3721100"/>
          </a:xfrm>
          <a:prstGeom prst="roundRect">
            <a:avLst>
              <a:gd name="adj" fmla="val 4329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351588" y="1751013"/>
            <a:ext cx="2265362" cy="3721100"/>
          </a:xfrm>
          <a:prstGeom prst="roundRect">
            <a:avLst>
              <a:gd name="adj" fmla="val 4329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46" name="Group 28"/>
          <p:cNvGrpSpPr>
            <a:grpSpLocks/>
          </p:cNvGrpSpPr>
          <p:nvPr/>
        </p:nvGrpSpPr>
        <p:grpSpPr bwMode="auto">
          <a:xfrm>
            <a:off x="307975" y="1893888"/>
            <a:ext cx="1295400" cy="762000"/>
            <a:chOff x="1719263" y="1719263"/>
            <a:chExt cx="1295399" cy="1023937"/>
          </a:xfrm>
        </p:grpSpPr>
        <p:sp>
          <p:nvSpPr>
            <p:cNvPr id="30" name="Right Arrow 29"/>
            <p:cNvSpPr/>
            <p:nvPr/>
          </p:nvSpPr>
          <p:spPr>
            <a:xfrm>
              <a:off x="1719263" y="1719263"/>
              <a:ext cx="1295399" cy="1023937"/>
            </a:xfrm>
            <a:prstGeom prst="rightArrow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719263" y="1866453"/>
              <a:ext cx="179388" cy="119459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4" h="119063">
                  <a:moveTo>
                    <a:pt x="0" y="116682"/>
                  </a:moveTo>
                  <a:cubicBezTo>
                    <a:pt x="28575" y="32544"/>
                    <a:pt x="126206" y="5557"/>
                    <a:pt x="178594" y="0"/>
                  </a:cubicBezTo>
                  <a:lnTo>
                    <a:pt x="178594" y="119063"/>
                  </a:lnTo>
                  <a:lnTo>
                    <a:pt x="0" y="11668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47" name="Group 31"/>
          <p:cNvGrpSpPr>
            <a:grpSpLocks/>
          </p:cNvGrpSpPr>
          <p:nvPr/>
        </p:nvGrpSpPr>
        <p:grpSpPr bwMode="auto">
          <a:xfrm>
            <a:off x="2230438" y="1995488"/>
            <a:ext cx="649287" cy="490537"/>
            <a:chOff x="3641720" y="1857374"/>
            <a:chExt cx="649287" cy="657226"/>
          </a:xfrm>
        </p:grpSpPr>
        <p:sp>
          <p:nvSpPr>
            <p:cNvPr id="33" name="Rectangle 32"/>
            <p:cNvSpPr/>
            <p:nvPr/>
          </p:nvSpPr>
          <p:spPr>
            <a:xfrm>
              <a:off x="3641720" y="1967975"/>
              <a:ext cx="649287" cy="546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flipH="1">
              <a:off x="4162420" y="1857374"/>
              <a:ext cx="128587" cy="112728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88517"/>
                <a:gd name="connsiteY0" fmla="*/ 121859 h 121859"/>
                <a:gd name="connsiteX1" fmla="*/ 188517 w 188517"/>
                <a:gd name="connsiteY1" fmla="*/ 0 h 121859"/>
                <a:gd name="connsiteX2" fmla="*/ 188517 w 188517"/>
                <a:gd name="connsiteY2" fmla="*/ 119063 h 121859"/>
                <a:gd name="connsiteX3" fmla="*/ 0 w 188517"/>
                <a:gd name="connsiteY3" fmla="*/ 121859 h 12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17" h="121859">
                  <a:moveTo>
                    <a:pt x="0" y="121859"/>
                  </a:moveTo>
                  <a:cubicBezTo>
                    <a:pt x="28575" y="37721"/>
                    <a:pt x="136129" y="5557"/>
                    <a:pt x="188517" y="0"/>
                  </a:cubicBezTo>
                  <a:lnTo>
                    <a:pt x="188517" y="119063"/>
                  </a:lnTo>
                  <a:lnTo>
                    <a:pt x="0" y="12185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48" name="Group 49"/>
          <p:cNvGrpSpPr>
            <a:grpSpLocks/>
          </p:cNvGrpSpPr>
          <p:nvPr/>
        </p:nvGrpSpPr>
        <p:grpSpPr bwMode="auto">
          <a:xfrm>
            <a:off x="3263900" y="1893888"/>
            <a:ext cx="1295400" cy="762000"/>
            <a:chOff x="1719263" y="1719263"/>
            <a:chExt cx="1295399" cy="1023937"/>
          </a:xfrm>
        </p:grpSpPr>
        <p:sp>
          <p:nvSpPr>
            <p:cNvPr id="51" name="Right Arrow 50"/>
            <p:cNvSpPr/>
            <p:nvPr/>
          </p:nvSpPr>
          <p:spPr>
            <a:xfrm>
              <a:off x="1719263" y="1719263"/>
              <a:ext cx="1295399" cy="1023937"/>
            </a:xfrm>
            <a:prstGeom prst="rightArrow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719263" y="1866453"/>
              <a:ext cx="179388" cy="119459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4" h="119063">
                  <a:moveTo>
                    <a:pt x="0" y="116682"/>
                  </a:moveTo>
                  <a:cubicBezTo>
                    <a:pt x="28575" y="32544"/>
                    <a:pt x="126206" y="5557"/>
                    <a:pt x="178594" y="0"/>
                  </a:cubicBezTo>
                  <a:lnTo>
                    <a:pt x="178594" y="119063"/>
                  </a:lnTo>
                  <a:lnTo>
                    <a:pt x="0" y="1166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49" name="Group 52"/>
          <p:cNvGrpSpPr>
            <a:grpSpLocks/>
          </p:cNvGrpSpPr>
          <p:nvPr/>
        </p:nvGrpSpPr>
        <p:grpSpPr bwMode="auto">
          <a:xfrm>
            <a:off x="5184775" y="1995488"/>
            <a:ext cx="649288" cy="490537"/>
            <a:chOff x="3641720" y="1857374"/>
            <a:chExt cx="649287" cy="657226"/>
          </a:xfrm>
        </p:grpSpPr>
        <p:sp>
          <p:nvSpPr>
            <p:cNvPr id="54" name="Rectangle 53"/>
            <p:cNvSpPr/>
            <p:nvPr/>
          </p:nvSpPr>
          <p:spPr>
            <a:xfrm>
              <a:off x="3641720" y="1967975"/>
              <a:ext cx="649287" cy="546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4162419" y="1857374"/>
              <a:ext cx="128588" cy="112728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88517"/>
                <a:gd name="connsiteY0" fmla="*/ 121859 h 121859"/>
                <a:gd name="connsiteX1" fmla="*/ 188517 w 188517"/>
                <a:gd name="connsiteY1" fmla="*/ 0 h 121859"/>
                <a:gd name="connsiteX2" fmla="*/ 188517 w 188517"/>
                <a:gd name="connsiteY2" fmla="*/ 119063 h 121859"/>
                <a:gd name="connsiteX3" fmla="*/ 0 w 188517"/>
                <a:gd name="connsiteY3" fmla="*/ 121859 h 12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17" h="121859">
                  <a:moveTo>
                    <a:pt x="0" y="121859"/>
                  </a:moveTo>
                  <a:cubicBezTo>
                    <a:pt x="28575" y="37721"/>
                    <a:pt x="136129" y="5557"/>
                    <a:pt x="188517" y="0"/>
                  </a:cubicBezTo>
                  <a:lnTo>
                    <a:pt x="188517" y="119063"/>
                  </a:lnTo>
                  <a:lnTo>
                    <a:pt x="0" y="12185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50" name="Group 56"/>
          <p:cNvGrpSpPr>
            <a:grpSpLocks/>
          </p:cNvGrpSpPr>
          <p:nvPr/>
        </p:nvGrpSpPr>
        <p:grpSpPr bwMode="auto">
          <a:xfrm>
            <a:off x="6173788" y="1893888"/>
            <a:ext cx="1295400" cy="762000"/>
            <a:chOff x="1719263" y="1719263"/>
            <a:chExt cx="1295399" cy="1023937"/>
          </a:xfrm>
        </p:grpSpPr>
        <p:sp>
          <p:nvSpPr>
            <p:cNvPr id="58" name="Right Arrow 57"/>
            <p:cNvSpPr/>
            <p:nvPr/>
          </p:nvSpPr>
          <p:spPr>
            <a:xfrm>
              <a:off x="1719263" y="1719263"/>
              <a:ext cx="1295399" cy="1023937"/>
            </a:xfrm>
            <a:prstGeom prst="rightArrow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719263" y="1866453"/>
              <a:ext cx="179387" cy="119459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4" h="119063">
                  <a:moveTo>
                    <a:pt x="0" y="116682"/>
                  </a:moveTo>
                  <a:cubicBezTo>
                    <a:pt x="28575" y="32544"/>
                    <a:pt x="126206" y="5557"/>
                    <a:pt x="178594" y="0"/>
                  </a:cubicBezTo>
                  <a:lnTo>
                    <a:pt x="178594" y="119063"/>
                  </a:lnTo>
                  <a:lnTo>
                    <a:pt x="0" y="1166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51" name="Group 59"/>
          <p:cNvGrpSpPr>
            <a:grpSpLocks/>
          </p:cNvGrpSpPr>
          <p:nvPr/>
        </p:nvGrpSpPr>
        <p:grpSpPr bwMode="auto">
          <a:xfrm>
            <a:off x="8094663" y="1995488"/>
            <a:ext cx="649287" cy="490537"/>
            <a:chOff x="3641720" y="1857374"/>
            <a:chExt cx="649287" cy="657226"/>
          </a:xfrm>
        </p:grpSpPr>
        <p:sp>
          <p:nvSpPr>
            <p:cNvPr id="61" name="Rectangle 60"/>
            <p:cNvSpPr/>
            <p:nvPr/>
          </p:nvSpPr>
          <p:spPr>
            <a:xfrm>
              <a:off x="3641720" y="1967975"/>
              <a:ext cx="649287" cy="546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flipH="1">
              <a:off x="4162420" y="1857374"/>
              <a:ext cx="128587" cy="112728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88517"/>
                <a:gd name="connsiteY0" fmla="*/ 121859 h 121859"/>
                <a:gd name="connsiteX1" fmla="*/ 188517 w 188517"/>
                <a:gd name="connsiteY1" fmla="*/ 0 h 121859"/>
                <a:gd name="connsiteX2" fmla="*/ 188517 w 188517"/>
                <a:gd name="connsiteY2" fmla="*/ 119063 h 121859"/>
                <a:gd name="connsiteX3" fmla="*/ 0 w 188517"/>
                <a:gd name="connsiteY3" fmla="*/ 121859 h 12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17" h="121859">
                  <a:moveTo>
                    <a:pt x="0" y="121859"/>
                  </a:moveTo>
                  <a:cubicBezTo>
                    <a:pt x="28575" y="37721"/>
                    <a:pt x="136129" y="5557"/>
                    <a:pt x="188517" y="0"/>
                  </a:cubicBezTo>
                  <a:lnTo>
                    <a:pt x="188517" y="119063"/>
                  </a:lnTo>
                  <a:lnTo>
                    <a:pt x="0" y="12185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52" name="TextBox 62"/>
          <p:cNvSpPr txBox="1">
            <a:spLocks noChangeArrowheads="1"/>
          </p:cNvSpPr>
          <p:nvPr/>
        </p:nvSpPr>
        <p:spPr bwMode="auto">
          <a:xfrm>
            <a:off x="4445000" y="2022475"/>
            <a:ext cx="8366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  <a:latin typeface="Arial" charset="0"/>
              </a:rPr>
              <a:t>02</a:t>
            </a:r>
          </a:p>
        </p:txBody>
      </p:sp>
      <p:sp>
        <p:nvSpPr>
          <p:cNvPr id="10253" name="TextBox 63"/>
          <p:cNvSpPr txBox="1">
            <a:spLocks noChangeArrowheads="1"/>
          </p:cNvSpPr>
          <p:nvPr/>
        </p:nvSpPr>
        <p:spPr bwMode="auto">
          <a:xfrm>
            <a:off x="1498600" y="2022475"/>
            <a:ext cx="8366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  <a:latin typeface="Arial" charset="0"/>
              </a:rPr>
              <a:t>01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62825" y="2022475"/>
            <a:ext cx="836613" cy="492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649288" y="2880866"/>
            <a:ext cx="19970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đẹp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10256" name="Rectangle 68"/>
          <p:cNvSpPr>
            <a:spLocks noChangeArrowheads="1"/>
          </p:cNvSpPr>
          <p:nvPr/>
        </p:nvSpPr>
        <p:spPr bwMode="auto">
          <a:xfrm>
            <a:off x="881063" y="4143375"/>
            <a:ext cx="16970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</p:txBody>
      </p:sp>
      <p:sp>
        <p:nvSpPr>
          <p:cNvPr id="10257" name="Rectangle 69"/>
          <p:cNvSpPr>
            <a:spLocks noChangeArrowheads="1"/>
          </p:cNvSpPr>
          <p:nvPr/>
        </p:nvSpPr>
        <p:spPr bwMode="auto">
          <a:xfrm>
            <a:off x="3617913" y="2881313"/>
            <a:ext cx="1997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đẹp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10258" name="Rectangle 86"/>
          <p:cNvSpPr>
            <a:spLocks noChangeArrowheads="1"/>
          </p:cNvSpPr>
          <p:nvPr/>
        </p:nvSpPr>
        <p:spPr bwMode="auto">
          <a:xfrm>
            <a:off x="6491288" y="2881313"/>
            <a:ext cx="199866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đẹp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10259" name="Rectangle 87"/>
          <p:cNvSpPr>
            <a:spLocks noChangeArrowheads="1"/>
          </p:cNvSpPr>
          <p:nvPr/>
        </p:nvSpPr>
        <p:spPr bwMode="auto">
          <a:xfrm>
            <a:off x="3836988" y="4143375"/>
            <a:ext cx="16970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</p:txBody>
      </p:sp>
      <p:sp>
        <p:nvSpPr>
          <p:cNvPr id="10260" name="Rectangle 88"/>
          <p:cNvSpPr>
            <a:spLocks noChangeArrowheads="1"/>
          </p:cNvSpPr>
          <p:nvPr/>
        </p:nvSpPr>
        <p:spPr bwMode="auto">
          <a:xfrm>
            <a:off x="6775450" y="4143375"/>
            <a:ext cx="1697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78">
      <a:dk1>
        <a:srgbClr val="2D2015"/>
      </a:dk1>
      <a:lt1>
        <a:srgbClr val="FFFFFF"/>
      </a:lt1>
      <a:dk2>
        <a:srgbClr val="523E26"/>
      </a:dk2>
      <a:lt2>
        <a:srgbClr val="E9D683"/>
      </a:lt2>
      <a:accent1>
        <a:srgbClr val="E19023"/>
      </a:accent1>
      <a:accent2>
        <a:srgbClr val="7AAC54"/>
      </a:accent2>
      <a:accent3>
        <a:srgbClr val="B3AFAC"/>
      </a:accent3>
      <a:accent4>
        <a:srgbClr val="AE7C52"/>
      </a:accent4>
      <a:accent5>
        <a:srgbClr val="EEC6AC"/>
      </a:accent5>
      <a:accent6>
        <a:srgbClr val="6E9B4B"/>
      </a:accent6>
      <a:hlink>
        <a:srgbClr val="E9D683"/>
      </a:hlink>
      <a:folHlink>
        <a:srgbClr val="E9D6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230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Walter Turncoat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Loc Pham</cp:lastModifiedBy>
  <cp:revision>89</cp:revision>
  <dcterms:created xsi:type="dcterms:W3CDTF">2014-05-08T07:15:53Z</dcterms:created>
  <dcterms:modified xsi:type="dcterms:W3CDTF">2016-11-26T09:29:53Z</dcterms:modified>
</cp:coreProperties>
</file>