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0"/>
  </p:notesMasterIdLst>
  <p:sldIdLst>
    <p:sldId id="269" r:id="rId3"/>
    <p:sldId id="271" r:id="rId4"/>
    <p:sldId id="260" r:id="rId5"/>
    <p:sldId id="272" r:id="rId6"/>
    <p:sldId id="273" r:id="rId7"/>
    <p:sldId id="268" r:id="rId8"/>
    <p:sldId id="27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F1D"/>
    <a:srgbClr val="354800"/>
    <a:srgbClr val="75A7D5"/>
    <a:srgbClr val="183550"/>
    <a:srgbClr val="7EADD8"/>
    <a:srgbClr val="D17100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77" autoAdjust="0"/>
    <p:restoredTop sz="94660"/>
  </p:normalViewPr>
  <p:slideViewPr>
    <p:cSldViewPr>
      <p:cViewPr varScale="1">
        <p:scale>
          <a:sx n="55" d="100"/>
          <a:sy n="55" d="100"/>
        </p:scale>
        <p:origin x="90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B1659D-156F-4711-8CB8-4F8A9C3A0F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7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7C39A-A897-4205-A1A2-A8B7004734B9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8964-873E-48CD-B809-D0495F2FB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87F3F-AA3B-44D7-A2DA-5A18E8AF66DC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1899-B3D5-4B51-83C6-BA8A09660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AEBC-DA05-4611-8697-827B5A6B8B98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7E3B-7B75-4559-B157-C7C7CF8F4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F5E58-FF9A-41A0-B5B8-48DF98A440E7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F5B28-824A-468B-B109-D5EE8A0A1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D54D-F1A6-4D57-ADB3-FB199EF812F2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4A99B-5A07-41D3-B172-FFEEC4B2F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F990-2A09-4A76-8F3B-37437E09C00E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32FB5-1FAD-4841-BB6F-7D6A742AA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CDA2D-3518-487B-88A3-5EE85D17D338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3C8F6-56F4-4C59-9DCB-FB3BBC127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1C115-A100-4C7C-A4D9-76BD15B74E81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26058-7F0B-45C8-A299-93ED8D78D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5604D-8173-49A2-BEA5-22BA4477EB6B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9BC7-6840-49DB-B768-A9597C5E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04A25-50A1-45F8-877C-4AD10354F812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22FA7-6261-4C69-B50C-2350D2B6C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911DA-2234-4AD9-803D-9AB6839416C9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0FE2B-E63C-4281-B86C-1DE95AE90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BEA30-6327-49A2-B44E-FDE8C303038D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D47A4-D426-42EB-B1A7-D696A364C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2B3D-5616-4E8D-B562-B7A66DA83BF2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58206-35B9-4184-B3D2-EF9152AC0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8361D-A0AC-4A82-AFA4-E1B3D34737D3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E4A71-FB77-460C-8FB4-1BBD1F2A0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8CAE7-D8CC-45F4-A902-3C28C2209FC9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59515-B531-48F0-95CE-7F85C79B6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7B0C-1890-4BF1-9CB4-D72629C2E4C7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05388-CF32-439E-9C26-230A50D5B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D342E-19AA-44C7-ABE5-D1EECD6B7139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F9750-9D39-4036-88C9-4C02927A4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C8A7-0D9F-4745-ABAF-69E902C24926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8A45-80BD-49CF-AE78-5C695A94C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2FD0-AC7D-4CB9-AF95-82E3C13A4088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3C45-2421-4665-A05E-9B68F3809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F711-3B26-4CBA-8C6F-26E061F21A13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D47E-CE57-468E-8EFA-98B2548C9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2C65F-CA75-4972-B8D4-A61D5C21FADF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0386-7B89-42AE-B4A4-68B4BEAF0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38167-8B0C-42D9-B7D8-7BAFC1C8766A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B6DA-DF38-4721-B5AB-81958F0BC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B27B17-DF5B-4052-AF52-E22451543DC1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8D138-3015-437F-96CA-A9A3E213B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A3629"/>
            </a:gs>
            <a:gs pos="100000">
              <a:srgbClr val="411B0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12AE9E1-D834-49E7-AABD-97EF3D5F0A74}" type="datetimeFigureOut">
              <a:rPr lang="en-US"/>
              <a:pPr>
                <a:defRPr/>
              </a:pPr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B54301-5507-444B-8B40-B0674023B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295400" y="1219200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6" y="1682472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2851150" y="5434013"/>
            <a:ext cx="3206750" cy="5222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chia sẻ với các bạn những mẫu PowerPoint đẹp.</a:t>
            </a:r>
          </a:p>
        </p:txBody>
      </p:sp>
      <p:sp>
        <p:nvSpPr>
          <p:cNvPr id="104" name="Rectangle 103"/>
          <p:cNvSpPr/>
          <p:nvPr/>
        </p:nvSpPr>
        <p:spPr>
          <a:xfrm rot="19126099">
            <a:off x="1590675" y="1555750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01</a:t>
            </a: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02</a:t>
            </a: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186363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D087A1-1C56-4561-9C8A-64C077D549B7}"/>
              </a:ext>
            </a:extLst>
          </p:cNvPr>
          <p:cNvSpPr/>
          <p:nvPr/>
        </p:nvSpPr>
        <p:spPr>
          <a:xfrm>
            <a:off x="2890612" y="3614022"/>
            <a:ext cx="3206750" cy="5222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chia sẻ với các bạn những mẫu PowerPoint đẹp.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FB1D73-05CD-4E8D-9C9B-5F1E780A5378}"/>
              </a:ext>
            </a:extLst>
          </p:cNvPr>
          <p:cNvSpPr/>
          <p:nvPr/>
        </p:nvSpPr>
        <p:spPr>
          <a:xfrm>
            <a:off x="2834568" y="1765709"/>
            <a:ext cx="3206750" cy="5222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chia sẻ với các bạn những mẫu PowerPoint đẹp.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3"/>
          <p:cNvGrpSpPr>
            <a:grpSpLocks/>
          </p:cNvGrpSpPr>
          <p:nvPr/>
        </p:nvGrpSpPr>
        <p:grpSpPr bwMode="auto">
          <a:xfrm>
            <a:off x="1322388" y="1295400"/>
            <a:ext cx="2822575" cy="1498600"/>
            <a:chOff x="1292225" y="1295400"/>
            <a:chExt cx="2822575" cy="1498600"/>
          </a:xfrm>
        </p:grpSpPr>
        <p:sp>
          <p:nvSpPr>
            <p:cNvPr id="4" name="Rectangle 3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1" name="Group 14"/>
          <p:cNvGrpSpPr>
            <a:grpSpLocks/>
          </p:cNvGrpSpPr>
          <p:nvPr/>
        </p:nvGrpSpPr>
        <p:grpSpPr bwMode="auto">
          <a:xfrm>
            <a:off x="4892675" y="1295400"/>
            <a:ext cx="2833688" cy="1498600"/>
            <a:chOff x="4862513" y="1295400"/>
            <a:chExt cx="2833687" cy="1498600"/>
          </a:xfrm>
        </p:grpSpPr>
        <p:sp>
          <p:nvSpPr>
            <p:cNvPr id="34" name="Rectangle 33"/>
            <p:cNvSpPr/>
            <p:nvPr/>
          </p:nvSpPr>
          <p:spPr>
            <a:xfrm>
              <a:off x="4873626" y="12954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73626" y="1295400"/>
              <a:ext cx="2822574" cy="381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4862513" y="1739900"/>
              <a:ext cx="2822574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2" name="Group 15"/>
          <p:cNvGrpSpPr>
            <a:grpSpLocks/>
          </p:cNvGrpSpPr>
          <p:nvPr/>
        </p:nvGrpSpPr>
        <p:grpSpPr bwMode="auto">
          <a:xfrm>
            <a:off x="1322388" y="3124200"/>
            <a:ext cx="2822575" cy="1498600"/>
            <a:chOff x="1292225" y="3124200"/>
            <a:chExt cx="2822575" cy="1498600"/>
          </a:xfrm>
        </p:grpSpPr>
        <p:sp>
          <p:nvSpPr>
            <p:cNvPr id="36" name="Rectangle 35"/>
            <p:cNvSpPr/>
            <p:nvPr/>
          </p:nvSpPr>
          <p:spPr>
            <a:xfrm>
              <a:off x="1292225" y="31242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92225" y="3124200"/>
              <a:ext cx="2822575" cy="381000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292225" y="3568700"/>
              <a:ext cx="2822575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3" name="Group 16"/>
          <p:cNvGrpSpPr>
            <a:grpSpLocks/>
          </p:cNvGrpSpPr>
          <p:nvPr/>
        </p:nvGrpSpPr>
        <p:grpSpPr bwMode="auto">
          <a:xfrm>
            <a:off x="4892675" y="3124200"/>
            <a:ext cx="2833688" cy="1498600"/>
            <a:chOff x="4862513" y="3124200"/>
            <a:chExt cx="2833687" cy="1498600"/>
          </a:xfrm>
        </p:grpSpPr>
        <p:sp>
          <p:nvSpPr>
            <p:cNvPr id="38" name="Rectangle 37"/>
            <p:cNvSpPr/>
            <p:nvPr/>
          </p:nvSpPr>
          <p:spPr>
            <a:xfrm>
              <a:off x="4873626" y="31242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73626" y="3124200"/>
              <a:ext cx="2822574" cy="381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862513" y="3568700"/>
              <a:ext cx="2822574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4" name="Group 18"/>
          <p:cNvGrpSpPr>
            <a:grpSpLocks/>
          </p:cNvGrpSpPr>
          <p:nvPr/>
        </p:nvGrpSpPr>
        <p:grpSpPr bwMode="auto">
          <a:xfrm>
            <a:off x="1322388" y="4924425"/>
            <a:ext cx="2822575" cy="1498600"/>
            <a:chOff x="1292225" y="4923972"/>
            <a:chExt cx="2822575" cy="1498600"/>
          </a:xfrm>
        </p:grpSpPr>
        <p:sp>
          <p:nvSpPr>
            <p:cNvPr id="41" name="Rectangle 40"/>
            <p:cNvSpPr/>
            <p:nvPr/>
          </p:nvSpPr>
          <p:spPr>
            <a:xfrm>
              <a:off x="1292225" y="4923972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92225" y="4923972"/>
              <a:ext cx="2822575" cy="381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292225" y="5384347"/>
              <a:ext cx="2822575" cy="0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5" name="Group 17"/>
          <p:cNvGrpSpPr>
            <a:grpSpLocks/>
          </p:cNvGrpSpPr>
          <p:nvPr/>
        </p:nvGrpSpPr>
        <p:grpSpPr bwMode="auto">
          <a:xfrm>
            <a:off x="4892675" y="4924425"/>
            <a:ext cx="2833688" cy="1498600"/>
            <a:chOff x="4862513" y="4923972"/>
            <a:chExt cx="2833687" cy="1498600"/>
          </a:xfrm>
        </p:grpSpPr>
        <p:sp>
          <p:nvSpPr>
            <p:cNvPr id="45" name="Rectangle 44"/>
            <p:cNvSpPr/>
            <p:nvPr/>
          </p:nvSpPr>
          <p:spPr>
            <a:xfrm>
              <a:off x="4873626" y="4923972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73626" y="4923972"/>
              <a:ext cx="2822574" cy="381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4862513" y="5384347"/>
              <a:ext cx="2822574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10" name="Freeform 9"/>
          <p:cNvSpPr/>
          <p:nvPr/>
        </p:nvSpPr>
        <p:spPr>
          <a:xfrm>
            <a:off x="1547813" y="1962150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5073650" y="1962150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547813" y="3776663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5073650" y="3776663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547813" y="5518150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073650" y="5518150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20963" y="19224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20963" y="3736975"/>
            <a:ext cx="1258887" cy="5842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20963" y="55165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26163" y="19224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26163" y="3736975"/>
            <a:ext cx="1258887" cy="5842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126163" y="55165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9" name="Rectangle 69"/>
          <p:cNvSpPr>
            <a:spLocks noChangeArrowheads="1"/>
          </p:cNvSpPr>
          <p:nvPr/>
        </p:nvSpPr>
        <p:spPr bwMode="auto">
          <a:xfrm>
            <a:off x="1817688" y="13160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01</a:t>
            </a:r>
          </a:p>
        </p:txBody>
      </p:sp>
      <p:sp>
        <p:nvSpPr>
          <p:cNvPr id="7190" name="Rectangle 70"/>
          <p:cNvSpPr>
            <a:spLocks noChangeArrowheads="1"/>
          </p:cNvSpPr>
          <p:nvPr/>
        </p:nvSpPr>
        <p:spPr bwMode="auto">
          <a:xfrm>
            <a:off x="1817688" y="31448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03</a:t>
            </a:r>
          </a:p>
        </p:txBody>
      </p:sp>
      <p:sp>
        <p:nvSpPr>
          <p:cNvPr id="7191" name="Rectangle 71"/>
          <p:cNvSpPr>
            <a:spLocks noChangeArrowheads="1"/>
          </p:cNvSpPr>
          <p:nvPr/>
        </p:nvSpPr>
        <p:spPr bwMode="auto">
          <a:xfrm>
            <a:off x="1817688" y="4945063"/>
            <a:ext cx="1830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05</a:t>
            </a:r>
          </a:p>
        </p:txBody>
      </p:sp>
      <p:sp>
        <p:nvSpPr>
          <p:cNvPr id="7192" name="Rectangle 72"/>
          <p:cNvSpPr>
            <a:spLocks noChangeArrowheads="1"/>
          </p:cNvSpPr>
          <p:nvPr/>
        </p:nvSpPr>
        <p:spPr bwMode="auto">
          <a:xfrm>
            <a:off x="5399088" y="13160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02</a:t>
            </a:r>
          </a:p>
        </p:txBody>
      </p:sp>
      <p:sp>
        <p:nvSpPr>
          <p:cNvPr id="7193" name="Rectangle 74"/>
          <p:cNvSpPr>
            <a:spLocks noChangeArrowheads="1"/>
          </p:cNvSpPr>
          <p:nvPr/>
        </p:nvSpPr>
        <p:spPr bwMode="auto">
          <a:xfrm>
            <a:off x="5399088" y="31448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04</a:t>
            </a:r>
          </a:p>
        </p:txBody>
      </p:sp>
      <p:sp>
        <p:nvSpPr>
          <p:cNvPr id="7194" name="Rectangle 75"/>
          <p:cNvSpPr>
            <a:spLocks noChangeArrowheads="1"/>
          </p:cNvSpPr>
          <p:nvPr/>
        </p:nvSpPr>
        <p:spPr bwMode="auto">
          <a:xfrm>
            <a:off x="5399088" y="4945063"/>
            <a:ext cx="1830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2" name="Freeform 1"/>
          <p:cNvSpPr/>
          <p:nvPr/>
        </p:nvSpPr>
        <p:spPr>
          <a:xfrm>
            <a:off x="1206500" y="1090613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925888" y="2478088"/>
            <a:ext cx="3586162" cy="1614487"/>
          </a:xfrm>
          <a:custGeom>
            <a:avLst/>
            <a:gdLst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704185"/>
              <a:gd name="connsiteY0" fmla="*/ 1006475 h 1006475"/>
              <a:gd name="connsiteX1" fmla="*/ 2200275 w 2704185"/>
              <a:gd name="connsiteY1" fmla="*/ 1006475 h 1006475"/>
              <a:gd name="connsiteX2" fmla="*/ 2679700 w 2704185"/>
              <a:gd name="connsiteY2" fmla="*/ 806450 h 1006475"/>
              <a:gd name="connsiteX3" fmla="*/ 2501900 w 2704185"/>
              <a:gd name="connsiteY3" fmla="*/ 396875 h 1006475"/>
              <a:gd name="connsiteX4" fmla="*/ 1666875 w 2704185"/>
              <a:gd name="connsiteY4" fmla="*/ 0 h 1006475"/>
              <a:gd name="connsiteX5" fmla="*/ 600075 w 2704185"/>
              <a:gd name="connsiteY5" fmla="*/ 25400 h 1006475"/>
              <a:gd name="connsiteX6" fmla="*/ 0 w 2704185"/>
              <a:gd name="connsiteY6" fmla="*/ 615950 h 1006475"/>
              <a:gd name="connsiteX7" fmla="*/ 123825 w 2704185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101363 h 1101363"/>
              <a:gd name="connsiteX1" fmla="*/ 2200275 w 2710992"/>
              <a:gd name="connsiteY1" fmla="*/ 1101363 h 1101363"/>
              <a:gd name="connsiteX2" fmla="*/ 2679700 w 2710992"/>
              <a:gd name="connsiteY2" fmla="*/ 901338 h 1101363"/>
              <a:gd name="connsiteX3" fmla="*/ 2501900 w 2710992"/>
              <a:gd name="connsiteY3" fmla="*/ 491763 h 1101363"/>
              <a:gd name="connsiteX4" fmla="*/ 1666875 w 2710992"/>
              <a:gd name="connsiteY4" fmla="*/ 94888 h 1101363"/>
              <a:gd name="connsiteX5" fmla="*/ 600075 w 2710992"/>
              <a:gd name="connsiteY5" fmla="*/ 120288 h 1101363"/>
              <a:gd name="connsiteX6" fmla="*/ 0 w 2710992"/>
              <a:gd name="connsiteY6" fmla="*/ 710838 h 1101363"/>
              <a:gd name="connsiteX7" fmla="*/ 123825 w 2710992"/>
              <a:gd name="connsiteY7" fmla="*/ 1101363 h 1101363"/>
              <a:gd name="connsiteX0" fmla="*/ 123825 w 2710992"/>
              <a:gd name="connsiteY0" fmla="*/ 1173121 h 1173121"/>
              <a:gd name="connsiteX1" fmla="*/ 2200275 w 2710992"/>
              <a:gd name="connsiteY1" fmla="*/ 1173121 h 1173121"/>
              <a:gd name="connsiteX2" fmla="*/ 2679700 w 2710992"/>
              <a:gd name="connsiteY2" fmla="*/ 973096 h 1173121"/>
              <a:gd name="connsiteX3" fmla="*/ 2501900 w 2710992"/>
              <a:gd name="connsiteY3" fmla="*/ 563521 h 1173121"/>
              <a:gd name="connsiteX4" fmla="*/ 1666875 w 2710992"/>
              <a:gd name="connsiteY4" fmla="*/ 166646 h 1173121"/>
              <a:gd name="connsiteX5" fmla="*/ 600075 w 2710992"/>
              <a:gd name="connsiteY5" fmla="*/ 192046 h 1173121"/>
              <a:gd name="connsiteX6" fmla="*/ 0 w 2710992"/>
              <a:gd name="connsiteY6" fmla="*/ 782596 h 1173121"/>
              <a:gd name="connsiteX7" fmla="*/ 123825 w 2710992"/>
              <a:gd name="connsiteY7" fmla="*/ 1173121 h 1173121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216585 w 2803752"/>
              <a:gd name="connsiteY0" fmla="*/ 1285704 h 1285704"/>
              <a:gd name="connsiteX1" fmla="*/ 2293035 w 2803752"/>
              <a:gd name="connsiteY1" fmla="*/ 1285704 h 1285704"/>
              <a:gd name="connsiteX2" fmla="*/ 2772460 w 2803752"/>
              <a:gd name="connsiteY2" fmla="*/ 1085679 h 1285704"/>
              <a:gd name="connsiteX3" fmla="*/ 2594660 w 2803752"/>
              <a:gd name="connsiteY3" fmla="*/ 676104 h 1285704"/>
              <a:gd name="connsiteX4" fmla="*/ 1759635 w 2803752"/>
              <a:gd name="connsiteY4" fmla="*/ 279229 h 1285704"/>
              <a:gd name="connsiteX5" fmla="*/ 692835 w 2803752"/>
              <a:gd name="connsiteY5" fmla="*/ 304629 h 1285704"/>
              <a:gd name="connsiteX6" fmla="*/ 92760 w 2803752"/>
              <a:gd name="connsiteY6" fmla="*/ 895179 h 1285704"/>
              <a:gd name="connsiteX7" fmla="*/ 216585 w 2803752"/>
              <a:gd name="connsiteY7" fmla="*/ 1285704 h 1285704"/>
              <a:gd name="connsiteX0" fmla="*/ 319131 w 2906298"/>
              <a:gd name="connsiteY0" fmla="*/ 1285704 h 1285704"/>
              <a:gd name="connsiteX1" fmla="*/ 2395581 w 2906298"/>
              <a:gd name="connsiteY1" fmla="*/ 1285704 h 1285704"/>
              <a:gd name="connsiteX2" fmla="*/ 2875006 w 2906298"/>
              <a:gd name="connsiteY2" fmla="*/ 1085679 h 1285704"/>
              <a:gd name="connsiteX3" fmla="*/ 2697206 w 2906298"/>
              <a:gd name="connsiteY3" fmla="*/ 676104 h 1285704"/>
              <a:gd name="connsiteX4" fmla="*/ 1862181 w 2906298"/>
              <a:gd name="connsiteY4" fmla="*/ 279229 h 1285704"/>
              <a:gd name="connsiteX5" fmla="*/ 795381 w 2906298"/>
              <a:gd name="connsiteY5" fmla="*/ 304629 h 1285704"/>
              <a:gd name="connsiteX6" fmla="*/ 195306 w 2906298"/>
              <a:gd name="connsiteY6" fmla="*/ 895179 h 1285704"/>
              <a:gd name="connsiteX7" fmla="*/ 319131 w 2906298"/>
              <a:gd name="connsiteY7" fmla="*/ 1285704 h 1285704"/>
              <a:gd name="connsiteX0" fmla="*/ 420994 w 3008161"/>
              <a:gd name="connsiteY0" fmla="*/ 1285704 h 1285704"/>
              <a:gd name="connsiteX1" fmla="*/ 2497444 w 3008161"/>
              <a:gd name="connsiteY1" fmla="*/ 1285704 h 1285704"/>
              <a:gd name="connsiteX2" fmla="*/ 2976869 w 3008161"/>
              <a:gd name="connsiteY2" fmla="*/ 1085679 h 1285704"/>
              <a:gd name="connsiteX3" fmla="*/ 2799069 w 3008161"/>
              <a:gd name="connsiteY3" fmla="*/ 676104 h 1285704"/>
              <a:gd name="connsiteX4" fmla="*/ 1964044 w 3008161"/>
              <a:gd name="connsiteY4" fmla="*/ 279229 h 1285704"/>
              <a:gd name="connsiteX5" fmla="*/ 897244 w 3008161"/>
              <a:gd name="connsiteY5" fmla="*/ 304629 h 1285704"/>
              <a:gd name="connsiteX6" fmla="*/ 297169 w 3008161"/>
              <a:gd name="connsiteY6" fmla="*/ 895179 h 1285704"/>
              <a:gd name="connsiteX7" fmla="*/ 420994 w 3008161"/>
              <a:gd name="connsiteY7" fmla="*/ 1285704 h 12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8161" h="1285704">
                <a:moveTo>
                  <a:pt x="420994" y="1285704"/>
                </a:moveTo>
                <a:lnTo>
                  <a:pt x="2497444" y="1285704"/>
                </a:lnTo>
                <a:cubicBezTo>
                  <a:pt x="2800127" y="1269829"/>
                  <a:pt x="2934536" y="1209504"/>
                  <a:pt x="2976869" y="1085679"/>
                </a:cubicBezTo>
                <a:cubicBezTo>
                  <a:pt x="3073177" y="872954"/>
                  <a:pt x="2928186" y="730079"/>
                  <a:pt x="2799069" y="676104"/>
                </a:cubicBezTo>
                <a:cubicBezTo>
                  <a:pt x="2787427" y="258062"/>
                  <a:pt x="2299536" y="49571"/>
                  <a:pt x="1964044" y="279229"/>
                </a:cubicBezTo>
                <a:cubicBezTo>
                  <a:pt x="1792594" y="-106004"/>
                  <a:pt x="1087744" y="-88013"/>
                  <a:pt x="897244" y="304629"/>
                </a:cubicBezTo>
                <a:cubicBezTo>
                  <a:pt x="468619" y="101429"/>
                  <a:pt x="1894" y="488779"/>
                  <a:pt x="297169" y="895179"/>
                </a:cubicBezTo>
                <a:cubicBezTo>
                  <a:pt x="-188606" y="965029"/>
                  <a:pt x="-29856" y="1266654"/>
                  <a:pt x="420994" y="1285704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0675" y="3627438"/>
            <a:ext cx="3406775" cy="1712912"/>
          </a:xfrm>
          <a:custGeom>
            <a:avLst/>
            <a:gdLst>
              <a:gd name="connsiteX0" fmla="*/ 257175 w 2320925"/>
              <a:gd name="connsiteY0" fmla="*/ 1203325 h 1203325"/>
              <a:gd name="connsiteX1" fmla="*/ 2070100 w 2320925"/>
              <a:gd name="connsiteY1" fmla="*/ 1203325 h 1203325"/>
              <a:gd name="connsiteX2" fmla="*/ 2320925 w 2320925"/>
              <a:gd name="connsiteY2" fmla="*/ 508000 h 1203325"/>
              <a:gd name="connsiteX3" fmla="*/ 2089150 w 2320925"/>
              <a:gd name="connsiteY3" fmla="*/ 349250 h 1203325"/>
              <a:gd name="connsiteX4" fmla="*/ 1863725 w 2320925"/>
              <a:gd name="connsiteY4" fmla="*/ 123825 h 1203325"/>
              <a:gd name="connsiteX5" fmla="*/ 1435100 w 2320925"/>
              <a:gd name="connsiteY5" fmla="*/ 0 h 1203325"/>
              <a:gd name="connsiteX6" fmla="*/ 936625 w 2320925"/>
              <a:gd name="connsiteY6" fmla="*/ 31750 h 1203325"/>
              <a:gd name="connsiteX7" fmla="*/ 650875 w 2320925"/>
              <a:gd name="connsiteY7" fmla="*/ 177800 h 1203325"/>
              <a:gd name="connsiteX8" fmla="*/ 0 w 2320925"/>
              <a:gd name="connsiteY8" fmla="*/ 415925 h 1203325"/>
              <a:gd name="connsiteX9" fmla="*/ 82550 w 2320925"/>
              <a:gd name="connsiteY9" fmla="*/ 1111250 h 1203325"/>
              <a:gd name="connsiteX10" fmla="*/ 257175 w 2320925"/>
              <a:gd name="connsiteY10" fmla="*/ 1203325 h 1203325"/>
              <a:gd name="connsiteX0" fmla="*/ 366911 w 2430661"/>
              <a:gd name="connsiteY0" fmla="*/ 1203325 h 1203325"/>
              <a:gd name="connsiteX1" fmla="*/ 2179836 w 2430661"/>
              <a:gd name="connsiteY1" fmla="*/ 1203325 h 1203325"/>
              <a:gd name="connsiteX2" fmla="*/ 2430661 w 2430661"/>
              <a:gd name="connsiteY2" fmla="*/ 508000 h 1203325"/>
              <a:gd name="connsiteX3" fmla="*/ 2198886 w 2430661"/>
              <a:gd name="connsiteY3" fmla="*/ 349250 h 1203325"/>
              <a:gd name="connsiteX4" fmla="*/ 1973461 w 2430661"/>
              <a:gd name="connsiteY4" fmla="*/ 123825 h 1203325"/>
              <a:gd name="connsiteX5" fmla="*/ 1544836 w 2430661"/>
              <a:gd name="connsiteY5" fmla="*/ 0 h 1203325"/>
              <a:gd name="connsiteX6" fmla="*/ 1046361 w 2430661"/>
              <a:gd name="connsiteY6" fmla="*/ 31750 h 1203325"/>
              <a:gd name="connsiteX7" fmla="*/ 760611 w 2430661"/>
              <a:gd name="connsiteY7" fmla="*/ 177800 h 1203325"/>
              <a:gd name="connsiteX8" fmla="*/ 109736 w 2430661"/>
              <a:gd name="connsiteY8" fmla="*/ 415925 h 1203325"/>
              <a:gd name="connsiteX9" fmla="*/ 192286 w 2430661"/>
              <a:gd name="connsiteY9" fmla="*/ 1111250 h 1203325"/>
              <a:gd name="connsiteX10" fmla="*/ 366911 w 2430661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23825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10965 h 1210965"/>
              <a:gd name="connsiteX1" fmla="*/ 2236737 w 2487562"/>
              <a:gd name="connsiteY1" fmla="*/ 1210965 h 1210965"/>
              <a:gd name="connsiteX2" fmla="*/ 2487562 w 2487562"/>
              <a:gd name="connsiteY2" fmla="*/ 515640 h 1210965"/>
              <a:gd name="connsiteX3" fmla="*/ 2255787 w 2487562"/>
              <a:gd name="connsiteY3" fmla="*/ 356890 h 1210965"/>
              <a:gd name="connsiteX4" fmla="*/ 2030362 w 2487562"/>
              <a:gd name="connsiteY4" fmla="*/ 131465 h 1210965"/>
              <a:gd name="connsiteX5" fmla="*/ 1601737 w 2487562"/>
              <a:gd name="connsiteY5" fmla="*/ 7640 h 1210965"/>
              <a:gd name="connsiteX6" fmla="*/ 1103262 w 2487562"/>
              <a:gd name="connsiteY6" fmla="*/ 39390 h 1210965"/>
              <a:gd name="connsiteX7" fmla="*/ 817512 w 2487562"/>
              <a:gd name="connsiteY7" fmla="*/ 131465 h 1210965"/>
              <a:gd name="connsiteX8" fmla="*/ 166637 w 2487562"/>
              <a:gd name="connsiteY8" fmla="*/ 423565 h 1210965"/>
              <a:gd name="connsiteX9" fmla="*/ 249187 w 2487562"/>
              <a:gd name="connsiteY9" fmla="*/ 1118890 h 1210965"/>
              <a:gd name="connsiteX10" fmla="*/ 423812 w 2487562"/>
              <a:gd name="connsiteY10" fmla="*/ 1210965 h 1210965"/>
              <a:gd name="connsiteX0" fmla="*/ 423812 w 2487562"/>
              <a:gd name="connsiteY0" fmla="*/ 1224763 h 1224763"/>
              <a:gd name="connsiteX1" fmla="*/ 2236737 w 2487562"/>
              <a:gd name="connsiteY1" fmla="*/ 1224763 h 1224763"/>
              <a:gd name="connsiteX2" fmla="*/ 2487562 w 2487562"/>
              <a:gd name="connsiteY2" fmla="*/ 529438 h 1224763"/>
              <a:gd name="connsiteX3" fmla="*/ 2255787 w 2487562"/>
              <a:gd name="connsiteY3" fmla="*/ 370688 h 1224763"/>
              <a:gd name="connsiteX4" fmla="*/ 2030362 w 2487562"/>
              <a:gd name="connsiteY4" fmla="*/ 145263 h 1224763"/>
              <a:gd name="connsiteX5" fmla="*/ 1601737 w 2487562"/>
              <a:gd name="connsiteY5" fmla="*/ 21438 h 1224763"/>
              <a:gd name="connsiteX6" fmla="*/ 1112787 w 2487562"/>
              <a:gd name="connsiteY6" fmla="*/ 30963 h 1224763"/>
              <a:gd name="connsiteX7" fmla="*/ 817512 w 2487562"/>
              <a:gd name="connsiteY7" fmla="*/ 145263 h 1224763"/>
              <a:gd name="connsiteX8" fmla="*/ 166637 w 2487562"/>
              <a:gd name="connsiteY8" fmla="*/ 437363 h 1224763"/>
              <a:gd name="connsiteX9" fmla="*/ 249187 w 2487562"/>
              <a:gd name="connsiteY9" fmla="*/ 1132688 h 1224763"/>
              <a:gd name="connsiteX10" fmla="*/ 423812 w 2487562"/>
              <a:gd name="connsiteY10" fmla="*/ 1224763 h 1224763"/>
              <a:gd name="connsiteX0" fmla="*/ 423812 w 2487562"/>
              <a:gd name="connsiteY0" fmla="*/ 1276040 h 1276040"/>
              <a:gd name="connsiteX1" fmla="*/ 2236737 w 2487562"/>
              <a:gd name="connsiteY1" fmla="*/ 1276040 h 1276040"/>
              <a:gd name="connsiteX2" fmla="*/ 2487562 w 2487562"/>
              <a:gd name="connsiteY2" fmla="*/ 580715 h 1276040"/>
              <a:gd name="connsiteX3" fmla="*/ 2255787 w 2487562"/>
              <a:gd name="connsiteY3" fmla="*/ 421965 h 1276040"/>
              <a:gd name="connsiteX4" fmla="*/ 2030362 w 2487562"/>
              <a:gd name="connsiteY4" fmla="*/ 196540 h 1276040"/>
              <a:gd name="connsiteX5" fmla="*/ 1601737 w 2487562"/>
              <a:gd name="connsiteY5" fmla="*/ 72715 h 1276040"/>
              <a:gd name="connsiteX6" fmla="*/ 1112787 w 2487562"/>
              <a:gd name="connsiteY6" fmla="*/ 82240 h 1276040"/>
              <a:gd name="connsiteX7" fmla="*/ 817512 w 2487562"/>
              <a:gd name="connsiteY7" fmla="*/ 196540 h 1276040"/>
              <a:gd name="connsiteX8" fmla="*/ 166637 w 2487562"/>
              <a:gd name="connsiteY8" fmla="*/ 488640 h 1276040"/>
              <a:gd name="connsiteX9" fmla="*/ 249187 w 2487562"/>
              <a:gd name="connsiteY9" fmla="*/ 1183965 h 1276040"/>
              <a:gd name="connsiteX10" fmla="*/ 423812 w 2487562"/>
              <a:gd name="connsiteY10" fmla="*/ 1276040 h 1276040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8256"/>
              <a:gd name="connsiteY0" fmla="*/ 1359584 h 1359584"/>
              <a:gd name="connsiteX1" fmla="*/ 2236737 w 2488256"/>
              <a:gd name="connsiteY1" fmla="*/ 1359584 h 1359584"/>
              <a:gd name="connsiteX2" fmla="*/ 2487562 w 2488256"/>
              <a:gd name="connsiteY2" fmla="*/ 664259 h 1359584"/>
              <a:gd name="connsiteX3" fmla="*/ 2255787 w 2488256"/>
              <a:gd name="connsiteY3" fmla="*/ 505509 h 1359584"/>
              <a:gd name="connsiteX4" fmla="*/ 2030362 w 2488256"/>
              <a:gd name="connsiteY4" fmla="*/ 280084 h 1359584"/>
              <a:gd name="connsiteX5" fmla="*/ 1601737 w 2488256"/>
              <a:gd name="connsiteY5" fmla="*/ 156259 h 1359584"/>
              <a:gd name="connsiteX6" fmla="*/ 1112787 w 2488256"/>
              <a:gd name="connsiteY6" fmla="*/ 165784 h 1359584"/>
              <a:gd name="connsiteX7" fmla="*/ 817512 w 2488256"/>
              <a:gd name="connsiteY7" fmla="*/ 280084 h 1359584"/>
              <a:gd name="connsiteX8" fmla="*/ 166637 w 2488256"/>
              <a:gd name="connsiteY8" fmla="*/ 572184 h 1359584"/>
              <a:gd name="connsiteX9" fmla="*/ 249187 w 2488256"/>
              <a:gd name="connsiteY9" fmla="*/ 1267509 h 1359584"/>
              <a:gd name="connsiteX10" fmla="*/ 423812 w 2488256"/>
              <a:gd name="connsiteY10" fmla="*/ 1359584 h 1359584"/>
              <a:gd name="connsiteX0" fmla="*/ 423812 w 2613718"/>
              <a:gd name="connsiteY0" fmla="*/ 1359584 h 1359584"/>
              <a:gd name="connsiteX1" fmla="*/ 2236737 w 2613718"/>
              <a:gd name="connsiteY1" fmla="*/ 1359584 h 1359584"/>
              <a:gd name="connsiteX2" fmla="*/ 2487562 w 2613718"/>
              <a:gd name="connsiteY2" fmla="*/ 664259 h 1359584"/>
              <a:gd name="connsiteX3" fmla="*/ 2255787 w 2613718"/>
              <a:gd name="connsiteY3" fmla="*/ 505509 h 1359584"/>
              <a:gd name="connsiteX4" fmla="*/ 2030362 w 2613718"/>
              <a:gd name="connsiteY4" fmla="*/ 280084 h 1359584"/>
              <a:gd name="connsiteX5" fmla="*/ 1601737 w 2613718"/>
              <a:gd name="connsiteY5" fmla="*/ 156259 h 1359584"/>
              <a:gd name="connsiteX6" fmla="*/ 1112787 w 2613718"/>
              <a:gd name="connsiteY6" fmla="*/ 165784 h 1359584"/>
              <a:gd name="connsiteX7" fmla="*/ 817512 w 2613718"/>
              <a:gd name="connsiteY7" fmla="*/ 280084 h 1359584"/>
              <a:gd name="connsiteX8" fmla="*/ 166637 w 2613718"/>
              <a:gd name="connsiteY8" fmla="*/ 572184 h 1359584"/>
              <a:gd name="connsiteX9" fmla="*/ 249187 w 2613718"/>
              <a:gd name="connsiteY9" fmla="*/ 1267509 h 1359584"/>
              <a:gd name="connsiteX10" fmla="*/ 423812 w 2613718"/>
              <a:gd name="connsiteY10" fmla="*/ 1359584 h 1359584"/>
              <a:gd name="connsiteX0" fmla="*/ 423812 w 2679088"/>
              <a:gd name="connsiteY0" fmla="*/ 1359584 h 1359584"/>
              <a:gd name="connsiteX1" fmla="*/ 2236737 w 2679088"/>
              <a:gd name="connsiteY1" fmla="*/ 1359584 h 1359584"/>
              <a:gd name="connsiteX2" fmla="*/ 2487562 w 2679088"/>
              <a:gd name="connsiteY2" fmla="*/ 664259 h 1359584"/>
              <a:gd name="connsiteX3" fmla="*/ 2255787 w 2679088"/>
              <a:gd name="connsiteY3" fmla="*/ 505509 h 1359584"/>
              <a:gd name="connsiteX4" fmla="*/ 2030362 w 2679088"/>
              <a:gd name="connsiteY4" fmla="*/ 280084 h 1359584"/>
              <a:gd name="connsiteX5" fmla="*/ 1601737 w 2679088"/>
              <a:gd name="connsiteY5" fmla="*/ 156259 h 1359584"/>
              <a:gd name="connsiteX6" fmla="*/ 1112787 w 2679088"/>
              <a:gd name="connsiteY6" fmla="*/ 165784 h 1359584"/>
              <a:gd name="connsiteX7" fmla="*/ 817512 w 2679088"/>
              <a:gd name="connsiteY7" fmla="*/ 280084 h 1359584"/>
              <a:gd name="connsiteX8" fmla="*/ 166637 w 2679088"/>
              <a:gd name="connsiteY8" fmla="*/ 572184 h 1359584"/>
              <a:gd name="connsiteX9" fmla="*/ 249187 w 2679088"/>
              <a:gd name="connsiteY9" fmla="*/ 1267509 h 1359584"/>
              <a:gd name="connsiteX10" fmla="*/ 423812 w 2679088"/>
              <a:gd name="connsiteY10" fmla="*/ 1359584 h 135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9088" h="1359584">
                <a:moveTo>
                  <a:pt x="423812" y="1359584"/>
                </a:moveTo>
                <a:lnTo>
                  <a:pt x="2236737" y="1359584"/>
                </a:lnTo>
                <a:cubicBezTo>
                  <a:pt x="2656895" y="1356409"/>
                  <a:pt x="2851629" y="896034"/>
                  <a:pt x="2487562" y="664259"/>
                </a:cubicBezTo>
                <a:cubicBezTo>
                  <a:pt x="2492854" y="595467"/>
                  <a:pt x="2472745" y="428251"/>
                  <a:pt x="2255787" y="505509"/>
                </a:cubicBezTo>
                <a:cubicBezTo>
                  <a:pt x="2253670" y="392267"/>
                  <a:pt x="2242029" y="279026"/>
                  <a:pt x="2030362" y="280084"/>
                </a:cubicBezTo>
                <a:cubicBezTo>
                  <a:pt x="2004962" y="137209"/>
                  <a:pt x="1795412" y="-21541"/>
                  <a:pt x="1601737" y="156259"/>
                </a:cubicBezTo>
                <a:cubicBezTo>
                  <a:pt x="1470504" y="-88216"/>
                  <a:pt x="1209095" y="-15191"/>
                  <a:pt x="1112787" y="165784"/>
                </a:cubicBezTo>
                <a:cubicBezTo>
                  <a:pt x="1008012" y="122392"/>
                  <a:pt x="865137" y="98051"/>
                  <a:pt x="817512" y="280084"/>
                </a:cubicBezTo>
                <a:cubicBezTo>
                  <a:pt x="568804" y="70534"/>
                  <a:pt x="53395" y="245159"/>
                  <a:pt x="166637" y="572184"/>
                </a:cubicBezTo>
                <a:cubicBezTo>
                  <a:pt x="-110646" y="775384"/>
                  <a:pt x="-13280" y="1102409"/>
                  <a:pt x="249187" y="1267509"/>
                </a:cubicBezTo>
                <a:cubicBezTo>
                  <a:pt x="288345" y="1352176"/>
                  <a:pt x="346554" y="1357467"/>
                  <a:pt x="423812" y="1359584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072063" y="4702175"/>
            <a:ext cx="3154362" cy="1622425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" fmla="*/ 171450 w 2273864"/>
              <a:gd name="connsiteY0" fmla="*/ 1162050 h 1162050"/>
              <a:gd name="connsiteX1" fmla="*/ 2076450 w 2273864"/>
              <a:gd name="connsiteY1" fmla="*/ 1162050 h 1162050"/>
              <a:gd name="connsiteX2" fmla="*/ 2209800 w 2273864"/>
              <a:gd name="connsiteY2" fmla="*/ 476250 h 1162050"/>
              <a:gd name="connsiteX3" fmla="*/ 1701800 w 2273864"/>
              <a:gd name="connsiteY3" fmla="*/ 0 h 1162050"/>
              <a:gd name="connsiteX4" fmla="*/ 1235075 w 2273864"/>
              <a:gd name="connsiteY4" fmla="*/ 63500 h 1162050"/>
              <a:gd name="connsiteX5" fmla="*/ 720725 w 2273864"/>
              <a:gd name="connsiteY5" fmla="*/ 79375 h 1162050"/>
              <a:gd name="connsiteX6" fmla="*/ 177800 w 2273864"/>
              <a:gd name="connsiteY6" fmla="*/ 320675 h 1162050"/>
              <a:gd name="connsiteX7" fmla="*/ 6350 w 2273864"/>
              <a:gd name="connsiteY7" fmla="*/ 552450 h 1162050"/>
              <a:gd name="connsiteX8" fmla="*/ 0 w 2273864"/>
              <a:gd name="connsiteY8" fmla="*/ 790575 h 1162050"/>
              <a:gd name="connsiteX9" fmla="*/ 171450 w 2273864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39825 h 1139825"/>
              <a:gd name="connsiteX1" fmla="*/ 2076450 w 2413593"/>
              <a:gd name="connsiteY1" fmla="*/ 1139825 h 1139825"/>
              <a:gd name="connsiteX2" fmla="*/ 2209800 w 2413593"/>
              <a:gd name="connsiteY2" fmla="*/ 454025 h 1139825"/>
              <a:gd name="connsiteX3" fmla="*/ 1704975 w 2413593"/>
              <a:gd name="connsiteY3" fmla="*/ 0 h 1139825"/>
              <a:gd name="connsiteX4" fmla="*/ 1235075 w 2413593"/>
              <a:gd name="connsiteY4" fmla="*/ 41275 h 1139825"/>
              <a:gd name="connsiteX5" fmla="*/ 720725 w 2413593"/>
              <a:gd name="connsiteY5" fmla="*/ 57150 h 1139825"/>
              <a:gd name="connsiteX6" fmla="*/ 177800 w 2413593"/>
              <a:gd name="connsiteY6" fmla="*/ 298450 h 1139825"/>
              <a:gd name="connsiteX7" fmla="*/ 6350 w 2413593"/>
              <a:gd name="connsiteY7" fmla="*/ 530225 h 1139825"/>
              <a:gd name="connsiteX8" fmla="*/ 0 w 2413593"/>
              <a:gd name="connsiteY8" fmla="*/ 768350 h 1139825"/>
              <a:gd name="connsiteX9" fmla="*/ 171450 w 2413593"/>
              <a:gd name="connsiteY9" fmla="*/ 1139825 h 1139825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6648 w 2468791"/>
              <a:gd name="connsiteY0" fmla="*/ 1319019 h 1319019"/>
              <a:gd name="connsiteX1" fmla="*/ 2131648 w 2468791"/>
              <a:gd name="connsiteY1" fmla="*/ 1319019 h 1319019"/>
              <a:gd name="connsiteX2" fmla="*/ 2264998 w 2468791"/>
              <a:gd name="connsiteY2" fmla="*/ 633219 h 1319019"/>
              <a:gd name="connsiteX3" fmla="*/ 1760173 w 2468791"/>
              <a:gd name="connsiteY3" fmla="*/ 179194 h 1319019"/>
              <a:gd name="connsiteX4" fmla="*/ 1290273 w 2468791"/>
              <a:gd name="connsiteY4" fmla="*/ 220469 h 1319019"/>
              <a:gd name="connsiteX5" fmla="*/ 775923 w 2468791"/>
              <a:gd name="connsiteY5" fmla="*/ 236344 h 1319019"/>
              <a:gd name="connsiteX6" fmla="*/ 232998 w 2468791"/>
              <a:gd name="connsiteY6" fmla="*/ 477644 h 1319019"/>
              <a:gd name="connsiteX7" fmla="*/ 61548 w 2468791"/>
              <a:gd name="connsiteY7" fmla="*/ 709419 h 1319019"/>
              <a:gd name="connsiteX8" fmla="*/ 55198 w 2468791"/>
              <a:gd name="connsiteY8" fmla="*/ 947544 h 1319019"/>
              <a:gd name="connsiteX9" fmla="*/ 226648 w 2468791"/>
              <a:gd name="connsiteY9" fmla="*/ 1319019 h 1319019"/>
              <a:gd name="connsiteX0" fmla="*/ 282836 w 2524979"/>
              <a:gd name="connsiteY0" fmla="*/ 1319019 h 1319019"/>
              <a:gd name="connsiteX1" fmla="*/ 2187836 w 2524979"/>
              <a:gd name="connsiteY1" fmla="*/ 1319019 h 1319019"/>
              <a:gd name="connsiteX2" fmla="*/ 2321186 w 2524979"/>
              <a:gd name="connsiteY2" fmla="*/ 633219 h 1319019"/>
              <a:gd name="connsiteX3" fmla="*/ 1816361 w 2524979"/>
              <a:gd name="connsiteY3" fmla="*/ 179194 h 1319019"/>
              <a:gd name="connsiteX4" fmla="*/ 1346461 w 2524979"/>
              <a:gd name="connsiteY4" fmla="*/ 220469 h 1319019"/>
              <a:gd name="connsiteX5" fmla="*/ 832111 w 2524979"/>
              <a:gd name="connsiteY5" fmla="*/ 236344 h 1319019"/>
              <a:gd name="connsiteX6" fmla="*/ 289186 w 2524979"/>
              <a:gd name="connsiteY6" fmla="*/ 477644 h 1319019"/>
              <a:gd name="connsiteX7" fmla="*/ 117736 w 2524979"/>
              <a:gd name="connsiteY7" fmla="*/ 709419 h 1319019"/>
              <a:gd name="connsiteX8" fmla="*/ 111386 w 2524979"/>
              <a:gd name="connsiteY8" fmla="*/ 947544 h 1319019"/>
              <a:gd name="connsiteX9" fmla="*/ 282836 w 2524979"/>
              <a:gd name="connsiteY9" fmla="*/ 1319019 h 1319019"/>
              <a:gd name="connsiteX0" fmla="*/ 336258 w 2578401"/>
              <a:gd name="connsiteY0" fmla="*/ 1319019 h 1319019"/>
              <a:gd name="connsiteX1" fmla="*/ 2241258 w 2578401"/>
              <a:gd name="connsiteY1" fmla="*/ 1319019 h 1319019"/>
              <a:gd name="connsiteX2" fmla="*/ 2374608 w 2578401"/>
              <a:gd name="connsiteY2" fmla="*/ 633219 h 1319019"/>
              <a:gd name="connsiteX3" fmla="*/ 1869783 w 2578401"/>
              <a:gd name="connsiteY3" fmla="*/ 179194 h 1319019"/>
              <a:gd name="connsiteX4" fmla="*/ 1399883 w 2578401"/>
              <a:gd name="connsiteY4" fmla="*/ 220469 h 1319019"/>
              <a:gd name="connsiteX5" fmla="*/ 885533 w 2578401"/>
              <a:gd name="connsiteY5" fmla="*/ 236344 h 1319019"/>
              <a:gd name="connsiteX6" fmla="*/ 342608 w 2578401"/>
              <a:gd name="connsiteY6" fmla="*/ 477644 h 1319019"/>
              <a:gd name="connsiteX7" fmla="*/ 171158 w 2578401"/>
              <a:gd name="connsiteY7" fmla="*/ 709419 h 1319019"/>
              <a:gd name="connsiteX8" fmla="*/ 164808 w 2578401"/>
              <a:gd name="connsiteY8" fmla="*/ 947544 h 1319019"/>
              <a:gd name="connsiteX9" fmla="*/ 336258 w 2578401"/>
              <a:gd name="connsiteY9" fmla="*/ 1319019 h 1319019"/>
              <a:gd name="connsiteX0" fmla="*/ 323711 w 2565854"/>
              <a:gd name="connsiteY0" fmla="*/ 1319019 h 1319019"/>
              <a:gd name="connsiteX1" fmla="*/ 2228711 w 2565854"/>
              <a:gd name="connsiteY1" fmla="*/ 1319019 h 1319019"/>
              <a:gd name="connsiteX2" fmla="*/ 2362061 w 2565854"/>
              <a:gd name="connsiteY2" fmla="*/ 633219 h 1319019"/>
              <a:gd name="connsiteX3" fmla="*/ 1857236 w 2565854"/>
              <a:gd name="connsiteY3" fmla="*/ 179194 h 1319019"/>
              <a:gd name="connsiteX4" fmla="*/ 1387336 w 2565854"/>
              <a:gd name="connsiteY4" fmla="*/ 220469 h 1319019"/>
              <a:gd name="connsiteX5" fmla="*/ 872986 w 2565854"/>
              <a:gd name="connsiteY5" fmla="*/ 236344 h 1319019"/>
              <a:gd name="connsiteX6" fmla="*/ 330061 w 2565854"/>
              <a:gd name="connsiteY6" fmla="*/ 477644 h 1319019"/>
              <a:gd name="connsiteX7" fmla="*/ 158611 w 2565854"/>
              <a:gd name="connsiteY7" fmla="*/ 709419 h 1319019"/>
              <a:gd name="connsiteX8" fmla="*/ 152261 w 2565854"/>
              <a:gd name="connsiteY8" fmla="*/ 947544 h 1319019"/>
              <a:gd name="connsiteX9" fmla="*/ 323711 w 2565854"/>
              <a:gd name="connsiteY9" fmla="*/ 1319019 h 13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4064000" y="1866900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 rot="20620448">
            <a:off x="7552351" y="3445072"/>
            <a:ext cx="369802" cy="647785"/>
            <a:chOff x="2057400" y="2332412"/>
            <a:chExt cx="324766" cy="568896"/>
          </a:xfrm>
          <a:solidFill>
            <a:schemeClr val="accent3"/>
          </a:solidFill>
        </p:grpSpPr>
        <p:sp>
          <p:nvSpPr>
            <p:cNvPr id="64" name="Oval 63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309607" y="5637899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 rot="21164505">
            <a:off x="3781851" y="4708140"/>
            <a:ext cx="369802" cy="647785"/>
            <a:chOff x="2057400" y="2332412"/>
            <a:chExt cx="324766" cy="568896"/>
          </a:xfrm>
          <a:solidFill>
            <a:schemeClr val="accent2"/>
          </a:solidFill>
        </p:grpSpPr>
        <p:sp>
          <p:nvSpPr>
            <p:cNvPr id="87" name="Oval 86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676400"/>
            <a:ext cx="1720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4916488" y="3113088"/>
            <a:ext cx="17192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5842000" y="5354638"/>
            <a:ext cx="1720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6" name="Rectangle 31"/>
          <p:cNvSpPr>
            <a:spLocks noChangeArrowheads="1"/>
          </p:cNvSpPr>
          <p:nvPr/>
        </p:nvSpPr>
        <p:spPr bwMode="auto">
          <a:xfrm>
            <a:off x="1163638" y="4303713"/>
            <a:ext cx="1720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9" name="Freeform 8"/>
          <p:cNvSpPr/>
          <p:nvPr/>
        </p:nvSpPr>
        <p:spPr>
          <a:xfrm>
            <a:off x="3676650" y="1320800"/>
            <a:ext cx="1590675" cy="2597150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Freeform 28"/>
          <p:cNvSpPr/>
          <p:nvPr/>
        </p:nvSpPr>
        <p:spPr>
          <a:xfrm rot="151980" flipH="1" flipV="1">
            <a:off x="3746500" y="3948113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Freeform 29"/>
          <p:cNvSpPr/>
          <p:nvPr/>
        </p:nvSpPr>
        <p:spPr>
          <a:xfrm rot="14441698" flipH="1" flipV="1">
            <a:off x="4828381" y="1940719"/>
            <a:ext cx="1590675" cy="2598738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Freeform 30"/>
          <p:cNvSpPr/>
          <p:nvPr/>
        </p:nvSpPr>
        <p:spPr>
          <a:xfrm rot="18011665" flipH="1" flipV="1">
            <a:off x="4829969" y="327104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Freeform 31"/>
          <p:cNvSpPr/>
          <p:nvPr/>
        </p:nvSpPr>
        <p:spPr>
          <a:xfrm rot="17884962">
            <a:off x="2499519" y="20073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 rot="14422133">
            <a:off x="2626519" y="33281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TG_Oval 58"/>
          <p:cNvSpPr/>
          <p:nvPr/>
        </p:nvSpPr>
        <p:spPr bwMode="gray">
          <a:xfrm>
            <a:off x="4286864" y="3685072"/>
            <a:ext cx="457644" cy="457644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228" name="Rectangle 36"/>
          <p:cNvSpPr>
            <a:spLocks noChangeArrowheads="1"/>
          </p:cNvSpPr>
          <p:nvPr/>
        </p:nvSpPr>
        <p:spPr bwMode="auto">
          <a:xfrm>
            <a:off x="3890963" y="1792288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29" name="Rectangle 37"/>
          <p:cNvSpPr>
            <a:spLocks noChangeArrowheads="1"/>
          </p:cNvSpPr>
          <p:nvPr/>
        </p:nvSpPr>
        <p:spPr bwMode="auto">
          <a:xfrm>
            <a:off x="3890963" y="5435600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0" name="Rectangle 38"/>
          <p:cNvSpPr>
            <a:spLocks noChangeArrowheads="1"/>
          </p:cNvSpPr>
          <p:nvPr/>
        </p:nvSpPr>
        <p:spPr bwMode="auto">
          <a:xfrm>
            <a:off x="5316538" y="4495800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1" name="Rectangle 39"/>
          <p:cNvSpPr>
            <a:spLocks noChangeArrowheads="1"/>
          </p:cNvSpPr>
          <p:nvPr/>
        </p:nvSpPr>
        <p:spPr bwMode="auto">
          <a:xfrm>
            <a:off x="5408613" y="2719388"/>
            <a:ext cx="12588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2" name="Rectangle 40"/>
          <p:cNvSpPr>
            <a:spLocks noChangeArrowheads="1"/>
          </p:cNvSpPr>
          <p:nvPr/>
        </p:nvSpPr>
        <p:spPr bwMode="auto">
          <a:xfrm>
            <a:off x="2374900" y="4506913"/>
            <a:ext cx="1258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2371725" y="2740025"/>
            <a:ext cx="1258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 dirty="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444875" y="-452437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303962" y="1401763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444876" y="733425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6303963" y="2587625"/>
            <a:ext cx="989012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445669" y="1955007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6304756" y="3809207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ound Same Side Corner Rectangle 30"/>
          <p:cNvSpPr/>
          <p:nvPr/>
        </p:nvSpPr>
        <p:spPr>
          <a:xfrm rot="16200000">
            <a:off x="3445669" y="3140869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ound Same Side Corner Rectangle 31"/>
          <p:cNvSpPr/>
          <p:nvPr/>
        </p:nvSpPr>
        <p:spPr>
          <a:xfrm rot="5400000" flipH="1">
            <a:off x="6304756" y="4995069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502400" y="1549400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6502400" y="2735263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6502400" y="3957638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0255" name="TextBox 35"/>
          <p:cNvSpPr txBox="1">
            <a:spLocks noChangeArrowheads="1"/>
          </p:cNvSpPr>
          <p:nvPr/>
        </p:nvSpPr>
        <p:spPr bwMode="auto">
          <a:xfrm>
            <a:off x="6502400" y="5143500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2055813" y="1735138"/>
            <a:ext cx="3779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2055813" y="2921000"/>
            <a:ext cx="37798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055813" y="4143375"/>
            <a:ext cx="37798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0259" name="Rectangle 39"/>
          <p:cNvSpPr>
            <a:spLocks noChangeArrowheads="1"/>
          </p:cNvSpPr>
          <p:nvPr/>
        </p:nvSpPr>
        <p:spPr bwMode="auto">
          <a:xfrm>
            <a:off x="2055813" y="5329238"/>
            <a:ext cx="3779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TIÊU ĐỀ</a:t>
            </a:r>
          </a:p>
        </p:txBody>
      </p:sp>
      <p:sp>
        <p:nvSpPr>
          <p:cNvPr id="4" name="Freeform 3"/>
          <p:cNvSpPr/>
          <p:nvPr/>
        </p:nvSpPr>
        <p:spPr>
          <a:xfrm>
            <a:off x="-15875" y="1335088"/>
            <a:ext cx="5094288" cy="1635125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4471988" y="1047750"/>
            <a:ext cx="661987" cy="1814513"/>
            <a:chOff x="4476750" y="1056604"/>
            <a:chExt cx="661988" cy="1815184"/>
          </a:xfrm>
        </p:grpSpPr>
        <p:sp>
          <p:nvSpPr>
            <p:cNvPr id="5" name="Freeform 4"/>
            <p:cNvSpPr/>
            <p:nvPr/>
          </p:nvSpPr>
          <p:spPr>
            <a:xfrm>
              <a:off x="4476750" y="1166183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648200" y="1056604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9" name="Freeform 78"/>
          <p:cNvSpPr/>
          <p:nvPr/>
        </p:nvSpPr>
        <p:spPr>
          <a:xfrm>
            <a:off x="-15875" y="3070225"/>
            <a:ext cx="6172200" cy="163671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22000">
                <a:schemeClr val="accent6">
                  <a:lumMod val="75000"/>
                </a:schemeClr>
              </a:gs>
              <a:gs pos="61000">
                <a:schemeClr val="accent6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70" name="Group 79"/>
          <p:cNvGrpSpPr>
            <a:grpSpLocks/>
          </p:cNvGrpSpPr>
          <p:nvPr/>
        </p:nvGrpSpPr>
        <p:grpSpPr bwMode="auto">
          <a:xfrm>
            <a:off x="5648325" y="2767013"/>
            <a:ext cx="555625" cy="1816100"/>
            <a:chOff x="4476750" y="1056604"/>
            <a:chExt cx="661988" cy="1815184"/>
          </a:xfrm>
        </p:grpSpPr>
        <p:sp>
          <p:nvSpPr>
            <p:cNvPr id="81" name="Freeform 80"/>
            <p:cNvSpPr/>
            <p:nvPr/>
          </p:nvSpPr>
          <p:spPr>
            <a:xfrm>
              <a:off x="4476750" y="1166086"/>
              <a:ext cx="661988" cy="1705702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4648867" y="1056604"/>
              <a:ext cx="399084" cy="166603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3" name="Freeform 82"/>
          <p:cNvSpPr/>
          <p:nvPr/>
        </p:nvSpPr>
        <p:spPr>
          <a:xfrm>
            <a:off x="-15875" y="4813300"/>
            <a:ext cx="7207250" cy="163671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22000">
                <a:schemeClr val="accent3">
                  <a:lumMod val="75000"/>
                </a:schemeClr>
              </a:gs>
              <a:gs pos="61000">
                <a:schemeClr val="accent3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72" name="Group 83"/>
          <p:cNvGrpSpPr>
            <a:grpSpLocks/>
          </p:cNvGrpSpPr>
          <p:nvPr/>
        </p:nvGrpSpPr>
        <p:grpSpPr bwMode="auto">
          <a:xfrm>
            <a:off x="6832600" y="4525963"/>
            <a:ext cx="396875" cy="1814512"/>
            <a:chOff x="4476750" y="1056604"/>
            <a:chExt cx="661988" cy="1815184"/>
          </a:xfrm>
        </p:grpSpPr>
        <p:sp>
          <p:nvSpPr>
            <p:cNvPr id="85" name="Freeform 84"/>
            <p:cNvSpPr/>
            <p:nvPr/>
          </p:nvSpPr>
          <p:spPr>
            <a:xfrm>
              <a:off x="4476750" y="1166182"/>
              <a:ext cx="661988" cy="1705606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648868" y="1056604"/>
              <a:ext cx="399840" cy="166749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273" name="TextBox 86"/>
          <p:cNvSpPr txBox="1">
            <a:spLocks noChangeArrowheads="1"/>
          </p:cNvSpPr>
          <p:nvPr/>
        </p:nvSpPr>
        <p:spPr bwMode="auto">
          <a:xfrm>
            <a:off x="171450" y="1690688"/>
            <a:ext cx="1030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01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4" name="TextBox 87"/>
          <p:cNvSpPr txBox="1">
            <a:spLocks noChangeArrowheads="1"/>
          </p:cNvSpPr>
          <p:nvPr/>
        </p:nvSpPr>
        <p:spPr bwMode="auto">
          <a:xfrm>
            <a:off x="171450" y="3427413"/>
            <a:ext cx="1030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02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5" name="TextBox 88"/>
          <p:cNvSpPr txBox="1">
            <a:spLocks noChangeArrowheads="1"/>
          </p:cNvSpPr>
          <p:nvPr/>
        </p:nvSpPr>
        <p:spPr bwMode="auto">
          <a:xfrm>
            <a:off x="171450" y="5170488"/>
            <a:ext cx="1030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03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6" name="Rectangle 89"/>
          <p:cNvSpPr>
            <a:spLocks noChangeArrowheads="1"/>
          </p:cNvSpPr>
          <p:nvPr/>
        </p:nvSpPr>
        <p:spPr bwMode="auto">
          <a:xfrm>
            <a:off x="1341438" y="1782763"/>
            <a:ext cx="2620962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1277" name="Rectangle 90"/>
          <p:cNvSpPr>
            <a:spLocks noChangeArrowheads="1"/>
          </p:cNvSpPr>
          <p:nvPr/>
        </p:nvSpPr>
        <p:spPr bwMode="auto">
          <a:xfrm>
            <a:off x="1341438" y="3627438"/>
            <a:ext cx="40814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1278" name="Rectangle 91"/>
          <p:cNvSpPr>
            <a:spLocks noChangeArrowheads="1"/>
          </p:cNvSpPr>
          <p:nvPr/>
        </p:nvSpPr>
        <p:spPr bwMode="auto">
          <a:xfrm>
            <a:off x="1341438" y="5370046"/>
            <a:ext cx="4081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BlogCongDong.Com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sẻ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PowerPoint </a:t>
            </a:r>
            <a:r>
              <a:rPr lang="en-US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đẹp</a:t>
            </a:r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TIÊU ĐỀ</a:t>
            </a:r>
          </a:p>
        </p:txBody>
      </p:sp>
      <p:grpSp>
        <p:nvGrpSpPr>
          <p:cNvPr id="12291" name="Group 17"/>
          <p:cNvGrpSpPr>
            <a:grpSpLocks/>
          </p:cNvGrpSpPr>
          <p:nvPr/>
        </p:nvGrpSpPr>
        <p:grpSpPr bwMode="auto">
          <a:xfrm>
            <a:off x="1365250" y="1190625"/>
            <a:ext cx="6310313" cy="1778000"/>
            <a:chOff x="1728357" y="1304449"/>
            <a:chExt cx="5477985" cy="1543674"/>
          </a:xfrm>
        </p:grpSpPr>
        <p:grpSp>
          <p:nvGrpSpPr>
            <p:cNvPr id="12317" name="Group 18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22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18" name="Group 19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21" name="Right Triangle 20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Trapezoid 2"/>
              <p:cNvSpPr/>
              <p:nvPr/>
            </p:nvSpPr>
            <p:spPr>
              <a:xfrm rot="19191503">
                <a:off x="1728357" y="1570458"/>
                <a:ext cx="2001014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12292" name="Group 26"/>
          <p:cNvGrpSpPr>
            <a:grpSpLocks/>
          </p:cNvGrpSpPr>
          <p:nvPr/>
        </p:nvGrpSpPr>
        <p:grpSpPr bwMode="auto">
          <a:xfrm>
            <a:off x="1365250" y="3003550"/>
            <a:ext cx="6310313" cy="1779588"/>
            <a:chOff x="1728357" y="1304449"/>
            <a:chExt cx="5477985" cy="1543674"/>
          </a:xfrm>
        </p:grpSpPr>
        <p:grpSp>
          <p:nvGrpSpPr>
            <p:cNvPr id="12310" name="Group 27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15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2286492" y="1455925"/>
                <a:ext cx="4640094" cy="1248985"/>
              </a:xfrm>
              <a:prstGeom prst="rect">
                <a:avLst/>
              </a:prstGeom>
              <a:solidFill>
                <a:schemeClr val="accent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11" name="Group 28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30" name="Right Triangle 29"/>
              <p:cNvSpPr/>
              <p:nvPr/>
            </p:nvSpPr>
            <p:spPr>
              <a:xfrm flipH="1">
                <a:off x="2114228" y="2473565"/>
                <a:ext cx="172264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3449616" y="1304449"/>
                <a:ext cx="172263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Trapezoid 2"/>
              <p:cNvSpPr/>
              <p:nvPr/>
            </p:nvSpPr>
            <p:spPr>
              <a:xfrm rot="19191503">
                <a:off x="1728357" y="1571597"/>
                <a:ext cx="2001014" cy="462689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12293" name="Group 35"/>
          <p:cNvGrpSpPr>
            <a:grpSpLocks/>
          </p:cNvGrpSpPr>
          <p:nvPr/>
        </p:nvGrpSpPr>
        <p:grpSpPr bwMode="auto">
          <a:xfrm>
            <a:off x="1365250" y="4808538"/>
            <a:ext cx="6310313" cy="1778000"/>
            <a:chOff x="1728357" y="1304449"/>
            <a:chExt cx="5477985" cy="1543674"/>
          </a:xfrm>
        </p:grpSpPr>
        <p:grpSp>
          <p:nvGrpSpPr>
            <p:cNvPr id="12303" name="Group 36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08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04" name="Group 37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39" name="Right Triangle 38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1" name="Trapezoid 2"/>
              <p:cNvSpPr/>
              <p:nvPr/>
            </p:nvSpPr>
            <p:spPr>
              <a:xfrm rot="19191503">
                <a:off x="1728357" y="1570457"/>
                <a:ext cx="2001014" cy="464481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45" name="5-Point Star 44"/>
          <p:cNvSpPr/>
          <p:nvPr/>
        </p:nvSpPr>
        <p:spPr bwMode="auto">
          <a:xfrm>
            <a:off x="628967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302737" y="5486399"/>
            <a:ext cx="617269" cy="455157"/>
            <a:chOff x="5210175" y="2278856"/>
            <a:chExt cx="235744" cy="173831"/>
          </a:xfrm>
          <a:solidFill>
            <a:schemeClr val="bg1"/>
          </a:solidFill>
        </p:grpSpPr>
        <p:sp>
          <p:nvSpPr>
            <p:cNvPr id="47" name="Frame 46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1682472"/>
            <a:ext cx="638779" cy="718295"/>
            <a:chOff x="4290008" y="4767262"/>
            <a:chExt cx="902113" cy="1014412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297" name="Rectangle 56"/>
          <p:cNvSpPr>
            <a:spLocks noChangeArrowheads="1"/>
          </p:cNvSpPr>
          <p:nvPr/>
        </p:nvSpPr>
        <p:spPr bwMode="auto">
          <a:xfrm>
            <a:off x="3155950" y="1792288"/>
            <a:ext cx="2863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2298" name="Rectangle 57"/>
          <p:cNvSpPr>
            <a:spLocks noChangeArrowheads="1"/>
          </p:cNvSpPr>
          <p:nvPr/>
        </p:nvSpPr>
        <p:spPr bwMode="auto">
          <a:xfrm>
            <a:off x="3155950" y="3605213"/>
            <a:ext cx="2863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2299" name="Rectangle 58"/>
          <p:cNvSpPr>
            <a:spLocks noChangeArrowheads="1"/>
          </p:cNvSpPr>
          <p:nvPr/>
        </p:nvSpPr>
        <p:spPr bwMode="auto">
          <a:xfrm>
            <a:off x="3155950" y="5410200"/>
            <a:ext cx="2863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60" name="Rectangle 59"/>
          <p:cNvSpPr/>
          <p:nvPr/>
        </p:nvSpPr>
        <p:spPr>
          <a:xfrm rot="19126099">
            <a:off x="1635125" y="1555750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01</a:t>
            </a:r>
          </a:p>
        </p:txBody>
      </p:sp>
      <p:sp>
        <p:nvSpPr>
          <p:cNvPr id="61" name="Rectangle 60"/>
          <p:cNvSpPr/>
          <p:nvPr/>
        </p:nvSpPr>
        <p:spPr>
          <a:xfrm rot="19126099">
            <a:off x="163512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02</a:t>
            </a:r>
          </a:p>
        </p:txBody>
      </p:sp>
      <p:sp>
        <p:nvSpPr>
          <p:cNvPr id="62" name="Rectangle 61"/>
          <p:cNvSpPr/>
          <p:nvPr/>
        </p:nvSpPr>
        <p:spPr>
          <a:xfrm rot="19126099">
            <a:off x="1635125" y="5157788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3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B8212"/>
      </a:accent3>
      <a:accent4>
        <a:srgbClr val="909465"/>
      </a:accent4>
      <a:accent5>
        <a:srgbClr val="D62037"/>
      </a:accent5>
      <a:accent6>
        <a:srgbClr val="FFC331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274</Words>
  <Application>Microsoft Office PowerPoint</Application>
  <PresentationFormat>On-screen Show (4:3)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Comic Sans MS</vt:lpstr>
      <vt:lpstr>Verdana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Nga</cp:lastModifiedBy>
  <cp:revision>77</cp:revision>
  <dcterms:created xsi:type="dcterms:W3CDTF">2014-05-08T07:15:53Z</dcterms:created>
  <dcterms:modified xsi:type="dcterms:W3CDTF">2017-09-15T09:17:03Z</dcterms:modified>
</cp:coreProperties>
</file>