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20" autoAdjust="0"/>
    <p:restoredTop sz="94660"/>
  </p:normalViewPr>
  <p:slideViewPr>
    <p:cSldViewPr>
      <p:cViewPr varScale="1">
        <p:scale>
          <a:sx n="56" d="100"/>
          <a:sy n="56" d="100"/>
        </p:scale>
        <p:origin x="8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0" y="2708275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720975"/>
            <a:ext cx="9144000" cy="817563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vi-VN" noProof="0"/>
              <a:t>Bấm &amp; sửa kiểu tiêu đề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2176463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vi-VN" noProof="0"/>
              <a:t>Bấm &amp; sửa kiểu phụ đề</a:t>
            </a:r>
            <a:endParaRPr lang="en-US" noProof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381000" y="271463"/>
            <a:ext cx="10890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b="1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23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77FC70-716C-40BF-B175-2B48BE74B56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1C2E4C-EA64-47D3-9B59-88B32A0A311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5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A7FBD0-78A5-48F4-B6EF-67CF6A57DF8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4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Chân trang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8" name="Chỗ dành sẵn cho Số hiệu Bản chiế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27EDE1-B9A8-4512-8C5C-EC4879B6A93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55C08-761E-4982-A8D8-28793D00B756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47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3" name="Chỗ dành sẵn cho Số hiệu Bản chiế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09C0FD-90B7-4A6D-8B9C-BF2CE42E271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19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6690F8-9C5A-46FB-B2A3-03C4BBC96F79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8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0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C3EAE-AB23-46D4-B0D6-3D8C9A86EE6F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9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0C02D-B2E2-4343-9E38-B775AA87CA1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5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D2AF0-2B8B-4A7B-BC64-B1820C98A18C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55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êu đề và Bả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Bảng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vi-VN"/>
              <a:t>Bấm biểu tượng để thêm bảng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98202ED1-675A-4FA8-9C11-B94FEC5A67A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3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A1BC-9888-4AA6-B885-EBED25012988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45F2-85C8-41EA-B0D2-FDA229D3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3EAF5A-02A3-47C7-A2DA-BB9F5281BFB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Mẫu PowerPoint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36AF86-635A-4C48-BD37-A7D856ABF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1958975" y="1905000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1958975" y="2809875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1958975" y="3714750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1958975" y="4702175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FFFF"/>
                  </a:solidFill>
                </a:rPr>
                <a:t>Thêm chữ</a:t>
              </a: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69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khối</a:t>
            </a:r>
            <a:endParaRPr lang="en-US" sz="160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295400" y="1752600"/>
            <a:ext cx="6477000" cy="4146945"/>
            <a:chOff x="624" y="967"/>
            <a:chExt cx="4416" cy="2750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3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gray">
            <a:xfrm>
              <a:off x="2605" y="1942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>
                  <a:solidFill>
                    <a:srgbClr val="FFFFFF"/>
                  </a:solidFill>
                </a:rPr>
                <a:t>Chữ</a:t>
              </a: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>
                  <a:solidFill>
                    <a:srgbClr val="001D3A"/>
                  </a:solidFill>
                  <a:latin typeface="Verdana" pitchFamily="34" charset="0"/>
                </a:rPr>
                <a:t>Ý chính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Ý phụ 1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Ý phụ 2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Ý phụ 3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Ý phụ 4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Ý phụ 5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gray">
            <a:xfrm>
              <a:off x="2588" y="1107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>
                  <a:solidFill>
                    <a:srgbClr val="FFFFFF"/>
                  </a:solidFill>
                </a:rPr>
                <a:t>Chữ</a:t>
              </a: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gray">
            <a:xfrm>
              <a:off x="2590" y="3459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>
                  <a:solidFill>
                    <a:srgbClr val="FFFFFF"/>
                  </a:solidFill>
                </a:rPr>
                <a:t>Chữ</a:t>
              </a: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>
                  <a:solidFill>
                    <a:srgbClr val="001D3A"/>
                  </a:solidFill>
                  <a:latin typeface="Verdana" pitchFamily="34" charset="0"/>
                </a:rPr>
                <a:t>Ý chính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Ý phụ 1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Ý phụ 2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Ý phụ 3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Ý phụ 4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SzPct val="60000"/>
                <a:buFontTx/>
                <a:buChar char="•"/>
              </a:pPr>
              <a:r>
                <a:rPr lang="en-US" sz="1500">
                  <a:solidFill>
                    <a:srgbClr val="001D3A"/>
                  </a:solidFill>
                  <a:latin typeface="Verdana" pitchFamily="34" charset="0"/>
                </a:rPr>
                <a:t>Ý phụ 5</a:t>
              </a: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gray">
            <a:xfrm>
              <a:off x="2605" y="2265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>
                  <a:solidFill>
                    <a:srgbClr val="FFFFFF"/>
                  </a:solidFill>
                </a:rPr>
                <a:t>Chữ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gray">
            <a:xfrm>
              <a:off x="2605" y="2622"/>
              <a:ext cx="47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>
                  <a:solidFill>
                    <a:srgbClr val="FFFFFF"/>
                  </a:solidFill>
                </a:rPr>
                <a:t>Chữ</a:t>
              </a:r>
            </a:p>
          </p:txBody>
        </p:sp>
      </p:grpSp>
      <p:sp>
        <p:nvSpPr>
          <p:cNvPr id="27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96000" y="6218670"/>
            <a:ext cx="2897187" cy="320675"/>
          </a:xfrm>
        </p:spPr>
        <p:txBody>
          <a:bodyPr/>
          <a:lstStyle/>
          <a:p>
            <a:r>
              <a:rPr lang="en-US" b="0" i="1" dirty="0"/>
              <a:t>http://blogcongdong.com</a:t>
            </a:r>
          </a:p>
        </p:txBody>
      </p:sp>
    </p:spTree>
    <p:extLst>
      <p:ext uri="{BB962C8B-B14F-4D97-AF65-F5344CB8AC3E}">
        <p14:creationId xmlns:p14="http://schemas.microsoft.com/office/powerpoint/2010/main" val="129812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khối</a:t>
            </a:r>
            <a:endParaRPr lang="en-US" sz="160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143000" y="2001980"/>
            <a:ext cx="6705600" cy="3352800"/>
            <a:chOff x="528" y="1248"/>
            <a:chExt cx="4656" cy="225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</p:grpSp>
        <p:sp>
          <p:nvSpPr>
            <p:cNvPr id="74766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gray">
            <a:xfrm>
              <a:off x="2243" y="1920"/>
              <a:ext cx="1198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500" b="1">
                  <a:solidFill>
                    <a:srgbClr val="FFFFFF"/>
                  </a:solidFill>
                </a:rPr>
                <a:t>Khái niệm</a:t>
              </a:r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 anchor="ctr"/>
            <a:lstStyle/>
            <a:p>
              <a:pPr algn="ctr" defTabSz="9572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000066"/>
                  </a:solidFill>
                </a:rPr>
                <a:t>Thêm chữ</a:t>
              </a: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gray">
            <a:xfrm>
              <a:off x="823" y="168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>
                  <a:solidFill>
                    <a:srgbClr val="FFFFFF"/>
                  </a:solidFill>
                </a:rPr>
                <a:t>Chữ</a:t>
              </a: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gray">
            <a:xfrm>
              <a:off x="823" y="2032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>
                  <a:solidFill>
                    <a:srgbClr val="FFFFFF"/>
                  </a:solidFill>
                </a:rPr>
                <a:t>Chữ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gray">
            <a:xfrm>
              <a:off x="823" y="234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>
                  <a:solidFill>
                    <a:srgbClr val="FFFFFF"/>
                  </a:solidFill>
                </a:rPr>
                <a:t>Chữ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gray">
            <a:xfrm>
              <a:off x="4342" y="234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>
                  <a:solidFill>
                    <a:srgbClr val="FFFFFF"/>
                  </a:solidFill>
                </a:rPr>
                <a:t>Chữ</a:t>
              </a: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gray">
            <a:xfrm>
              <a:off x="4342" y="2026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>
                  <a:solidFill>
                    <a:srgbClr val="FFFFFF"/>
                  </a:solidFill>
                </a:rPr>
                <a:t>Chữ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gray">
            <a:xfrm>
              <a:off x="4342" y="1683"/>
              <a:ext cx="4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82" tIns="47891" rIns="95782" bIns="47891">
              <a:spAutoFit/>
            </a:bodyPr>
            <a:lstStyle>
              <a:lvl1pPr defTabSz="957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79425" defTabSz="957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957263" defTabSz="957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6688" defTabSz="957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916113" defTabSz="957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3733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8305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877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744913" defTabSz="957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>
                  <a:solidFill>
                    <a:srgbClr val="FFFFFF"/>
                  </a:solidFill>
                </a:rPr>
                <a:t>Chữ</a:t>
              </a:r>
            </a:p>
          </p:txBody>
        </p:sp>
      </p:grpSp>
      <p:sp>
        <p:nvSpPr>
          <p:cNvPr id="35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96000" y="6218670"/>
            <a:ext cx="2897187" cy="320675"/>
          </a:xfrm>
        </p:spPr>
        <p:txBody>
          <a:bodyPr/>
          <a:lstStyle/>
          <a:p>
            <a:r>
              <a:rPr lang="en-US" b="0" i="1" dirty="0"/>
              <a:t>http://blogcongdong.com</a:t>
            </a:r>
          </a:p>
          <a:p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4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235200" y="2232025"/>
            <a:ext cx="4724400" cy="37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/>
              <a:t>http://blogcongdong.com</a:t>
            </a: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51050" y="2777835"/>
            <a:ext cx="5092700" cy="7175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5BBE5"/>
                    </a:gs>
                    <a:gs pos="50000">
                      <a:srgbClr val="35BBE5">
                        <a:gamma/>
                        <a:tint val="0"/>
                        <a:invGamma/>
                      </a:srgbClr>
                    </a:gs>
                    <a:gs pos="100000">
                      <a:srgbClr val="35BBE5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CẢM ƠN!</a:t>
            </a:r>
          </a:p>
        </p:txBody>
      </p:sp>
    </p:spTree>
    <p:extLst>
      <p:ext uri="{BB962C8B-B14F-4D97-AF65-F5344CB8AC3E}">
        <p14:creationId xmlns:p14="http://schemas.microsoft.com/office/powerpoint/2010/main" val="2949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89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Wingdings</vt:lpstr>
      <vt:lpstr>Chủ đề của Office</vt:lpstr>
      <vt:lpstr>cdb2004c019l</vt:lpstr>
      <vt:lpstr>Mẫu PowerPoint</vt:lpstr>
      <vt:lpstr>Nội dung</vt:lpstr>
      <vt:lpstr>Sơ đồ khối</vt:lpstr>
      <vt:lpstr>Sơ đồ khối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MA^PowerPoint</dc:title>
  <dc:creator>Carcassonno</dc:creator>
  <cp:lastModifiedBy>Nga</cp:lastModifiedBy>
  <cp:revision>11</cp:revision>
  <dcterms:created xsi:type="dcterms:W3CDTF">2013-03-30T05:32:17Z</dcterms:created>
  <dcterms:modified xsi:type="dcterms:W3CDTF">2017-09-15T09:05:59Z</dcterms:modified>
</cp:coreProperties>
</file>