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61" r:id="rId5"/>
    <p:sldId id="262" r:id="rId6"/>
    <p:sldId id="263" r:id="rId7"/>
    <p:sldId id="267" r:id="rId8"/>
    <p:sldId id="266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C00"/>
    <a:srgbClr val="00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1416" y="72"/>
      </p:cViewPr>
      <p:guideLst>
        <p:guide orient="horz" pos="2142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D702B-F7C7-4C9A-84C4-FA02C2CC7DCA}" type="doc">
      <dgm:prSet loTypeId="urn:microsoft.com/office/officeart/2005/8/layout/radial6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AFD599-CFDC-4CB9-BB14-23138F35C917}">
      <dgm:prSet phldrT="[Text]" custT="1"/>
      <dgm:spPr>
        <a:gradFill rotWithShape="0">
          <a:gsLst>
            <a:gs pos="0">
              <a:srgbClr val="9BBB59">
                <a:hueOff val="0"/>
                <a:satOff val="0"/>
                <a:alphaOff val="0"/>
                <a:shade val="51000"/>
                <a:satMod val="130000"/>
                <a:lumMod val="59000"/>
              </a:srgbClr>
            </a:gs>
            <a:gs pos="80000">
              <a:srgbClr val="9BBB59">
                <a:hueOff val="0"/>
                <a:satOff val="0"/>
                <a:alphaOff val="0"/>
                <a:shade val="93000"/>
                <a:satMod val="130000"/>
                <a:lumMod val="86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>
            <a:rot lat="0" lon="0" rev="20400000"/>
          </a:lightRig>
        </a:scene3d>
        <a:sp3d prstMaterial="plastic">
          <a:bevelT w="3810000" h="2540000" prst="artDeco"/>
        </a:sp3d>
      </dgm:spPr>
      <dgm:t>
        <a:bodyPr/>
        <a:lstStyle/>
        <a:p>
          <a:r>
            <a:rPr lang="en-US" sz="2800" b="1" smtClean="0">
              <a:solidFill>
                <a:schemeClr val="bg1"/>
              </a:solidFill>
              <a:effectLst>
                <a:outerShdw blurRad="50800" dist="50800" algn="l" rotWithShape="0">
                  <a:prstClr val="black"/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Nội dung</a:t>
          </a:r>
          <a:endParaRPr lang="en-US" sz="2800" b="1" dirty="0">
            <a:solidFill>
              <a:schemeClr val="bg1"/>
            </a:solidFill>
            <a:effectLst>
              <a:outerShdw blurRad="50800" dist="50800" algn="l" rotWithShape="0">
                <a:prstClr val="black"/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4F46AA-E4C1-445D-9624-DD65ED159DF6}" type="parTrans" cxnId="{D7B4A36F-D968-436A-B72B-7BF8CB58E99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C1CB08C-C136-4ACA-86DE-2C0FA04B79F1}" type="sibTrans" cxnId="{D7B4A36F-D968-436A-B72B-7BF8CB58E99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348FF48-6573-4347-B135-D8B86211BBA5}">
      <dgm:prSet phldrT="[Text]" custT="1"/>
      <dgm:spPr>
        <a:xfrm>
          <a:off x="3074003" y="1211"/>
          <a:ext cx="1319592" cy="1319592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76B1D05-569D-493A-AB3E-4890D54B522F}" type="parTrans" cxnId="{8422202C-E9DB-4C7C-93DB-26096FCFE0E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509A90B-9C0C-46C2-89C2-BC49D304A4D7}" type="sibTrans" cxnId="{8422202C-E9DB-4C7C-93DB-26096FCFE0EF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09EC081-C14F-4365-AB5E-77C8177ED14E}">
      <dgm:prSet phldrT="[Text]" custT="1"/>
      <dgm:spPr>
        <a:xfrm>
          <a:off x="4978029" y="1384567"/>
          <a:ext cx="1319592" cy="1319592"/>
        </a:xfr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FFC468D-66D5-4E43-90B9-00B9C5E877F8}" type="parTrans" cxnId="{DCC83300-AAEF-4717-882A-4DE3459B07B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68F367B-FE5B-4CF0-AB68-9BB59907461F}" type="sibTrans" cxnId="{DCC83300-AAEF-4717-882A-4DE3459B07BB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5F65EE9-4861-48C0-B22F-FF8A3CAD33D7}">
      <dgm:prSet phldrT="[Text]" custT="1"/>
      <dgm:spPr>
        <a:xfrm>
          <a:off x="4250756" y="3622883"/>
          <a:ext cx="1319592" cy="1319592"/>
        </a:xfr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FA9561C-4ACD-4E03-A8B2-132F4717A5BB}" type="parTrans" cxnId="{C61AB2F8-DA48-4F4D-82E6-C16D7775BB8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7319E4B-CB1C-4928-8C05-382E9C35EC3D}" type="sibTrans" cxnId="{C61AB2F8-DA48-4F4D-82E6-C16D7775BB8C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B8E0D4E-3DBD-4F10-88D0-285F11854C32}">
      <dgm:prSet phldrT="[Text]" custT="1"/>
      <dgm:spPr>
        <a:xfrm>
          <a:off x="1897251" y="3622883"/>
          <a:ext cx="1319592" cy="1319592"/>
        </a:xfr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920267B-0BBB-409E-A38E-E400901F5874}" type="parTrans" cxnId="{376A158E-4F66-4D4B-B492-561FC073C61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0DE4276-D14B-4A34-9A55-D04CAB5D0A1D}" type="sibTrans" cxnId="{376A158E-4F66-4D4B-B492-561FC073C612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B3CD89D-A6CB-4EC4-B534-24E69E8D9AFB}">
      <dgm:prSet phldrT="[Text]" custT="1"/>
      <dgm:spPr>
        <a:xfrm>
          <a:off x="1169978" y="1384567"/>
          <a:ext cx="1319592" cy="1319592"/>
        </a:xfr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75AEC72-E904-4CC3-BD90-C6A7F8A169FF}" type="parTrans" cxnId="{B8BBE044-537D-49B2-8FED-6D3D6D3C5F5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8D821A-6D43-4398-A034-5D68210854A5}" type="sibTrans" cxnId="{B8BBE044-537D-49B2-8FED-6D3D6D3C5F52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C406B86-3B9E-446B-8CDE-E6A19215F3C4}" type="pres">
      <dgm:prSet presAssocID="{513D702B-F7C7-4C9A-84C4-FA02C2CC7DC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62EB9-60EA-4C16-9ED6-E5ABAA1322BC}" type="pres">
      <dgm:prSet presAssocID="{0DAFD599-CFDC-4CB9-BB14-23138F35C917}" presName="centerShape" presStyleLbl="node0" presStyleIdx="0" presStyleCnt="1"/>
      <dgm:spPr>
        <a:xfrm>
          <a:off x="2791234" y="1720453"/>
          <a:ext cx="1885131" cy="1885131"/>
        </a:xfrm>
        <a:prstGeom prst="ellipse">
          <a:avLst/>
        </a:prstGeom>
      </dgm:spPr>
      <dgm:t>
        <a:bodyPr/>
        <a:lstStyle/>
        <a:p>
          <a:endParaRPr lang="en-US"/>
        </a:p>
      </dgm:t>
    </dgm:pt>
    <dgm:pt modelId="{D5A15665-17B6-49E8-92B9-7099824338D8}" type="pres">
      <dgm:prSet presAssocID="{7348FF48-6573-4347-B135-D8B86211BBA5}" presName="node" presStyleLbl="node1" presStyleIdx="0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2E387FB-8FA6-4DBF-ABE9-F87F43C188DC}" type="pres">
      <dgm:prSet presAssocID="{7348FF48-6573-4347-B135-D8B86211BBA5}" presName="dummy" presStyleCnt="0"/>
      <dgm:spPr/>
    </dgm:pt>
    <dgm:pt modelId="{8228FF21-17F5-4FE6-8274-4BE6E55F78CA}" type="pres">
      <dgm:prSet presAssocID="{7509A90B-9C0C-46C2-89C2-BC49D304A4D7}" presName="sibTrans" presStyleLbl="sibTrans2D1" presStyleIdx="0" presStyleCnt="5"/>
      <dgm:spPr>
        <a:prstGeom prst="blockArc">
          <a:avLst>
            <a:gd name="adj1" fmla="val 16200000"/>
            <a:gd name="adj2" fmla="val 2052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B64E0E6B-77E2-4699-B495-8B12EF34308C}" type="pres">
      <dgm:prSet presAssocID="{309EC081-C14F-4365-AB5E-77C8177ED14E}" presName="node" presStyleLbl="node1" presStyleIdx="1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0053EC4-2CA6-46D2-8AA1-97444EA20C47}" type="pres">
      <dgm:prSet presAssocID="{309EC081-C14F-4365-AB5E-77C8177ED14E}" presName="dummy" presStyleCnt="0"/>
      <dgm:spPr/>
    </dgm:pt>
    <dgm:pt modelId="{F063537D-A405-4A44-963C-29F186A5AC3B}" type="pres">
      <dgm:prSet presAssocID="{068F367B-FE5B-4CF0-AB68-9BB59907461F}" presName="sibTrans" presStyleLbl="sibTrans2D1" presStyleIdx="1" presStyleCnt="5"/>
      <dgm:spPr>
        <a:prstGeom prst="blockArc">
          <a:avLst>
            <a:gd name="adj1" fmla="val 20520000"/>
            <a:gd name="adj2" fmla="val 324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DDDFE6EF-7819-40FC-846A-FDB502042534}" type="pres">
      <dgm:prSet presAssocID="{E5F65EE9-4861-48C0-B22F-FF8A3CAD33D7}" presName="node" presStyleLbl="node1" presStyleIdx="2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953FD81-F9A3-406B-9200-750F1C1A5843}" type="pres">
      <dgm:prSet presAssocID="{E5F65EE9-4861-48C0-B22F-FF8A3CAD33D7}" presName="dummy" presStyleCnt="0"/>
      <dgm:spPr/>
    </dgm:pt>
    <dgm:pt modelId="{0B52176B-7794-406E-B61F-BDFD89FF563E}" type="pres">
      <dgm:prSet presAssocID="{D7319E4B-CB1C-4928-8C05-382E9C35EC3D}" presName="sibTrans" presStyleLbl="sibTrans2D1" presStyleIdx="2" presStyleCnt="5"/>
      <dgm:spPr>
        <a:prstGeom prst="blockArc">
          <a:avLst>
            <a:gd name="adj1" fmla="val 3240000"/>
            <a:gd name="adj2" fmla="val 756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247144F8-85B6-46BC-B6D4-FEEA2C3B90A4}" type="pres">
      <dgm:prSet presAssocID="{EB8E0D4E-3DBD-4F10-88D0-285F11854C32}" presName="node" presStyleLbl="node1" presStyleIdx="3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83CE005-78A6-43C3-95C4-003271035F2A}" type="pres">
      <dgm:prSet presAssocID="{EB8E0D4E-3DBD-4F10-88D0-285F11854C32}" presName="dummy" presStyleCnt="0"/>
      <dgm:spPr/>
    </dgm:pt>
    <dgm:pt modelId="{7E8F5CD5-2A03-4F00-A6B5-68327D392C01}" type="pres">
      <dgm:prSet presAssocID="{30DE4276-D14B-4A34-9A55-D04CAB5D0A1D}" presName="sibTrans" presStyleLbl="sibTrans2D1" presStyleIdx="3" presStyleCnt="5"/>
      <dgm:spPr>
        <a:prstGeom prst="blockArc">
          <a:avLst>
            <a:gd name="adj1" fmla="val 7560000"/>
            <a:gd name="adj2" fmla="val 1188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B65581A9-C36E-47EE-921E-AFA089CE7AF3}" type="pres">
      <dgm:prSet presAssocID="{8B3CD89D-A6CB-4EC4-B534-24E69E8D9AFB}" presName="node" presStyleLbl="node1" presStyleIdx="4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EE5C71D-EB7C-4B9E-B59C-3221F5F82B42}" type="pres">
      <dgm:prSet presAssocID="{8B3CD89D-A6CB-4EC4-B534-24E69E8D9AFB}" presName="dummy" presStyleCnt="0"/>
      <dgm:spPr/>
    </dgm:pt>
    <dgm:pt modelId="{B294E69B-8B65-4C51-B271-3BDC92C54987}" type="pres">
      <dgm:prSet presAssocID="{3F8D821A-6D43-4398-A034-5D68210854A5}" presName="sibTrans" presStyleLbl="sibTrans2D1" presStyleIdx="4" presStyleCnt="5"/>
      <dgm:spPr>
        <a:prstGeom prst="blockArc">
          <a:avLst>
            <a:gd name="adj1" fmla="val 11880000"/>
            <a:gd name="adj2" fmla="val 16200000"/>
            <a:gd name="adj3" fmla="val 4636"/>
          </a:avLst>
        </a:prstGeom>
      </dgm:spPr>
      <dgm:t>
        <a:bodyPr/>
        <a:lstStyle/>
        <a:p>
          <a:endParaRPr lang="en-US"/>
        </a:p>
      </dgm:t>
    </dgm:pt>
  </dgm:ptLst>
  <dgm:cxnLst>
    <dgm:cxn modelId="{C61AB2F8-DA48-4F4D-82E6-C16D7775BB8C}" srcId="{0DAFD599-CFDC-4CB9-BB14-23138F35C917}" destId="{E5F65EE9-4861-48C0-B22F-FF8A3CAD33D7}" srcOrd="2" destOrd="0" parTransId="{4FA9561C-4ACD-4E03-A8B2-132F4717A5BB}" sibTransId="{D7319E4B-CB1C-4928-8C05-382E9C35EC3D}"/>
    <dgm:cxn modelId="{53E0E3E2-FDC3-4CA7-A23A-490B55E2D341}" type="presOf" srcId="{7509A90B-9C0C-46C2-89C2-BC49D304A4D7}" destId="{8228FF21-17F5-4FE6-8274-4BE6E55F78CA}" srcOrd="0" destOrd="0" presId="urn:microsoft.com/office/officeart/2005/8/layout/radial6"/>
    <dgm:cxn modelId="{8422202C-E9DB-4C7C-93DB-26096FCFE0EF}" srcId="{0DAFD599-CFDC-4CB9-BB14-23138F35C917}" destId="{7348FF48-6573-4347-B135-D8B86211BBA5}" srcOrd="0" destOrd="0" parTransId="{376B1D05-569D-493A-AB3E-4890D54B522F}" sibTransId="{7509A90B-9C0C-46C2-89C2-BC49D304A4D7}"/>
    <dgm:cxn modelId="{5855D08D-15C4-4697-8695-280EAD563493}" type="presOf" srcId="{EB8E0D4E-3DBD-4F10-88D0-285F11854C32}" destId="{247144F8-85B6-46BC-B6D4-FEEA2C3B90A4}" srcOrd="0" destOrd="0" presId="urn:microsoft.com/office/officeart/2005/8/layout/radial6"/>
    <dgm:cxn modelId="{DCC83300-AAEF-4717-882A-4DE3459B07BB}" srcId="{0DAFD599-CFDC-4CB9-BB14-23138F35C917}" destId="{309EC081-C14F-4365-AB5E-77C8177ED14E}" srcOrd="1" destOrd="0" parTransId="{DFFC468D-66D5-4E43-90B9-00B9C5E877F8}" sibTransId="{068F367B-FE5B-4CF0-AB68-9BB59907461F}"/>
    <dgm:cxn modelId="{B8BBE044-537D-49B2-8FED-6D3D6D3C5F52}" srcId="{0DAFD599-CFDC-4CB9-BB14-23138F35C917}" destId="{8B3CD89D-A6CB-4EC4-B534-24E69E8D9AFB}" srcOrd="4" destOrd="0" parTransId="{875AEC72-E904-4CC3-BD90-C6A7F8A169FF}" sibTransId="{3F8D821A-6D43-4398-A034-5D68210854A5}"/>
    <dgm:cxn modelId="{094D70DE-C778-4D69-A7FA-9B0B265A0FE6}" type="presOf" srcId="{0DAFD599-CFDC-4CB9-BB14-23138F35C917}" destId="{A9662EB9-60EA-4C16-9ED6-E5ABAA1322BC}" srcOrd="0" destOrd="0" presId="urn:microsoft.com/office/officeart/2005/8/layout/radial6"/>
    <dgm:cxn modelId="{9B6AAA10-E8A7-4F23-89F3-23FC08A63F05}" type="presOf" srcId="{8B3CD89D-A6CB-4EC4-B534-24E69E8D9AFB}" destId="{B65581A9-C36E-47EE-921E-AFA089CE7AF3}" srcOrd="0" destOrd="0" presId="urn:microsoft.com/office/officeart/2005/8/layout/radial6"/>
    <dgm:cxn modelId="{23B7786F-F753-4082-B585-2220D5146F43}" type="presOf" srcId="{30DE4276-D14B-4A34-9A55-D04CAB5D0A1D}" destId="{7E8F5CD5-2A03-4F00-A6B5-68327D392C01}" srcOrd="0" destOrd="0" presId="urn:microsoft.com/office/officeart/2005/8/layout/radial6"/>
    <dgm:cxn modelId="{9F848329-8A24-4AF8-8935-D7E7D081CFAA}" type="presOf" srcId="{E5F65EE9-4861-48C0-B22F-FF8A3CAD33D7}" destId="{DDDFE6EF-7819-40FC-846A-FDB502042534}" srcOrd="0" destOrd="0" presId="urn:microsoft.com/office/officeart/2005/8/layout/radial6"/>
    <dgm:cxn modelId="{E3A65D73-6B5D-425E-AECE-DDD556DF3408}" type="presOf" srcId="{7348FF48-6573-4347-B135-D8B86211BBA5}" destId="{D5A15665-17B6-49E8-92B9-7099824338D8}" srcOrd="0" destOrd="0" presId="urn:microsoft.com/office/officeart/2005/8/layout/radial6"/>
    <dgm:cxn modelId="{2259B354-2056-4CD7-8162-D54063B4C7BC}" type="presOf" srcId="{3F8D821A-6D43-4398-A034-5D68210854A5}" destId="{B294E69B-8B65-4C51-B271-3BDC92C54987}" srcOrd="0" destOrd="0" presId="urn:microsoft.com/office/officeart/2005/8/layout/radial6"/>
    <dgm:cxn modelId="{D7B4A36F-D968-436A-B72B-7BF8CB58E993}" srcId="{513D702B-F7C7-4C9A-84C4-FA02C2CC7DCA}" destId="{0DAFD599-CFDC-4CB9-BB14-23138F35C917}" srcOrd="0" destOrd="0" parTransId="{5A4F46AA-E4C1-445D-9624-DD65ED159DF6}" sibTransId="{3C1CB08C-C136-4ACA-86DE-2C0FA04B79F1}"/>
    <dgm:cxn modelId="{1283D19C-2074-4B0B-9294-C06EB01938F2}" type="presOf" srcId="{513D702B-F7C7-4C9A-84C4-FA02C2CC7DCA}" destId="{DC406B86-3B9E-446B-8CDE-E6A19215F3C4}" srcOrd="0" destOrd="0" presId="urn:microsoft.com/office/officeart/2005/8/layout/radial6"/>
    <dgm:cxn modelId="{C30F457E-649C-4AFB-B309-C378673DEA7B}" type="presOf" srcId="{068F367B-FE5B-4CF0-AB68-9BB59907461F}" destId="{F063537D-A405-4A44-963C-29F186A5AC3B}" srcOrd="0" destOrd="0" presId="urn:microsoft.com/office/officeart/2005/8/layout/radial6"/>
    <dgm:cxn modelId="{B515C67A-4870-4451-B8AA-B679AEFDC725}" type="presOf" srcId="{D7319E4B-CB1C-4928-8C05-382E9C35EC3D}" destId="{0B52176B-7794-406E-B61F-BDFD89FF563E}" srcOrd="0" destOrd="0" presId="urn:microsoft.com/office/officeart/2005/8/layout/radial6"/>
    <dgm:cxn modelId="{376A158E-4F66-4D4B-B492-561FC073C612}" srcId="{0DAFD599-CFDC-4CB9-BB14-23138F35C917}" destId="{EB8E0D4E-3DBD-4F10-88D0-285F11854C32}" srcOrd="3" destOrd="0" parTransId="{4920267B-0BBB-409E-A38E-E400901F5874}" sibTransId="{30DE4276-D14B-4A34-9A55-D04CAB5D0A1D}"/>
    <dgm:cxn modelId="{F3485ED1-5BDE-4048-B05F-ED2EBDC0BF18}" type="presOf" srcId="{309EC081-C14F-4365-AB5E-77C8177ED14E}" destId="{B64E0E6B-77E2-4699-B495-8B12EF34308C}" srcOrd="0" destOrd="0" presId="urn:microsoft.com/office/officeart/2005/8/layout/radial6"/>
    <dgm:cxn modelId="{B3FACFA0-DE92-4B9F-86A7-FC71A57A8A4B}" type="presParOf" srcId="{DC406B86-3B9E-446B-8CDE-E6A19215F3C4}" destId="{A9662EB9-60EA-4C16-9ED6-E5ABAA1322BC}" srcOrd="0" destOrd="0" presId="urn:microsoft.com/office/officeart/2005/8/layout/radial6"/>
    <dgm:cxn modelId="{885A12F5-34A8-47C3-9702-3C1CE25A3CD2}" type="presParOf" srcId="{DC406B86-3B9E-446B-8CDE-E6A19215F3C4}" destId="{D5A15665-17B6-49E8-92B9-7099824338D8}" srcOrd="1" destOrd="0" presId="urn:microsoft.com/office/officeart/2005/8/layout/radial6"/>
    <dgm:cxn modelId="{D9ACB939-1D03-4854-8831-4E17308FC06A}" type="presParOf" srcId="{DC406B86-3B9E-446B-8CDE-E6A19215F3C4}" destId="{92E387FB-8FA6-4DBF-ABE9-F87F43C188DC}" srcOrd="2" destOrd="0" presId="urn:microsoft.com/office/officeart/2005/8/layout/radial6"/>
    <dgm:cxn modelId="{931B0606-4B49-450C-8F6B-C1C8C5D66261}" type="presParOf" srcId="{DC406B86-3B9E-446B-8CDE-E6A19215F3C4}" destId="{8228FF21-17F5-4FE6-8274-4BE6E55F78CA}" srcOrd="3" destOrd="0" presId="urn:microsoft.com/office/officeart/2005/8/layout/radial6"/>
    <dgm:cxn modelId="{4EB1A253-1959-4E3E-909E-D6C7280739AA}" type="presParOf" srcId="{DC406B86-3B9E-446B-8CDE-E6A19215F3C4}" destId="{B64E0E6B-77E2-4699-B495-8B12EF34308C}" srcOrd="4" destOrd="0" presId="urn:microsoft.com/office/officeart/2005/8/layout/radial6"/>
    <dgm:cxn modelId="{6BD61778-9FB5-4E1B-8008-2184E2DAF6C3}" type="presParOf" srcId="{DC406B86-3B9E-446B-8CDE-E6A19215F3C4}" destId="{F0053EC4-2CA6-46D2-8AA1-97444EA20C47}" srcOrd="5" destOrd="0" presId="urn:microsoft.com/office/officeart/2005/8/layout/radial6"/>
    <dgm:cxn modelId="{7C94A687-A31B-4406-8AC1-932FC4DF735F}" type="presParOf" srcId="{DC406B86-3B9E-446B-8CDE-E6A19215F3C4}" destId="{F063537D-A405-4A44-963C-29F186A5AC3B}" srcOrd="6" destOrd="0" presId="urn:microsoft.com/office/officeart/2005/8/layout/radial6"/>
    <dgm:cxn modelId="{2A61867B-EAC8-479F-A8C4-84780CD983F3}" type="presParOf" srcId="{DC406B86-3B9E-446B-8CDE-E6A19215F3C4}" destId="{DDDFE6EF-7819-40FC-846A-FDB502042534}" srcOrd="7" destOrd="0" presId="urn:microsoft.com/office/officeart/2005/8/layout/radial6"/>
    <dgm:cxn modelId="{ACADED0A-7759-4BD4-BA28-D03DC49B57D1}" type="presParOf" srcId="{DC406B86-3B9E-446B-8CDE-E6A19215F3C4}" destId="{A953FD81-F9A3-406B-9200-750F1C1A5843}" srcOrd="8" destOrd="0" presId="urn:microsoft.com/office/officeart/2005/8/layout/radial6"/>
    <dgm:cxn modelId="{1F66D2E2-3A76-44EF-8B39-EC24BB0A8C29}" type="presParOf" srcId="{DC406B86-3B9E-446B-8CDE-E6A19215F3C4}" destId="{0B52176B-7794-406E-B61F-BDFD89FF563E}" srcOrd="9" destOrd="0" presId="urn:microsoft.com/office/officeart/2005/8/layout/radial6"/>
    <dgm:cxn modelId="{9955BE29-E091-4C64-A849-4D4E3277A960}" type="presParOf" srcId="{DC406B86-3B9E-446B-8CDE-E6A19215F3C4}" destId="{247144F8-85B6-46BC-B6D4-FEEA2C3B90A4}" srcOrd="10" destOrd="0" presId="urn:microsoft.com/office/officeart/2005/8/layout/radial6"/>
    <dgm:cxn modelId="{6F25CB31-F3A0-4006-A555-DBA210169C5F}" type="presParOf" srcId="{DC406B86-3B9E-446B-8CDE-E6A19215F3C4}" destId="{C83CE005-78A6-43C3-95C4-003271035F2A}" srcOrd="11" destOrd="0" presId="urn:microsoft.com/office/officeart/2005/8/layout/radial6"/>
    <dgm:cxn modelId="{473DD781-15EC-4027-B0BA-5D310552AB24}" type="presParOf" srcId="{DC406B86-3B9E-446B-8CDE-E6A19215F3C4}" destId="{7E8F5CD5-2A03-4F00-A6B5-68327D392C01}" srcOrd="12" destOrd="0" presId="urn:microsoft.com/office/officeart/2005/8/layout/radial6"/>
    <dgm:cxn modelId="{68F68A8E-6DF5-4AF6-9AFD-5517A10C7FB7}" type="presParOf" srcId="{DC406B86-3B9E-446B-8CDE-E6A19215F3C4}" destId="{B65581A9-C36E-47EE-921E-AFA089CE7AF3}" srcOrd="13" destOrd="0" presId="urn:microsoft.com/office/officeart/2005/8/layout/radial6"/>
    <dgm:cxn modelId="{57BD5E11-F5AF-42D2-93BA-166E9A9A7C6A}" type="presParOf" srcId="{DC406B86-3B9E-446B-8CDE-E6A19215F3C4}" destId="{AEE5C71D-EB7C-4B9E-B59C-3221F5F82B42}" srcOrd="14" destOrd="0" presId="urn:microsoft.com/office/officeart/2005/8/layout/radial6"/>
    <dgm:cxn modelId="{11211332-36DF-40FD-927E-A9234F820FCF}" type="presParOf" srcId="{DC406B86-3B9E-446B-8CDE-E6A19215F3C4}" destId="{B294E69B-8B65-4C51-B271-3BDC92C5498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4E69B-8B65-4C51-B271-3BDC92C54987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F5CD5-2A03-4F00-A6B5-68327D392C01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52176B-7794-406E-B61F-BDFD89FF563E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63537D-A405-4A44-963C-29F186A5AC3B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8FF21-17F5-4FE6-8274-4BE6E55F78CA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62EB9-60EA-4C16-9ED6-E5ABAA1322BC}">
      <dsp:nvSpPr>
        <dsp:cNvPr id="0" name=""/>
        <dsp:cNvSpPr/>
      </dsp:nvSpPr>
      <dsp:spPr>
        <a:xfrm>
          <a:off x="2468253" y="1521637"/>
          <a:ext cx="1666997" cy="1666997"/>
        </a:xfrm>
        <a:prstGeom prst="ellipse">
          <a:avLst/>
        </a:prstGeom>
        <a:gradFill rotWithShape="0">
          <a:gsLst>
            <a:gs pos="0">
              <a:srgbClr val="9BBB59">
                <a:hueOff val="0"/>
                <a:satOff val="0"/>
                <a:alphaOff val="0"/>
                <a:shade val="51000"/>
                <a:satMod val="130000"/>
                <a:lumMod val="59000"/>
              </a:srgbClr>
            </a:gs>
            <a:gs pos="80000">
              <a:srgbClr val="9BBB59">
                <a:hueOff val="0"/>
                <a:satOff val="0"/>
                <a:alphaOff val="0"/>
                <a:shade val="93000"/>
                <a:satMod val="130000"/>
                <a:lumMod val="86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>
            <a:rot lat="0" lon="0" rev="20400000"/>
          </a:lightRig>
        </a:scene3d>
        <a:sp3d prstMaterial="plastic">
          <a:bevelT w="3810000" h="2540000" prst="artDeco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bg1"/>
              </a:solidFill>
              <a:effectLst>
                <a:outerShdw blurRad="50800" dist="50800" algn="l" rotWithShape="0">
                  <a:prstClr val="black"/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Nội dung</a:t>
          </a:r>
          <a:endParaRPr lang="en-US" sz="2800" b="1" kern="1200" dirty="0">
            <a:solidFill>
              <a:schemeClr val="bg1"/>
            </a:solidFill>
            <a:effectLst>
              <a:outerShdw blurRad="50800" dist="50800" algn="l" rotWithShape="0">
                <a:prstClr val="black"/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712379" y="1765763"/>
        <a:ext cx="1178745" cy="1178745"/>
      </dsp:txXfrm>
    </dsp:sp>
    <dsp:sp modelId="{D5A15665-17B6-49E8-92B9-7099824338D8}">
      <dsp:nvSpPr>
        <dsp:cNvPr id="0" name=""/>
        <dsp:cNvSpPr/>
      </dsp:nvSpPr>
      <dsp:spPr>
        <a:xfrm>
          <a:off x="2718302" y="1334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889190" y="172222"/>
        <a:ext cx="825122" cy="825122"/>
      </dsp:txXfrm>
    </dsp:sp>
    <dsp:sp modelId="{B64E0E6B-77E2-4699-B495-8B12EF34308C}">
      <dsp:nvSpPr>
        <dsp:cNvPr id="0" name=""/>
        <dsp:cNvSpPr/>
      </dsp:nvSpPr>
      <dsp:spPr>
        <a:xfrm>
          <a:off x="4402008" y="1224618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72896" y="1395506"/>
        <a:ext cx="825122" cy="825122"/>
      </dsp:txXfrm>
    </dsp:sp>
    <dsp:sp modelId="{DDDFE6EF-7819-40FC-846A-FDB502042534}">
      <dsp:nvSpPr>
        <dsp:cNvPr id="0" name=""/>
        <dsp:cNvSpPr/>
      </dsp:nvSpPr>
      <dsp:spPr>
        <a:xfrm>
          <a:off x="3758890" y="3203933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29778" y="3374821"/>
        <a:ext cx="825122" cy="825122"/>
      </dsp:txXfrm>
    </dsp:sp>
    <dsp:sp modelId="{247144F8-85B6-46BC-B6D4-FEEA2C3B90A4}">
      <dsp:nvSpPr>
        <dsp:cNvPr id="0" name=""/>
        <dsp:cNvSpPr/>
      </dsp:nvSpPr>
      <dsp:spPr>
        <a:xfrm>
          <a:off x="1677715" y="3203933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48603" y="3374821"/>
        <a:ext cx="825122" cy="825122"/>
      </dsp:txXfrm>
    </dsp:sp>
    <dsp:sp modelId="{B65581A9-C36E-47EE-921E-AFA089CE7AF3}">
      <dsp:nvSpPr>
        <dsp:cNvPr id="0" name=""/>
        <dsp:cNvSpPr/>
      </dsp:nvSpPr>
      <dsp:spPr>
        <a:xfrm>
          <a:off x="1034596" y="1224618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205484" y="1395506"/>
        <a:ext cx="825122" cy="82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F22989B-AA80-4834-8051-267E1BE4CEA7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Chỗ dành sẵn cho Hình ảnh của Bản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Chỗ dành sẵn cho Ghi ch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noProof="0" smtClean="0"/>
              <a:t>Bấm &amp; sửa kiểu tiêu đề</a:t>
            </a:r>
          </a:p>
          <a:p>
            <a:pPr lvl="1"/>
            <a:r>
              <a:rPr lang="vi-VN" noProof="0" smtClean="0"/>
              <a:t>Mức hai</a:t>
            </a:r>
          </a:p>
          <a:p>
            <a:pPr lvl="2"/>
            <a:r>
              <a:rPr lang="vi-VN" noProof="0" smtClean="0"/>
              <a:t>Mức ba</a:t>
            </a:r>
          </a:p>
          <a:p>
            <a:pPr lvl="3"/>
            <a:r>
              <a:rPr lang="vi-VN" noProof="0" smtClean="0"/>
              <a:t>Mức bốn</a:t>
            </a:r>
          </a:p>
          <a:p>
            <a:pPr lvl="4"/>
            <a:r>
              <a:rPr lang="vi-VN" noProof="0" smtClean="0"/>
              <a:t>Mức năm</a:t>
            </a:r>
            <a:endParaRPr lang="en-US" noProof="0" smtClean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BCB9AA1-B4D6-4F38-A6CD-9B5760DEC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5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itchFamily="2" charset="-122"/>
            </a:endParaRPr>
          </a:p>
        </p:txBody>
      </p:sp>
      <p:sp>
        <p:nvSpPr>
          <p:cNvPr id="25604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E74995-3B19-419E-8C91-B3A898245157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演示模板底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71888" y="1485900"/>
            <a:ext cx="5470525" cy="122555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71888" y="2711450"/>
            <a:ext cx="5470525" cy="546100"/>
          </a:xfrm>
        </p:spPr>
        <p:txBody>
          <a:bodyPr/>
          <a:lstStyle>
            <a:lvl1pPr marL="0" indent="0" algn="r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C8AEE55-B751-4EDB-96F9-F82154F1F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EC70-ABB4-41B1-804F-10C1E72BB3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7AC70-31EB-4DCC-9BF8-26A26FE88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E4353-CA47-43CA-9811-228CD2FF6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6A11-CF9D-4F07-8CD0-A319825A9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23CD-BBA0-43BC-A397-DAE6DFD4F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7C0CA-9B09-428B-B29C-F4DE86E9F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3B417-1BEA-478B-9EC0-DDBC3A6A3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1B78-F899-47CE-856D-613FA98D1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13D28-6E6A-4B62-8ED8-D87B73FD0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7CDE-5E84-4A62-8A4C-17BD547C8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演示模板底稿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68AB0E7F-1D3F-4251-8E46-80FD55299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_Văn_Bản 7"/>
          <p:cNvSpPr txBox="1"/>
          <p:nvPr/>
        </p:nvSpPr>
        <p:spPr>
          <a:xfrm>
            <a:off x="4313238" y="1651000"/>
            <a:ext cx="4637087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"THÊM CHỦ ĐỀ"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2080" y="23488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http://www.phamlocblog.com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text"/>
          <p:cNvSpPr txBox="1">
            <a:spLocks/>
          </p:cNvSpPr>
          <p:nvPr/>
        </p:nvSpPr>
        <p:spPr bwMode="gray">
          <a:xfrm>
            <a:off x="987425" y="1716088"/>
            <a:ext cx="4203700" cy="142557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 Lộc Blog </a:t>
            </a:r>
            <a:r>
              <a:rPr lang="en-US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PowerPoint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i="1" noProof="1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16387" name="Gruppieren 19"/>
          <p:cNvGrpSpPr>
            <a:grpSpLocks/>
          </p:cNvGrpSpPr>
          <p:nvPr/>
        </p:nvGrpSpPr>
        <p:grpSpPr bwMode="auto">
          <a:xfrm>
            <a:off x="5865813" y="2828925"/>
            <a:ext cx="2692400" cy="4133850"/>
            <a:chOff x="2932118" y="138113"/>
            <a:chExt cx="3273432" cy="64017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gray">
            <a:xfrm>
              <a:off x="2932118" y="477374"/>
              <a:ext cx="3273432" cy="5676480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3127056" y="629796"/>
              <a:ext cx="2885485" cy="5524059"/>
            </a:xfrm>
            <a:prstGeom prst="rect">
              <a:avLst/>
            </a:prstGeom>
            <a:solidFill>
              <a:srgbClr val="AFAFAF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>
              <a:off x="3165658" y="674047"/>
              <a:ext cx="2808281" cy="5479807"/>
            </a:xfrm>
            <a:prstGeom prst="rect">
              <a:avLst/>
            </a:prstGeom>
            <a:solidFill>
              <a:srgbClr val="FFFFFF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>
              <a:off x="3231281" y="740425"/>
              <a:ext cx="2675104" cy="5413429"/>
            </a:xfrm>
            <a:prstGeom prst="rect">
              <a:avLst/>
            </a:prstGeom>
            <a:solidFill>
              <a:srgbClr val="969696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gray">
            <a:xfrm>
              <a:off x="3300765" y="826469"/>
              <a:ext cx="2545789" cy="5329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4383545" y="3137379"/>
              <a:ext cx="214239" cy="6391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4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6" y="17"/>
                </a:cxn>
                <a:cxn ang="0">
                  <a:pos x="11" y="17"/>
                </a:cxn>
                <a:cxn ang="0">
                  <a:pos x="34" y="17"/>
                </a:cxn>
                <a:cxn ang="0">
                  <a:pos x="49" y="17"/>
                </a:cxn>
                <a:cxn ang="0">
                  <a:pos x="57" y="9"/>
                </a:cxn>
                <a:cxn ang="0">
                  <a:pos x="49" y="0"/>
                </a:cxn>
              </a:cxnLst>
              <a:rect l="0" t="0" r="r" b="b"/>
              <a:pathLst>
                <a:path w="57" h="17">
                  <a:moveTo>
                    <a:pt x="4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0" y="4"/>
                    <a:pt x="0" y="9"/>
                  </a:cubicBezTo>
                  <a:cubicBezTo>
                    <a:pt x="0" y="13"/>
                    <a:pt x="1" y="17"/>
                    <a:pt x="6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4" y="17"/>
                    <a:pt x="57" y="13"/>
                    <a:pt x="57" y="9"/>
                  </a:cubicBezTo>
                  <a:cubicBezTo>
                    <a:pt x="57" y="4"/>
                    <a:pt x="54" y="0"/>
                    <a:pt x="4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4605505" y="138113"/>
              <a:ext cx="1233328" cy="6401712"/>
            </a:xfrm>
            <a:custGeom>
              <a:avLst/>
              <a:gdLst>
                <a:gd name="connsiteX0" fmla="*/ 10000 w 10000"/>
                <a:gd name="connsiteY0" fmla="*/ 9097 h 9731"/>
                <a:gd name="connsiteX1" fmla="*/ 0 w 10000"/>
                <a:gd name="connsiteY1" fmla="*/ 9731 h 9731"/>
                <a:gd name="connsiteX2" fmla="*/ 0 w 10000"/>
                <a:gd name="connsiteY2" fmla="*/ 0 h 9731"/>
                <a:gd name="connsiteX3" fmla="*/ 10000 w 10000"/>
                <a:gd name="connsiteY3" fmla="*/ 941 h 9731"/>
                <a:gd name="connsiteX4" fmla="*/ 10000 w 10000"/>
                <a:gd name="connsiteY4" fmla="*/ 9097 h 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31">
                  <a:moveTo>
                    <a:pt x="10000" y="9097"/>
                  </a:moveTo>
                  <a:lnTo>
                    <a:pt x="0" y="9731"/>
                  </a:lnTo>
                  <a:lnTo>
                    <a:pt x="0" y="0"/>
                  </a:lnTo>
                  <a:lnTo>
                    <a:pt x="10000" y="941"/>
                  </a:lnTo>
                  <a:lnTo>
                    <a:pt x="10000" y="90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4499351" y="138113"/>
              <a:ext cx="106154" cy="6401712"/>
            </a:xfrm>
            <a:custGeom>
              <a:avLst/>
              <a:gdLst/>
              <a:ahLst/>
              <a:cxnLst>
                <a:cxn ang="0">
                  <a:pos x="0" y="4125"/>
                </a:cxn>
                <a:cxn ang="0">
                  <a:pos x="71" y="4144"/>
                </a:cxn>
                <a:cxn ang="0">
                  <a:pos x="71" y="0"/>
                </a:cxn>
                <a:cxn ang="0">
                  <a:pos x="0" y="21"/>
                </a:cxn>
                <a:cxn ang="0">
                  <a:pos x="0" y="4125"/>
                </a:cxn>
              </a:cxnLst>
              <a:rect l="0" t="0" r="r" b="b"/>
              <a:pathLst>
                <a:path w="71" h="4144">
                  <a:moveTo>
                    <a:pt x="0" y="4125"/>
                  </a:moveTo>
                  <a:lnTo>
                    <a:pt x="71" y="4144"/>
                  </a:lnTo>
                  <a:lnTo>
                    <a:pt x="71" y="0"/>
                  </a:lnTo>
                  <a:lnTo>
                    <a:pt x="0" y="21"/>
                  </a:lnTo>
                  <a:lnTo>
                    <a:pt x="0" y="412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gray">
            <a:xfrm>
              <a:off x="4707800" y="3075919"/>
              <a:ext cx="106154" cy="484307"/>
            </a:xfrm>
            <a:custGeom>
              <a:avLst/>
              <a:gdLst/>
              <a:ahLst/>
              <a:cxnLst>
                <a:cxn ang="0">
                  <a:pos x="68" y="297"/>
                </a:cxn>
                <a:cxn ang="0">
                  <a:pos x="0" y="305"/>
                </a:cxn>
                <a:cxn ang="0">
                  <a:pos x="0" y="0"/>
                </a:cxn>
                <a:cxn ang="0">
                  <a:pos x="68" y="7"/>
                </a:cxn>
                <a:cxn ang="0">
                  <a:pos x="68" y="297"/>
                </a:cxn>
              </a:cxnLst>
              <a:rect l="0" t="0" r="r" b="b"/>
              <a:pathLst>
                <a:path w="68" h="305">
                  <a:moveTo>
                    <a:pt x="68" y="297"/>
                  </a:moveTo>
                  <a:lnTo>
                    <a:pt x="0" y="305"/>
                  </a:lnTo>
                  <a:lnTo>
                    <a:pt x="0" y="0"/>
                  </a:lnTo>
                  <a:lnTo>
                    <a:pt x="68" y="7"/>
                  </a:lnTo>
                  <a:lnTo>
                    <a:pt x="68" y="2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gray">
            <a:xfrm>
              <a:off x="4748332" y="3137379"/>
              <a:ext cx="123526" cy="6391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5" y="17"/>
                </a:cxn>
                <a:cxn ang="0">
                  <a:pos x="10" y="17"/>
                </a:cxn>
                <a:cxn ang="0">
                  <a:pos x="33" y="17"/>
                </a:cxn>
                <a:cxn ang="0">
                  <a:pos x="33" y="0"/>
                </a:cxn>
              </a:cxnLst>
              <a:rect l="0" t="0" r="r" b="b"/>
              <a:pathLst>
                <a:path w="33" h="17">
                  <a:moveTo>
                    <a:pt x="3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17"/>
                    <a:pt x="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33" y="17"/>
                    <a:pt x="33" y="17"/>
                    <a:pt x="33" y="17"/>
                  </a:cubicBezTo>
                  <a:lnTo>
                    <a:pt x="3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gray">
            <a:xfrm>
              <a:off x="4812025" y="3137379"/>
              <a:ext cx="218100" cy="6391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5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6" y="17"/>
                </a:cxn>
                <a:cxn ang="0">
                  <a:pos x="12" y="17"/>
                </a:cxn>
                <a:cxn ang="0">
                  <a:pos x="35" y="17"/>
                </a:cxn>
                <a:cxn ang="0">
                  <a:pos x="49" y="17"/>
                </a:cxn>
                <a:cxn ang="0">
                  <a:pos x="58" y="9"/>
                </a:cxn>
                <a:cxn ang="0">
                  <a:pos x="49" y="0"/>
                </a:cxn>
              </a:cxnLst>
              <a:rect l="0" t="0" r="r" b="b"/>
              <a:pathLst>
                <a:path w="58" h="17">
                  <a:moveTo>
                    <a:pt x="49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4"/>
                    <a:pt x="0" y="9"/>
                  </a:cubicBezTo>
                  <a:cubicBezTo>
                    <a:pt x="0" y="13"/>
                    <a:pt x="2" y="17"/>
                    <a:pt x="6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4" y="17"/>
                    <a:pt x="58" y="13"/>
                    <a:pt x="58" y="9"/>
                  </a:cubicBezTo>
                  <a:cubicBezTo>
                    <a:pt x="58" y="4"/>
                    <a:pt x="54" y="0"/>
                    <a:pt x="4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19" name="Straight Connector 6"/>
          <p:cNvCxnSpPr/>
          <p:nvPr/>
        </p:nvCxnSpPr>
        <p:spPr>
          <a:xfrm>
            <a:off x="720725" y="1649413"/>
            <a:ext cx="4427538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cxnSp>
        <p:nvCxnSpPr>
          <p:cNvPr id="20" name="Straight Connector 7"/>
          <p:cNvCxnSpPr/>
          <p:nvPr/>
        </p:nvCxnSpPr>
        <p:spPr>
          <a:xfrm>
            <a:off x="722313" y="1649413"/>
            <a:ext cx="0" cy="1547812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sp>
        <p:nvSpPr>
          <p:cNvPr id="25" name="Hộp_Văn_Bản 24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  <p:sp>
        <p:nvSpPr>
          <p:cNvPr id="21" name="_text"/>
          <p:cNvSpPr txBox="1">
            <a:spLocks/>
          </p:cNvSpPr>
          <p:nvPr/>
        </p:nvSpPr>
        <p:spPr bwMode="gray">
          <a:xfrm>
            <a:off x="1000125" y="908050"/>
            <a:ext cx="2592388" cy="603250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i="1" noProof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"Lời giới thiệu..."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 rot="4000420" flipV="1">
            <a:off x="3636955" y="1764167"/>
            <a:ext cx="2666142" cy="2509893"/>
            <a:chOff x="3350030" y="2070161"/>
            <a:chExt cx="3143249" cy="295903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" name="Trapezoid 3"/>
            <p:cNvSpPr/>
            <p:nvPr/>
          </p:nvSpPr>
          <p:spPr>
            <a:xfrm rot="60000">
              <a:off x="4210050" y="44196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1F497D">
                    <a:lumMod val="75000"/>
                    <a:shade val="30000"/>
                    <a:satMod val="115000"/>
                  </a:srgbClr>
                </a:gs>
                <a:gs pos="50000">
                  <a:srgbClr val="1F497D">
                    <a:lumMod val="75000"/>
                    <a:shade val="67500"/>
                    <a:satMod val="115000"/>
                  </a:srgbClr>
                </a:gs>
                <a:gs pos="100000">
                  <a:srgbClr val="1F497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8" name="Trapezoid 4"/>
            <p:cNvSpPr/>
            <p:nvPr/>
          </p:nvSpPr>
          <p:spPr>
            <a:xfrm rot="-2880000">
              <a:off x="5181200" y="39902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9BBB59">
                    <a:lumMod val="75000"/>
                    <a:shade val="30000"/>
                    <a:satMod val="115000"/>
                  </a:srgbClr>
                </a:gs>
                <a:gs pos="50000">
                  <a:srgbClr val="9BBB59">
                    <a:lumMod val="75000"/>
                    <a:shade val="67500"/>
                    <a:satMod val="115000"/>
                  </a:srgbClr>
                </a:gs>
                <a:gs pos="100000">
                  <a:srgbClr val="9BBB59">
                    <a:lumMod val="75000"/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Trapezoid 5"/>
            <p:cNvSpPr/>
            <p:nvPr/>
          </p:nvSpPr>
          <p:spPr>
            <a:xfrm rot="-5880000">
              <a:off x="5502679" y="2969446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8064A2">
                    <a:lumMod val="75000"/>
                    <a:shade val="30000"/>
                    <a:satMod val="115000"/>
                  </a:srgbClr>
                </a:gs>
                <a:gs pos="50000">
                  <a:srgbClr val="8064A2">
                    <a:lumMod val="75000"/>
                    <a:shade val="67500"/>
                    <a:satMod val="115000"/>
                  </a:srgbClr>
                </a:gs>
                <a:gs pos="100000">
                  <a:srgbClr val="8064A2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rapezoid 6"/>
            <p:cNvSpPr/>
            <p:nvPr/>
          </p:nvSpPr>
          <p:spPr>
            <a:xfrm rot="12760420">
              <a:off x="4921250" y="2070161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F79646">
                    <a:lumMod val="75000"/>
                    <a:shade val="30000"/>
                    <a:satMod val="115000"/>
                  </a:srgbClr>
                </a:gs>
                <a:gs pos="50000">
                  <a:srgbClr val="F79646">
                    <a:lumMod val="75000"/>
                    <a:shade val="67500"/>
                    <a:satMod val="115000"/>
                  </a:srgbClr>
                </a:gs>
                <a:gs pos="100000">
                  <a:srgbClr val="F79646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Trapezoid 8"/>
            <p:cNvSpPr/>
            <p:nvPr/>
          </p:nvSpPr>
          <p:spPr>
            <a:xfrm rot="3000000" flipH="1">
              <a:off x="3257149" y="39521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C0504D">
                    <a:lumMod val="75000"/>
                    <a:shade val="30000"/>
                    <a:satMod val="115000"/>
                  </a:srgbClr>
                </a:gs>
                <a:gs pos="50000">
                  <a:srgbClr val="C0504D">
                    <a:lumMod val="75000"/>
                    <a:shade val="67500"/>
                    <a:satMod val="115000"/>
                  </a:srgbClr>
                </a:gs>
                <a:gs pos="100000">
                  <a:srgbClr val="C0504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Trapezoid 9"/>
            <p:cNvSpPr/>
            <p:nvPr/>
          </p:nvSpPr>
          <p:spPr>
            <a:xfrm rot="5940000" flipH="1">
              <a:off x="2969030" y="2936054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298825" y="2192338"/>
            <a:ext cx="1422400" cy="1679575"/>
          </a:xfrm>
          <a:prstGeom prst="rightArrow">
            <a:avLst>
              <a:gd name="adj1" fmla="val 50000"/>
              <a:gd name="adj2" fmla="val 89205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2300" y="2611438"/>
            <a:ext cx="1357313" cy="841375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5913" y="2611438"/>
            <a:ext cx="258762" cy="841375"/>
          </a:xfrm>
          <a:prstGeom prst="rect">
            <a:avLst/>
          </a:prstGeom>
          <a:solidFill>
            <a:srgbClr val="EEECE1">
              <a:lumMod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8900" y="2611438"/>
            <a:ext cx="177800" cy="841375"/>
          </a:xfrm>
          <a:prstGeom prst="rect">
            <a:avLst/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30313" y="2611438"/>
            <a:ext cx="80962" cy="841375"/>
          </a:xfrm>
          <a:prstGeom prst="rect">
            <a:avLst/>
          </a:prstGeom>
          <a:solidFill>
            <a:srgbClr val="EEECE1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7588" y="1431925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3550" y="2747963"/>
            <a:ext cx="16938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Nội dung</a:t>
            </a:r>
            <a:endParaRPr lang="en-US" sz="2400" b="1" dirty="0">
              <a:solidFill>
                <a:prstClr val="whit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Hộp_Văn_Bản 2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  <p:sp>
        <p:nvSpPr>
          <p:cNvPr id="27" name="TextBox 17"/>
          <p:cNvSpPr txBox="1"/>
          <p:nvPr/>
        </p:nvSpPr>
        <p:spPr>
          <a:xfrm>
            <a:off x="2287588" y="4216400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6407150" y="2216150"/>
            <a:ext cx="18430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TextBox 17"/>
          <p:cNvSpPr txBox="1"/>
          <p:nvPr/>
        </p:nvSpPr>
        <p:spPr>
          <a:xfrm>
            <a:off x="5192713" y="4487863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6351588" y="3546475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5192713" y="1193800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175382" y="894206"/>
          <a:ext cx="6603504" cy="440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Hộp_Văn_Bản 4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84200" y="2095500"/>
            <a:ext cx="288131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 b="1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PowerPoint Đẹp </a:t>
            </a:r>
            <a:r>
              <a:rPr lang="en-US" sz="1600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chuyên cung cấp các mẫu PowerPoint chuyên nghiệp nhằm đáp ứng nhu cầu đông đảo của cộng đồng PowerPoint Việt Nam.</a:t>
            </a:r>
          </a:p>
        </p:txBody>
      </p:sp>
      <p:pic>
        <p:nvPicPr>
          <p:cNvPr id="18438" name="Picture 5" descr="C:\Users\Administrator\Desktop\Actions-edit-cut-ico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909160">
            <a:off x="1081088" y="1709738"/>
            <a:ext cx="2825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Hình chữ nhật góc tròn 8"/>
          <p:cNvSpPr/>
          <p:nvPr/>
        </p:nvSpPr>
        <p:spPr>
          <a:xfrm>
            <a:off x="385763" y="1889125"/>
            <a:ext cx="3279775" cy="18002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535838" y="4917824"/>
            <a:ext cx="1262667" cy="103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9459" name="Picture 5" descr="Fresh basil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4788" y="2403475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/>
        </p:nvCxnSpPr>
        <p:spPr>
          <a:xfrm>
            <a:off x="690563" y="1277938"/>
            <a:ext cx="3665537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cxnSp>
        <p:nvCxnSpPr>
          <p:cNvPr id="10" name="Straight Connector 7"/>
          <p:cNvCxnSpPr/>
          <p:nvPr/>
        </p:nvCxnSpPr>
        <p:spPr>
          <a:xfrm>
            <a:off x="692150" y="1277938"/>
            <a:ext cx="0" cy="2068512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796925" y="1408113"/>
            <a:ext cx="375443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 flipH="1">
            <a:off x="5148064" y="4715470"/>
            <a:ext cx="685800" cy="1593850"/>
          </a:xfrm>
          <a:custGeom>
            <a:avLst/>
            <a:gdLst/>
            <a:ahLst/>
            <a:cxnLst>
              <a:cxn ang="0">
                <a:pos x="206" y="116"/>
              </a:cxn>
              <a:cxn ang="0">
                <a:pos x="192" y="94"/>
              </a:cxn>
              <a:cxn ang="0">
                <a:pos x="140" y="72"/>
              </a:cxn>
              <a:cxn ang="0">
                <a:pos x="130" y="54"/>
              </a:cxn>
              <a:cxn ang="0">
                <a:pos x="134" y="28"/>
              </a:cxn>
              <a:cxn ang="0">
                <a:pos x="106" y="0"/>
              </a:cxn>
              <a:cxn ang="0">
                <a:pos x="82" y="30"/>
              </a:cxn>
              <a:cxn ang="0">
                <a:pos x="86" y="54"/>
              </a:cxn>
              <a:cxn ang="0">
                <a:pos x="76" y="76"/>
              </a:cxn>
              <a:cxn ang="0">
                <a:pos x="44" y="86"/>
              </a:cxn>
              <a:cxn ang="0">
                <a:pos x="26" y="114"/>
              </a:cxn>
              <a:cxn ang="0">
                <a:pos x="12" y="142"/>
              </a:cxn>
              <a:cxn ang="0">
                <a:pos x="2" y="186"/>
              </a:cxn>
              <a:cxn ang="0">
                <a:pos x="24" y="232"/>
              </a:cxn>
              <a:cxn ang="0">
                <a:pos x="30" y="240"/>
              </a:cxn>
              <a:cxn ang="0">
                <a:pos x="36" y="264"/>
              </a:cxn>
              <a:cxn ang="0">
                <a:pos x="46" y="322"/>
              </a:cxn>
              <a:cxn ang="0">
                <a:pos x="60" y="368"/>
              </a:cxn>
              <a:cxn ang="0">
                <a:pos x="70" y="458"/>
              </a:cxn>
              <a:cxn ang="0">
                <a:pos x="74" y="510"/>
              </a:cxn>
              <a:cxn ang="0">
                <a:pos x="76" y="526"/>
              </a:cxn>
              <a:cxn ang="0">
                <a:pos x="72" y="538"/>
              </a:cxn>
              <a:cxn ang="0">
                <a:pos x="56" y="552"/>
              </a:cxn>
              <a:cxn ang="0">
                <a:pos x="98" y="550"/>
              </a:cxn>
              <a:cxn ang="0">
                <a:pos x="118" y="530"/>
              </a:cxn>
              <a:cxn ang="0">
                <a:pos x="126" y="536"/>
              </a:cxn>
              <a:cxn ang="0">
                <a:pos x="118" y="552"/>
              </a:cxn>
              <a:cxn ang="0">
                <a:pos x="112" y="568"/>
              </a:cxn>
              <a:cxn ang="0">
                <a:pos x="150" y="568"/>
              </a:cxn>
              <a:cxn ang="0">
                <a:pos x="160" y="546"/>
              </a:cxn>
              <a:cxn ang="0">
                <a:pos x="166" y="524"/>
              </a:cxn>
              <a:cxn ang="0">
                <a:pos x="170" y="404"/>
              </a:cxn>
              <a:cxn ang="0">
                <a:pos x="178" y="322"/>
              </a:cxn>
              <a:cxn ang="0">
                <a:pos x="202" y="302"/>
              </a:cxn>
              <a:cxn ang="0">
                <a:pos x="198" y="246"/>
              </a:cxn>
              <a:cxn ang="0">
                <a:pos x="206" y="216"/>
              </a:cxn>
              <a:cxn ang="0">
                <a:pos x="234" y="156"/>
              </a:cxn>
              <a:cxn ang="0">
                <a:pos x="42" y="174"/>
              </a:cxn>
              <a:cxn ang="0">
                <a:pos x="44" y="230"/>
              </a:cxn>
              <a:cxn ang="0">
                <a:pos x="76" y="528"/>
              </a:cxn>
              <a:cxn ang="0">
                <a:pos x="66" y="228"/>
              </a:cxn>
              <a:cxn ang="0">
                <a:pos x="76" y="100"/>
              </a:cxn>
              <a:cxn ang="0">
                <a:pos x="92" y="80"/>
              </a:cxn>
              <a:cxn ang="0">
                <a:pos x="84" y="80"/>
              </a:cxn>
              <a:cxn ang="0">
                <a:pos x="94" y="92"/>
              </a:cxn>
              <a:cxn ang="0">
                <a:pos x="98" y="96"/>
              </a:cxn>
              <a:cxn ang="0">
                <a:pos x="130" y="450"/>
              </a:cxn>
              <a:cxn ang="0">
                <a:pos x="120" y="494"/>
              </a:cxn>
              <a:cxn ang="0">
                <a:pos x="114" y="434"/>
              </a:cxn>
              <a:cxn ang="0">
                <a:pos x="116" y="382"/>
              </a:cxn>
              <a:cxn ang="0">
                <a:pos x="128" y="428"/>
              </a:cxn>
              <a:cxn ang="0">
                <a:pos x="146" y="218"/>
              </a:cxn>
              <a:cxn ang="0">
                <a:pos x="110" y="240"/>
              </a:cxn>
              <a:cxn ang="0">
                <a:pos x="110" y="94"/>
              </a:cxn>
              <a:cxn ang="0">
                <a:pos x="106" y="88"/>
              </a:cxn>
              <a:cxn ang="0">
                <a:pos x="124" y="128"/>
              </a:cxn>
              <a:cxn ang="0">
                <a:pos x="156" y="208"/>
              </a:cxn>
              <a:cxn ang="0">
                <a:pos x="166" y="224"/>
              </a:cxn>
              <a:cxn ang="0">
                <a:pos x="188" y="182"/>
              </a:cxn>
              <a:cxn ang="0">
                <a:pos x="190" y="164"/>
              </a:cxn>
            </a:cxnLst>
            <a:rect l="0" t="0" r="r" b="b"/>
            <a:pathLst>
              <a:path w="236" h="572">
                <a:moveTo>
                  <a:pt x="234" y="156"/>
                </a:moveTo>
                <a:lnTo>
                  <a:pt x="234" y="156"/>
                </a:lnTo>
                <a:lnTo>
                  <a:pt x="226" y="144"/>
                </a:lnTo>
                <a:lnTo>
                  <a:pt x="222" y="136"/>
                </a:lnTo>
                <a:lnTo>
                  <a:pt x="222" y="136"/>
                </a:lnTo>
                <a:lnTo>
                  <a:pt x="216" y="128"/>
                </a:lnTo>
                <a:lnTo>
                  <a:pt x="216" y="128"/>
                </a:lnTo>
                <a:lnTo>
                  <a:pt x="214" y="126"/>
                </a:lnTo>
                <a:lnTo>
                  <a:pt x="214" y="126"/>
                </a:lnTo>
                <a:lnTo>
                  <a:pt x="214" y="126"/>
                </a:lnTo>
                <a:lnTo>
                  <a:pt x="212" y="124"/>
                </a:lnTo>
                <a:lnTo>
                  <a:pt x="212" y="124"/>
                </a:lnTo>
                <a:lnTo>
                  <a:pt x="208" y="118"/>
                </a:lnTo>
                <a:lnTo>
                  <a:pt x="208" y="118"/>
                </a:lnTo>
                <a:lnTo>
                  <a:pt x="206" y="116"/>
                </a:lnTo>
                <a:lnTo>
                  <a:pt x="206" y="116"/>
                </a:lnTo>
                <a:lnTo>
                  <a:pt x="204" y="112"/>
                </a:lnTo>
                <a:lnTo>
                  <a:pt x="204" y="112"/>
                </a:lnTo>
                <a:lnTo>
                  <a:pt x="202" y="110"/>
                </a:lnTo>
                <a:lnTo>
                  <a:pt x="202" y="110"/>
                </a:lnTo>
                <a:lnTo>
                  <a:pt x="198" y="106"/>
                </a:lnTo>
                <a:lnTo>
                  <a:pt x="198" y="106"/>
                </a:lnTo>
                <a:lnTo>
                  <a:pt x="196" y="106"/>
                </a:lnTo>
                <a:lnTo>
                  <a:pt x="196" y="106"/>
                </a:lnTo>
                <a:lnTo>
                  <a:pt x="196" y="104"/>
                </a:lnTo>
                <a:lnTo>
                  <a:pt x="196" y="104"/>
                </a:lnTo>
                <a:lnTo>
                  <a:pt x="194" y="100"/>
                </a:lnTo>
                <a:lnTo>
                  <a:pt x="194" y="100"/>
                </a:lnTo>
                <a:lnTo>
                  <a:pt x="194" y="96"/>
                </a:lnTo>
                <a:lnTo>
                  <a:pt x="194" y="96"/>
                </a:lnTo>
                <a:lnTo>
                  <a:pt x="192" y="94"/>
                </a:lnTo>
                <a:lnTo>
                  <a:pt x="192" y="94"/>
                </a:lnTo>
                <a:lnTo>
                  <a:pt x="190" y="88"/>
                </a:lnTo>
                <a:lnTo>
                  <a:pt x="190" y="88"/>
                </a:lnTo>
                <a:lnTo>
                  <a:pt x="188" y="84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2" y="80"/>
                </a:lnTo>
                <a:lnTo>
                  <a:pt x="182" y="80"/>
                </a:lnTo>
                <a:lnTo>
                  <a:pt x="176" y="80"/>
                </a:lnTo>
                <a:lnTo>
                  <a:pt x="176" y="80"/>
                </a:lnTo>
                <a:lnTo>
                  <a:pt x="166" y="78"/>
                </a:lnTo>
                <a:lnTo>
                  <a:pt x="166" y="78"/>
                </a:lnTo>
                <a:lnTo>
                  <a:pt x="154" y="76"/>
                </a:lnTo>
                <a:lnTo>
                  <a:pt x="154" y="76"/>
                </a:lnTo>
                <a:lnTo>
                  <a:pt x="140" y="72"/>
                </a:lnTo>
                <a:lnTo>
                  <a:pt x="140" y="72"/>
                </a:lnTo>
                <a:lnTo>
                  <a:pt x="136" y="72"/>
                </a:lnTo>
                <a:lnTo>
                  <a:pt x="136" y="72"/>
                </a:lnTo>
                <a:lnTo>
                  <a:pt x="132" y="70"/>
                </a:lnTo>
                <a:lnTo>
                  <a:pt x="132" y="70"/>
                </a:lnTo>
                <a:lnTo>
                  <a:pt x="128" y="68"/>
                </a:lnTo>
                <a:lnTo>
                  <a:pt x="128" y="68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8" y="54"/>
                </a:lnTo>
                <a:lnTo>
                  <a:pt x="128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2" y="52"/>
                </a:lnTo>
                <a:lnTo>
                  <a:pt x="132" y="52"/>
                </a:lnTo>
                <a:lnTo>
                  <a:pt x="134" y="42"/>
                </a:lnTo>
                <a:lnTo>
                  <a:pt x="134" y="42"/>
                </a:lnTo>
                <a:lnTo>
                  <a:pt x="134" y="38"/>
                </a:lnTo>
                <a:lnTo>
                  <a:pt x="134" y="38"/>
                </a:lnTo>
                <a:lnTo>
                  <a:pt x="134" y="36"/>
                </a:lnTo>
                <a:lnTo>
                  <a:pt x="134" y="36"/>
                </a:lnTo>
                <a:lnTo>
                  <a:pt x="134" y="36"/>
                </a:lnTo>
                <a:lnTo>
                  <a:pt x="134" y="34"/>
                </a:lnTo>
                <a:lnTo>
                  <a:pt x="134" y="34"/>
                </a:lnTo>
                <a:lnTo>
                  <a:pt x="132" y="34"/>
                </a:lnTo>
                <a:lnTo>
                  <a:pt x="132" y="34"/>
                </a:lnTo>
                <a:lnTo>
                  <a:pt x="132" y="32"/>
                </a:lnTo>
                <a:lnTo>
                  <a:pt x="132" y="32"/>
                </a:lnTo>
                <a:lnTo>
                  <a:pt x="134" y="28"/>
                </a:lnTo>
                <a:lnTo>
                  <a:pt x="134" y="28"/>
                </a:lnTo>
                <a:lnTo>
                  <a:pt x="134" y="26"/>
                </a:lnTo>
                <a:lnTo>
                  <a:pt x="134" y="26"/>
                </a:lnTo>
                <a:lnTo>
                  <a:pt x="134" y="24"/>
                </a:lnTo>
                <a:lnTo>
                  <a:pt x="134" y="24"/>
                </a:lnTo>
                <a:lnTo>
                  <a:pt x="132" y="16"/>
                </a:lnTo>
                <a:lnTo>
                  <a:pt x="130" y="12"/>
                </a:lnTo>
                <a:lnTo>
                  <a:pt x="130" y="12"/>
                </a:lnTo>
                <a:lnTo>
                  <a:pt x="126" y="6"/>
                </a:lnTo>
                <a:lnTo>
                  <a:pt x="124" y="6"/>
                </a:lnTo>
                <a:lnTo>
                  <a:pt x="124" y="6"/>
                </a:lnTo>
                <a:lnTo>
                  <a:pt x="122" y="4"/>
                </a:lnTo>
                <a:lnTo>
                  <a:pt x="118" y="2"/>
                </a:lnTo>
                <a:lnTo>
                  <a:pt x="118" y="2"/>
                </a:lnTo>
                <a:lnTo>
                  <a:pt x="114" y="0"/>
                </a:lnTo>
                <a:lnTo>
                  <a:pt x="106" y="0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2" y="4"/>
                </a:lnTo>
                <a:lnTo>
                  <a:pt x="90" y="6"/>
                </a:lnTo>
                <a:lnTo>
                  <a:pt x="90" y="6"/>
                </a:lnTo>
                <a:lnTo>
                  <a:pt x="86" y="12"/>
                </a:lnTo>
                <a:lnTo>
                  <a:pt x="86" y="12"/>
                </a:lnTo>
                <a:lnTo>
                  <a:pt x="86" y="16"/>
                </a:lnTo>
                <a:lnTo>
                  <a:pt x="84" y="20"/>
                </a:lnTo>
                <a:lnTo>
                  <a:pt x="84" y="20"/>
                </a:lnTo>
                <a:lnTo>
                  <a:pt x="84" y="32"/>
                </a:lnTo>
                <a:lnTo>
                  <a:pt x="84" y="32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0" y="32"/>
                </a:lnTo>
                <a:lnTo>
                  <a:pt x="80" y="36"/>
                </a:lnTo>
                <a:lnTo>
                  <a:pt x="80" y="36"/>
                </a:lnTo>
                <a:lnTo>
                  <a:pt x="80" y="40"/>
                </a:lnTo>
                <a:lnTo>
                  <a:pt x="80" y="46"/>
                </a:lnTo>
                <a:lnTo>
                  <a:pt x="80" y="46"/>
                </a:lnTo>
                <a:lnTo>
                  <a:pt x="82" y="50"/>
                </a:lnTo>
                <a:lnTo>
                  <a:pt x="82" y="50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0"/>
                </a:lnTo>
                <a:lnTo>
                  <a:pt x="86" y="54"/>
                </a:lnTo>
                <a:lnTo>
                  <a:pt x="86" y="54"/>
                </a:lnTo>
                <a:lnTo>
                  <a:pt x="86" y="58"/>
                </a:lnTo>
                <a:lnTo>
                  <a:pt x="86" y="58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4" y="68"/>
                </a:lnTo>
                <a:lnTo>
                  <a:pt x="84" y="68"/>
                </a:lnTo>
                <a:lnTo>
                  <a:pt x="84" y="72"/>
                </a:lnTo>
                <a:lnTo>
                  <a:pt x="84" y="72"/>
                </a:lnTo>
                <a:lnTo>
                  <a:pt x="82" y="74"/>
                </a:lnTo>
                <a:lnTo>
                  <a:pt x="82" y="74"/>
                </a:lnTo>
                <a:lnTo>
                  <a:pt x="80" y="76"/>
                </a:lnTo>
                <a:lnTo>
                  <a:pt x="80" y="76"/>
                </a:lnTo>
                <a:lnTo>
                  <a:pt x="76" y="76"/>
                </a:lnTo>
                <a:lnTo>
                  <a:pt x="76" y="76"/>
                </a:lnTo>
                <a:lnTo>
                  <a:pt x="72" y="78"/>
                </a:lnTo>
                <a:lnTo>
                  <a:pt x="72" y="78"/>
                </a:lnTo>
                <a:lnTo>
                  <a:pt x="66" y="80"/>
                </a:lnTo>
                <a:lnTo>
                  <a:pt x="66" y="80"/>
                </a:lnTo>
                <a:lnTo>
                  <a:pt x="62" y="80"/>
                </a:lnTo>
                <a:lnTo>
                  <a:pt x="62" y="80"/>
                </a:lnTo>
                <a:lnTo>
                  <a:pt x="58" y="82"/>
                </a:lnTo>
                <a:lnTo>
                  <a:pt x="58" y="82"/>
                </a:lnTo>
                <a:lnTo>
                  <a:pt x="54" y="82"/>
                </a:lnTo>
                <a:lnTo>
                  <a:pt x="54" y="82"/>
                </a:lnTo>
                <a:lnTo>
                  <a:pt x="50" y="84"/>
                </a:lnTo>
                <a:lnTo>
                  <a:pt x="50" y="84"/>
                </a:lnTo>
                <a:lnTo>
                  <a:pt x="48" y="84"/>
                </a:lnTo>
                <a:lnTo>
                  <a:pt x="48" y="84"/>
                </a:lnTo>
                <a:lnTo>
                  <a:pt x="44" y="86"/>
                </a:lnTo>
                <a:lnTo>
                  <a:pt x="44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0" y="96"/>
                </a:lnTo>
                <a:lnTo>
                  <a:pt x="30" y="96"/>
                </a:lnTo>
                <a:lnTo>
                  <a:pt x="28" y="102"/>
                </a:lnTo>
                <a:lnTo>
                  <a:pt x="28" y="102"/>
                </a:lnTo>
                <a:lnTo>
                  <a:pt x="28" y="104"/>
                </a:lnTo>
                <a:lnTo>
                  <a:pt x="28" y="104"/>
                </a:lnTo>
                <a:lnTo>
                  <a:pt x="26" y="110"/>
                </a:lnTo>
                <a:lnTo>
                  <a:pt x="26" y="110"/>
                </a:lnTo>
                <a:lnTo>
                  <a:pt x="26" y="114"/>
                </a:lnTo>
                <a:lnTo>
                  <a:pt x="26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0"/>
                </a:lnTo>
                <a:lnTo>
                  <a:pt x="22" y="120"/>
                </a:lnTo>
                <a:lnTo>
                  <a:pt x="22" y="124"/>
                </a:lnTo>
                <a:lnTo>
                  <a:pt x="22" y="124"/>
                </a:lnTo>
                <a:lnTo>
                  <a:pt x="20" y="128"/>
                </a:lnTo>
                <a:lnTo>
                  <a:pt x="20" y="128"/>
                </a:lnTo>
                <a:lnTo>
                  <a:pt x="18" y="132"/>
                </a:lnTo>
                <a:lnTo>
                  <a:pt x="18" y="132"/>
                </a:lnTo>
                <a:lnTo>
                  <a:pt x="16" y="134"/>
                </a:lnTo>
                <a:lnTo>
                  <a:pt x="16" y="134"/>
                </a:lnTo>
                <a:lnTo>
                  <a:pt x="14" y="140"/>
                </a:lnTo>
                <a:lnTo>
                  <a:pt x="14" y="140"/>
                </a:lnTo>
                <a:lnTo>
                  <a:pt x="12" y="142"/>
                </a:lnTo>
                <a:lnTo>
                  <a:pt x="12" y="142"/>
                </a:lnTo>
                <a:lnTo>
                  <a:pt x="8" y="152"/>
                </a:lnTo>
                <a:lnTo>
                  <a:pt x="8" y="152"/>
                </a:lnTo>
                <a:lnTo>
                  <a:pt x="6" y="154"/>
                </a:lnTo>
                <a:lnTo>
                  <a:pt x="6" y="154"/>
                </a:lnTo>
                <a:lnTo>
                  <a:pt x="4" y="156"/>
                </a:lnTo>
                <a:lnTo>
                  <a:pt x="2" y="158"/>
                </a:lnTo>
                <a:lnTo>
                  <a:pt x="2" y="158"/>
                </a:lnTo>
                <a:lnTo>
                  <a:pt x="2" y="166"/>
                </a:lnTo>
                <a:lnTo>
                  <a:pt x="2" y="166"/>
                </a:lnTo>
                <a:lnTo>
                  <a:pt x="0" y="172"/>
                </a:lnTo>
                <a:lnTo>
                  <a:pt x="0" y="172"/>
                </a:lnTo>
                <a:lnTo>
                  <a:pt x="0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6"/>
                </a:lnTo>
                <a:lnTo>
                  <a:pt x="2" y="186"/>
                </a:lnTo>
                <a:lnTo>
                  <a:pt x="2" y="190"/>
                </a:lnTo>
                <a:lnTo>
                  <a:pt x="2" y="190"/>
                </a:lnTo>
                <a:lnTo>
                  <a:pt x="4" y="196"/>
                </a:lnTo>
                <a:lnTo>
                  <a:pt x="4" y="196"/>
                </a:lnTo>
                <a:lnTo>
                  <a:pt x="12" y="210"/>
                </a:lnTo>
                <a:lnTo>
                  <a:pt x="12" y="210"/>
                </a:lnTo>
                <a:lnTo>
                  <a:pt x="22" y="226"/>
                </a:lnTo>
                <a:lnTo>
                  <a:pt x="22" y="226"/>
                </a:lnTo>
                <a:lnTo>
                  <a:pt x="20" y="226"/>
                </a:lnTo>
                <a:lnTo>
                  <a:pt x="20" y="226"/>
                </a:lnTo>
                <a:lnTo>
                  <a:pt x="22" y="228"/>
                </a:lnTo>
                <a:lnTo>
                  <a:pt x="22" y="228"/>
                </a:lnTo>
                <a:lnTo>
                  <a:pt x="22" y="230"/>
                </a:lnTo>
                <a:lnTo>
                  <a:pt x="22" y="230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6" y="236"/>
                </a:lnTo>
                <a:lnTo>
                  <a:pt x="26" y="236"/>
                </a:lnTo>
                <a:lnTo>
                  <a:pt x="28" y="236"/>
                </a:lnTo>
                <a:lnTo>
                  <a:pt x="28" y="236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2" y="244"/>
                </a:lnTo>
                <a:lnTo>
                  <a:pt x="32" y="244"/>
                </a:lnTo>
                <a:lnTo>
                  <a:pt x="34" y="248"/>
                </a:lnTo>
                <a:lnTo>
                  <a:pt x="34" y="248"/>
                </a:lnTo>
                <a:lnTo>
                  <a:pt x="36" y="250"/>
                </a:lnTo>
                <a:lnTo>
                  <a:pt x="36" y="250"/>
                </a:lnTo>
                <a:lnTo>
                  <a:pt x="34" y="248"/>
                </a:lnTo>
                <a:lnTo>
                  <a:pt x="34" y="248"/>
                </a:lnTo>
                <a:lnTo>
                  <a:pt x="36" y="246"/>
                </a:lnTo>
                <a:lnTo>
                  <a:pt x="36" y="248"/>
                </a:lnTo>
                <a:lnTo>
                  <a:pt x="36" y="248"/>
                </a:lnTo>
                <a:lnTo>
                  <a:pt x="38" y="248"/>
                </a:lnTo>
                <a:lnTo>
                  <a:pt x="38" y="248"/>
                </a:lnTo>
                <a:lnTo>
                  <a:pt x="38" y="252"/>
                </a:lnTo>
                <a:lnTo>
                  <a:pt x="38" y="252"/>
                </a:lnTo>
                <a:lnTo>
                  <a:pt x="36" y="264"/>
                </a:lnTo>
                <a:lnTo>
                  <a:pt x="36" y="264"/>
                </a:lnTo>
                <a:lnTo>
                  <a:pt x="36" y="284"/>
                </a:lnTo>
                <a:lnTo>
                  <a:pt x="36" y="284"/>
                </a:lnTo>
                <a:lnTo>
                  <a:pt x="36" y="292"/>
                </a:lnTo>
                <a:lnTo>
                  <a:pt x="36" y="292"/>
                </a:lnTo>
                <a:lnTo>
                  <a:pt x="36" y="312"/>
                </a:lnTo>
                <a:lnTo>
                  <a:pt x="36" y="312"/>
                </a:lnTo>
                <a:lnTo>
                  <a:pt x="36" y="314"/>
                </a:lnTo>
                <a:lnTo>
                  <a:pt x="36" y="314"/>
                </a:lnTo>
                <a:lnTo>
                  <a:pt x="38" y="316"/>
                </a:lnTo>
                <a:lnTo>
                  <a:pt x="38" y="316"/>
                </a:lnTo>
                <a:lnTo>
                  <a:pt x="40" y="318"/>
                </a:lnTo>
                <a:lnTo>
                  <a:pt x="40" y="318"/>
                </a:lnTo>
                <a:lnTo>
                  <a:pt x="42" y="320"/>
                </a:lnTo>
                <a:lnTo>
                  <a:pt x="42" y="320"/>
                </a:lnTo>
                <a:lnTo>
                  <a:pt x="46" y="322"/>
                </a:lnTo>
                <a:lnTo>
                  <a:pt x="46" y="322"/>
                </a:lnTo>
                <a:lnTo>
                  <a:pt x="50" y="322"/>
                </a:lnTo>
                <a:lnTo>
                  <a:pt x="50" y="322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8"/>
                </a:lnTo>
                <a:lnTo>
                  <a:pt x="54" y="328"/>
                </a:lnTo>
                <a:lnTo>
                  <a:pt x="56" y="336"/>
                </a:lnTo>
                <a:lnTo>
                  <a:pt x="56" y="336"/>
                </a:lnTo>
                <a:lnTo>
                  <a:pt x="58" y="348"/>
                </a:lnTo>
                <a:lnTo>
                  <a:pt x="58" y="348"/>
                </a:lnTo>
                <a:lnTo>
                  <a:pt x="58" y="352"/>
                </a:lnTo>
                <a:lnTo>
                  <a:pt x="58" y="352"/>
                </a:lnTo>
                <a:lnTo>
                  <a:pt x="60" y="368"/>
                </a:lnTo>
                <a:lnTo>
                  <a:pt x="60" y="368"/>
                </a:lnTo>
                <a:lnTo>
                  <a:pt x="64" y="388"/>
                </a:lnTo>
                <a:lnTo>
                  <a:pt x="64" y="388"/>
                </a:lnTo>
                <a:lnTo>
                  <a:pt x="66" y="394"/>
                </a:lnTo>
                <a:lnTo>
                  <a:pt x="66" y="394"/>
                </a:lnTo>
                <a:lnTo>
                  <a:pt x="66" y="404"/>
                </a:lnTo>
                <a:lnTo>
                  <a:pt x="66" y="404"/>
                </a:lnTo>
                <a:lnTo>
                  <a:pt x="66" y="416"/>
                </a:lnTo>
                <a:lnTo>
                  <a:pt x="66" y="416"/>
                </a:lnTo>
                <a:lnTo>
                  <a:pt x="68" y="422"/>
                </a:lnTo>
                <a:lnTo>
                  <a:pt x="68" y="422"/>
                </a:lnTo>
                <a:lnTo>
                  <a:pt x="70" y="442"/>
                </a:lnTo>
                <a:lnTo>
                  <a:pt x="70" y="442"/>
                </a:lnTo>
                <a:lnTo>
                  <a:pt x="70" y="448"/>
                </a:lnTo>
                <a:lnTo>
                  <a:pt x="70" y="448"/>
                </a:lnTo>
                <a:lnTo>
                  <a:pt x="70" y="458"/>
                </a:lnTo>
                <a:lnTo>
                  <a:pt x="70" y="458"/>
                </a:lnTo>
                <a:lnTo>
                  <a:pt x="72" y="468"/>
                </a:lnTo>
                <a:lnTo>
                  <a:pt x="72" y="468"/>
                </a:lnTo>
                <a:lnTo>
                  <a:pt x="74" y="480"/>
                </a:lnTo>
                <a:lnTo>
                  <a:pt x="74" y="480"/>
                </a:lnTo>
                <a:lnTo>
                  <a:pt x="74" y="488"/>
                </a:lnTo>
                <a:lnTo>
                  <a:pt x="74" y="488"/>
                </a:lnTo>
                <a:lnTo>
                  <a:pt x="76" y="494"/>
                </a:lnTo>
                <a:lnTo>
                  <a:pt x="76" y="494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4" y="508"/>
                </a:lnTo>
                <a:lnTo>
                  <a:pt x="74" y="508"/>
                </a:lnTo>
                <a:lnTo>
                  <a:pt x="74" y="510"/>
                </a:lnTo>
                <a:lnTo>
                  <a:pt x="74" y="510"/>
                </a:lnTo>
                <a:lnTo>
                  <a:pt x="76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8"/>
                </a:lnTo>
                <a:lnTo>
                  <a:pt x="78" y="518"/>
                </a:lnTo>
                <a:lnTo>
                  <a:pt x="76" y="524"/>
                </a:lnTo>
                <a:lnTo>
                  <a:pt x="76" y="524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8"/>
                </a:lnTo>
                <a:lnTo>
                  <a:pt x="76" y="528"/>
                </a:lnTo>
                <a:lnTo>
                  <a:pt x="74" y="530"/>
                </a:lnTo>
                <a:lnTo>
                  <a:pt x="74" y="530"/>
                </a:lnTo>
                <a:lnTo>
                  <a:pt x="76" y="530"/>
                </a:lnTo>
                <a:lnTo>
                  <a:pt x="76" y="530"/>
                </a:lnTo>
                <a:lnTo>
                  <a:pt x="74" y="532"/>
                </a:lnTo>
                <a:lnTo>
                  <a:pt x="74" y="532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0" y="540"/>
                </a:lnTo>
                <a:lnTo>
                  <a:pt x="70" y="540"/>
                </a:lnTo>
                <a:lnTo>
                  <a:pt x="66" y="542"/>
                </a:lnTo>
                <a:lnTo>
                  <a:pt x="66" y="542"/>
                </a:lnTo>
                <a:lnTo>
                  <a:pt x="62" y="544"/>
                </a:lnTo>
                <a:lnTo>
                  <a:pt x="62" y="544"/>
                </a:lnTo>
                <a:lnTo>
                  <a:pt x="60" y="546"/>
                </a:lnTo>
                <a:lnTo>
                  <a:pt x="60" y="546"/>
                </a:lnTo>
                <a:lnTo>
                  <a:pt x="58" y="546"/>
                </a:lnTo>
                <a:lnTo>
                  <a:pt x="58" y="546"/>
                </a:lnTo>
                <a:lnTo>
                  <a:pt x="58" y="548"/>
                </a:lnTo>
                <a:lnTo>
                  <a:pt x="58" y="548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4" y="554"/>
                </a:lnTo>
                <a:lnTo>
                  <a:pt x="54" y="554"/>
                </a:lnTo>
                <a:lnTo>
                  <a:pt x="54" y="558"/>
                </a:lnTo>
                <a:lnTo>
                  <a:pt x="54" y="558"/>
                </a:lnTo>
                <a:lnTo>
                  <a:pt x="58" y="558"/>
                </a:lnTo>
                <a:lnTo>
                  <a:pt x="58" y="558"/>
                </a:lnTo>
                <a:lnTo>
                  <a:pt x="76" y="560"/>
                </a:lnTo>
                <a:lnTo>
                  <a:pt x="76" y="560"/>
                </a:lnTo>
                <a:lnTo>
                  <a:pt x="84" y="558"/>
                </a:lnTo>
                <a:lnTo>
                  <a:pt x="90" y="556"/>
                </a:lnTo>
                <a:lnTo>
                  <a:pt x="90" y="556"/>
                </a:lnTo>
                <a:lnTo>
                  <a:pt x="96" y="554"/>
                </a:lnTo>
                <a:lnTo>
                  <a:pt x="98" y="550"/>
                </a:lnTo>
                <a:lnTo>
                  <a:pt x="98" y="550"/>
                </a:lnTo>
                <a:lnTo>
                  <a:pt x="100" y="546"/>
                </a:lnTo>
                <a:lnTo>
                  <a:pt x="100" y="546"/>
                </a:lnTo>
                <a:lnTo>
                  <a:pt x="102" y="546"/>
                </a:lnTo>
                <a:lnTo>
                  <a:pt x="102" y="546"/>
                </a:lnTo>
                <a:lnTo>
                  <a:pt x="106" y="546"/>
                </a:lnTo>
                <a:lnTo>
                  <a:pt x="106" y="546"/>
                </a:lnTo>
                <a:lnTo>
                  <a:pt x="116" y="544"/>
                </a:lnTo>
                <a:lnTo>
                  <a:pt x="116" y="544"/>
                </a:lnTo>
                <a:lnTo>
                  <a:pt x="120" y="540"/>
                </a:lnTo>
                <a:lnTo>
                  <a:pt x="122" y="540"/>
                </a:lnTo>
                <a:lnTo>
                  <a:pt x="122" y="540"/>
                </a:lnTo>
                <a:lnTo>
                  <a:pt x="120" y="532"/>
                </a:lnTo>
                <a:lnTo>
                  <a:pt x="120" y="532"/>
                </a:lnTo>
                <a:lnTo>
                  <a:pt x="120" y="530"/>
                </a:lnTo>
                <a:lnTo>
                  <a:pt x="120" y="530"/>
                </a:lnTo>
                <a:lnTo>
                  <a:pt x="118" y="530"/>
                </a:lnTo>
                <a:lnTo>
                  <a:pt x="118" y="530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20" y="526"/>
                </a:lnTo>
                <a:lnTo>
                  <a:pt x="120" y="526"/>
                </a:lnTo>
                <a:lnTo>
                  <a:pt x="122" y="528"/>
                </a:lnTo>
                <a:lnTo>
                  <a:pt x="122" y="528"/>
                </a:lnTo>
                <a:lnTo>
                  <a:pt x="122" y="530"/>
                </a:lnTo>
                <a:lnTo>
                  <a:pt x="122" y="530"/>
                </a:lnTo>
                <a:lnTo>
                  <a:pt x="124" y="532"/>
                </a:lnTo>
                <a:lnTo>
                  <a:pt x="124" y="532"/>
                </a:lnTo>
                <a:lnTo>
                  <a:pt x="124" y="534"/>
                </a:lnTo>
                <a:lnTo>
                  <a:pt x="124" y="534"/>
                </a:lnTo>
                <a:lnTo>
                  <a:pt x="126" y="536"/>
                </a:lnTo>
                <a:lnTo>
                  <a:pt x="126" y="536"/>
                </a:lnTo>
                <a:lnTo>
                  <a:pt x="126" y="538"/>
                </a:lnTo>
                <a:lnTo>
                  <a:pt x="126" y="538"/>
                </a:lnTo>
                <a:lnTo>
                  <a:pt x="126" y="540"/>
                </a:lnTo>
                <a:lnTo>
                  <a:pt x="126" y="540"/>
                </a:lnTo>
                <a:lnTo>
                  <a:pt x="126" y="542"/>
                </a:lnTo>
                <a:lnTo>
                  <a:pt x="126" y="542"/>
                </a:lnTo>
                <a:lnTo>
                  <a:pt x="124" y="544"/>
                </a:lnTo>
                <a:lnTo>
                  <a:pt x="124" y="544"/>
                </a:lnTo>
                <a:lnTo>
                  <a:pt x="122" y="546"/>
                </a:lnTo>
                <a:lnTo>
                  <a:pt x="122" y="546"/>
                </a:lnTo>
                <a:lnTo>
                  <a:pt x="122" y="548"/>
                </a:lnTo>
                <a:lnTo>
                  <a:pt x="122" y="548"/>
                </a:lnTo>
                <a:lnTo>
                  <a:pt x="122" y="550"/>
                </a:lnTo>
                <a:lnTo>
                  <a:pt x="122" y="550"/>
                </a:lnTo>
                <a:lnTo>
                  <a:pt x="118" y="552"/>
                </a:lnTo>
                <a:lnTo>
                  <a:pt x="118" y="552"/>
                </a:lnTo>
                <a:lnTo>
                  <a:pt x="118" y="554"/>
                </a:lnTo>
                <a:lnTo>
                  <a:pt x="118" y="554"/>
                </a:lnTo>
                <a:lnTo>
                  <a:pt x="116" y="556"/>
                </a:lnTo>
                <a:lnTo>
                  <a:pt x="116" y="556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4" y="560"/>
                </a:lnTo>
                <a:lnTo>
                  <a:pt x="114" y="560"/>
                </a:lnTo>
                <a:lnTo>
                  <a:pt x="114" y="562"/>
                </a:lnTo>
                <a:lnTo>
                  <a:pt x="114" y="562"/>
                </a:lnTo>
                <a:lnTo>
                  <a:pt x="114" y="566"/>
                </a:lnTo>
                <a:lnTo>
                  <a:pt x="114" y="566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70"/>
                </a:lnTo>
                <a:lnTo>
                  <a:pt x="112" y="570"/>
                </a:lnTo>
                <a:lnTo>
                  <a:pt x="116" y="572"/>
                </a:lnTo>
                <a:lnTo>
                  <a:pt x="116" y="572"/>
                </a:lnTo>
                <a:lnTo>
                  <a:pt x="126" y="572"/>
                </a:lnTo>
                <a:lnTo>
                  <a:pt x="126" y="572"/>
                </a:lnTo>
                <a:lnTo>
                  <a:pt x="132" y="572"/>
                </a:lnTo>
                <a:lnTo>
                  <a:pt x="132" y="572"/>
                </a:lnTo>
                <a:lnTo>
                  <a:pt x="134" y="572"/>
                </a:lnTo>
                <a:lnTo>
                  <a:pt x="134" y="572"/>
                </a:lnTo>
                <a:lnTo>
                  <a:pt x="144" y="570"/>
                </a:lnTo>
                <a:lnTo>
                  <a:pt x="144" y="570"/>
                </a:lnTo>
                <a:lnTo>
                  <a:pt x="150" y="568"/>
                </a:lnTo>
                <a:lnTo>
                  <a:pt x="154" y="566"/>
                </a:lnTo>
                <a:lnTo>
                  <a:pt x="156" y="562"/>
                </a:lnTo>
                <a:lnTo>
                  <a:pt x="156" y="562"/>
                </a:lnTo>
                <a:lnTo>
                  <a:pt x="156" y="560"/>
                </a:lnTo>
                <a:lnTo>
                  <a:pt x="156" y="560"/>
                </a:lnTo>
                <a:lnTo>
                  <a:pt x="158" y="560"/>
                </a:lnTo>
                <a:lnTo>
                  <a:pt x="158" y="560"/>
                </a:lnTo>
                <a:lnTo>
                  <a:pt x="162" y="558"/>
                </a:lnTo>
                <a:lnTo>
                  <a:pt x="162" y="558"/>
                </a:lnTo>
                <a:lnTo>
                  <a:pt x="162" y="556"/>
                </a:lnTo>
                <a:lnTo>
                  <a:pt x="162" y="556"/>
                </a:lnTo>
                <a:lnTo>
                  <a:pt x="162" y="548"/>
                </a:lnTo>
                <a:lnTo>
                  <a:pt x="162" y="548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2" y="546"/>
                </a:lnTo>
                <a:lnTo>
                  <a:pt x="162" y="546"/>
                </a:lnTo>
                <a:lnTo>
                  <a:pt x="162" y="544"/>
                </a:lnTo>
                <a:lnTo>
                  <a:pt x="162" y="544"/>
                </a:lnTo>
                <a:lnTo>
                  <a:pt x="162" y="542"/>
                </a:lnTo>
                <a:lnTo>
                  <a:pt x="162" y="542"/>
                </a:lnTo>
                <a:lnTo>
                  <a:pt x="162" y="536"/>
                </a:lnTo>
                <a:lnTo>
                  <a:pt x="162" y="536"/>
                </a:lnTo>
                <a:lnTo>
                  <a:pt x="162" y="534"/>
                </a:lnTo>
                <a:lnTo>
                  <a:pt x="162" y="534"/>
                </a:lnTo>
                <a:lnTo>
                  <a:pt x="164" y="534"/>
                </a:lnTo>
                <a:lnTo>
                  <a:pt x="164" y="534"/>
                </a:lnTo>
                <a:lnTo>
                  <a:pt x="164" y="528"/>
                </a:lnTo>
                <a:lnTo>
                  <a:pt x="164" y="528"/>
                </a:lnTo>
                <a:lnTo>
                  <a:pt x="166" y="524"/>
                </a:lnTo>
                <a:lnTo>
                  <a:pt x="166" y="524"/>
                </a:lnTo>
                <a:lnTo>
                  <a:pt x="168" y="524"/>
                </a:lnTo>
                <a:lnTo>
                  <a:pt x="168" y="524"/>
                </a:lnTo>
                <a:lnTo>
                  <a:pt x="168" y="516"/>
                </a:lnTo>
                <a:lnTo>
                  <a:pt x="168" y="516"/>
                </a:lnTo>
                <a:lnTo>
                  <a:pt x="170" y="504"/>
                </a:lnTo>
                <a:lnTo>
                  <a:pt x="170" y="504"/>
                </a:lnTo>
                <a:lnTo>
                  <a:pt x="170" y="492"/>
                </a:lnTo>
                <a:lnTo>
                  <a:pt x="170" y="492"/>
                </a:lnTo>
                <a:lnTo>
                  <a:pt x="172" y="468"/>
                </a:lnTo>
                <a:lnTo>
                  <a:pt x="172" y="468"/>
                </a:lnTo>
                <a:lnTo>
                  <a:pt x="172" y="446"/>
                </a:lnTo>
                <a:lnTo>
                  <a:pt x="172" y="446"/>
                </a:lnTo>
                <a:lnTo>
                  <a:pt x="172" y="418"/>
                </a:lnTo>
                <a:lnTo>
                  <a:pt x="172" y="418"/>
                </a:lnTo>
                <a:lnTo>
                  <a:pt x="170" y="404"/>
                </a:lnTo>
                <a:lnTo>
                  <a:pt x="170" y="404"/>
                </a:lnTo>
                <a:lnTo>
                  <a:pt x="170" y="402"/>
                </a:lnTo>
                <a:lnTo>
                  <a:pt x="170" y="402"/>
                </a:lnTo>
                <a:lnTo>
                  <a:pt x="170" y="370"/>
                </a:lnTo>
                <a:lnTo>
                  <a:pt x="170" y="370"/>
                </a:lnTo>
                <a:lnTo>
                  <a:pt x="170" y="346"/>
                </a:lnTo>
                <a:lnTo>
                  <a:pt x="170" y="346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2" y="318"/>
                </a:lnTo>
                <a:lnTo>
                  <a:pt x="172" y="318"/>
                </a:lnTo>
                <a:lnTo>
                  <a:pt x="174" y="320"/>
                </a:lnTo>
                <a:lnTo>
                  <a:pt x="174" y="320"/>
                </a:lnTo>
                <a:lnTo>
                  <a:pt x="178" y="322"/>
                </a:lnTo>
                <a:lnTo>
                  <a:pt x="178" y="322"/>
                </a:lnTo>
                <a:lnTo>
                  <a:pt x="184" y="322"/>
                </a:lnTo>
                <a:lnTo>
                  <a:pt x="184" y="322"/>
                </a:lnTo>
                <a:lnTo>
                  <a:pt x="190" y="320"/>
                </a:lnTo>
                <a:lnTo>
                  <a:pt x="190" y="320"/>
                </a:lnTo>
                <a:lnTo>
                  <a:pt x="194" y="320"/>
                </a:lnTo>
                <a:lnTo>
                  <a:pt x="194" y="320"/>
                </a:lnTo>
                <a:lnTo>
                  <a:pt x="200" y="318"/>
                </a:lnTo>
                <a:lnTo>
                  <a:pt x="200" y="318"/>
                </a:lnTo>
                <a:lnTo>
                  <a:pt x="202" y="316"/>
                </a:lnTo>
                <a:lnTo>
                  <a:pt x="202" y="316"/>
                </a:lnTo>
                <a:lnTo>
                  <a:pt x="204" y="314"/>
                </a:lnTo>
                <a:lnTo>
                  <a:pt x="204" y="314"/>
                </a:lnTo>
                <a:lnTo>
                  <a:pt x="202" y="308"/>
                </a:lnTo>
                <a:lnTo>
                  <a:pt x="202" y="308"/>
                </a:lnTo>
                <a:lnTo>
                  <a:pt x="202" y="302"/>
                </a:lnTo>
                <a:lnTo>
                  <a:pt x="202" y="302"/>
                </a:lnTo>
                <a:lnTo>
                  <a:pt x="202" y="296"/>
                </a:lnTo>
                <a:lnTo>
                  <a:pt x="202" y="296"/>
                </a:lnTo>
                <a:lnTo>
                  <a:pt x="202" y="288"/>
                </a:lnTo>
                <a:lnTo>
                  <a:pt x="202" y="288"/>
                </a:lnTo>
                <a:lnTo>
                  <a:pt x="202" y="282"/>
                </a:lnTo>
                <a:lnTo>
                  <a:pt x="202" y="282"/>
                </a:lnTo>
                <a:lnTo>
                  <a:pt x="200" y="274"/>
                </a:lnTo>
                <a:lnTo>
                  <a:pt x="200" y="274"/>
                </a:lnTo>
                <a:lnTo>
                  <a:pt x="200" y="268"/>
                </a:lnTo>
                <a:lnTo>
                  <a:pt x="200" y="268"/>
                </a:lnTo>
                <a:lnTo>
                  <a:pt x="200" y="262"/>
                </a:lnTo>
                <a:lnTo>
                  <a:pt x="200" y="262"/>
                </a:lnTo>
                <a:lnTo>
                  <a:pt x="198" y="248"/>
                </a:lnTo>
                <a:lnTo>
                  <a:pt x="198" y="248"/>
                </a:lnTo>
                <a:lnTo>
                  <a:pt x="198" y="246"/>
                </a:lnTo>
                <a:lnTo>
                  <a:pt x="198" y="246"/>
                </a:lnTo>
                <a:lnTo>
                  <a:pt x="198" y="244"/>
                </a:lnTo>
                <a:lnTo>
                  <a:pt x="198" y="244"/>
                </a:lnTo>
                <a:lnTo>
                  <a:pt x="198" y="240"/>
                </a:lnTo>
                <a:lnTo>
                  <a:pt x="198" y="240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28"/>
                </a:lnTo>
                <a:lnTo>
                  <a:pt x="196" y="228"/>
                </a:lnTo>
                <a:lnTo>
                  <a:pt x="198" y="226"/>
                </a:lnTo>
                <a:lnTo>
                  <a:pt x="198" y="226"/>
                </a:lnTo>
                <a:lnTo>
                  <a:pt x="206" y="216"/>
                </a:lnTo>
                <a:lnTo>
                  <a:pt x="206" y="216"/>
                </a:lnTo>
                <a:lnTo>
                  <a:pt x="218" y="200"/>
                </a:lnTo>
                <a:lnTo>
                  <a:pt x="218" y="200"/>
                </a:lnTo>
                <a:lnTo>
                  <a:pt x="224" y="192"/>
                </a:lnTo>
                <a:lnTo>
                  <a:pt x="224" y="192"/>
                </a:lnTo>
                <a:lnTo>
                  <a:pt x="230" y="184"/>
                </a:lnTo>
                <a:lnTo>
                  <a:pt x="230" y="184"/>
                </a:lnTo>
                <a:lnTo>
                  <a:pt x="232" y="180"/>
                </a:lnTo>
                <a:lnTo>
                  <a:pt x="232" y="180"/>
                </a:lnTo>
                <a:lnTo>
                  <a:pt x="234" y="174"/>
                </a:lnTo>
                <a:lnTo>
                  <a:pt x="234" y="174"/>
                </a:lnTo>
                <a:lnTo>
                  <a:pt x="236" y="170"/>
                </a:lnTo>
                <a:lnTo>
                  <a:pt x="236" y="170"/>
                </a:lnTo>
                <a:lnTo>
                  <a:pt x="236" y="164"/>
                </a:lnTo>
                <a:lnTo>
                  <a:pt x="236" y="160"/>
                </a:lnTo>
                <a:lnTo>
                  <a:pt x="234" y="156"/>
                </a:lnTo>
                <a:lnTo>
                  <a:pt x="234" y="156"/>
                </a:lnTo>
                <a:close/>
                <a:moveTo>
                  <a:pt x="36" y="178"/>
                </a:move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40" y="174"/>
                </a:lnTo>
                <a:lnTo>
                  <a:pt x="40" y="174"/>
                </a:lnTo>
                <a:lnTo>
                  <a:pt x="40" y="172"/>
                </a:lnTo>
                <a:lnTo>
                  <a:pt x="40" y="172"/>
                </a:lnTo>
                <a:lnTo>
                  <a:pt x="40" y="164"/>
                </a:lnTo>
                <a:lnTo>
                  <a:pt x="40" y="164"/>
                </a:lnTo>
                <a:lnTo>
                  <a:pt x="40" y="164"/>
                </a:lnTo>
                <a:lnTo>
                  <a:pt x="42" y="164"/>
                </a:lnTo>
                <a:lnTo>
                  <a:pt x="42" y="164"/>
                </a:lnTo>
                <a:lnTo>
                  <a:pt x="42" y="174"/>
                </a:lnTo>
                <a:lnTo>
                  <a:pt x="42" y="174"/>
                </a:lnTo>
                <a:lnTo>
                  <a:pt x="42" y="188"/>
                </a:lnTo>
                <a:lnTo>
                  <a:pt x="42" y="188"/>
                </a:lnTo>
                <a:lnTo>
                  <a:pt x="42" y="192"/>
                </a:lnTo>
                <a:lnTo>
                  <a:pt x="42" y="192"/>
                </a:lnTo>
                <a:lnTo>
                  <a:pt x="40" y="190"/>
                </a:lnTo>
                <a:lnTo>
                  <a:pt x="40" y="190"/>
                </a:lnTo>
                <a:lnTo>
                  <a:pt x="38" y="184"/>
                </a:lnTo>
                <a:lnTo>
                  <a:pt x="38" y="184"/>
                </a:lnTo>
                <a:lnTo>
                  <a:pt x="36" y="180"/>
                </a:lnTo>
                <a:lnTo>
                  <a:pt x="36" y="180"/>
                </a:lnTo>
                <a:lnTo>
                  <a:pt x="36" y="178"/>
                </a:lnTo>
                <a:lnTo>
                  <a:pt x="36" y="178"/>
                </a:lnTo>
                <a:close/>
                <a:moveTo>
                  <a:pt x="52" y="224"/>
                </a:moveTo>
                <a:lnTo>
                  <a:pt x="52" y="224"/>
                </a:lnTo>
                <a:lnTo>
                  <a:pt x="44" y="230"/>
                </a:lnTo>
                <a:lnTo>
                  <a:pt x="44" y="230"/>
                </a:lnTo>
                <a:lnTo>
                  <a:pt x="36" y="240"/>
                </a:lnTo>
                <a:lnTo>
                  <a:pt x="36" y="238"/>
                </a:lnTo>
                <a:lnTo>
                  <a:pt x="36" y="238"/>
                </a:lnTo>
                <a:lnTo>
                  <a:pt x="36" y="236"/>
                </a:lnTo>
                <a:lnTo>
                  <a:pt x="40" y="230"/>
                </a:lnTo>
                <a:lnTo>
                  <a:pt x="40" y="230"/>
                </a:lnTo>
                <a:lnTo>
                  <a:pt x="44" y="226"/>
                </a:lnTo>
                <a:lnTo>
                  <a:pt x="50" y="222"/>
                </a:lnTo>
                <a:lnTo>
                  <a:pt x="50" y="222"/>
                </a:lnTo>
                <a:lnTo>
                  <a:pt x="56" y="220"/>
                </a:lnTo>
                <a:lnTo>
                  <a:pt x="58" y="222"/>
                </a:lnTo>
                <a:lnTo>
                  <a:pt x="58" y="222"/>
                </a:lnTo>
                <a:lnTo>
                  <a:pt x="52" y="224"/>
                </a:lnTo>
                <a:lnTo>
                  <a:pt x="52" y="224"/>
                </a:lnTo>
                <a:close/>
                <a:moveTo>
                  <a:pt x="76" y="528"/>
                </a:moveTo>
                <a:lnTo>
                  <a:pt x="76" y="528"/>
                </a:lnTo>
                <a:lnTo>
                  <a:pt x="76" y="530"/>
                </a:lnTo>
                <a:lnTo>
                  <a:pt x="76" y="530"/>
                </a:lnTo>
                <a:lnTo>
                  <a:pt x="76" y="530"/>
                </a:lnTo>
                <a:lnTo>
                  <a:pt x="76" y="528"/>
                </a:lnTo>
                <a:lnTo>
                  <a:pt x="76" y="528"/>
                </a:lnTo>
                <a:lnTo>
                  <a:pt x="76" y="528"/>
                </a:lnTo>
                <a:close/>
                <a:moveTo>
                  <a:pt x="82" y="244"/>
                </a:moveTo>
                <a:lnTo>
                  <a:pt x="82" y="244"/>
                </a:lnTo>
                <a:lnTo>
                  <a:pt x="78" y="242"/>
                </a:lnTo>
                <a:lnTo>
                  <a:pt x="78" y="242"/>
                </a:lnTo>
                <a:lnTo>
                  <a:pt x="78" y="240"/>
                </a:lnTo>
                <a:lnTo>
                  <a:pt x="74" y="236"/>
                </a:lnTo>
                <a:lnTo>
                  <a:pt x="74" y="236"/>
                </a:lnTo>
                <a:lnTo>
                  <a:pt x="70" y="232"/>
                </a:lnTo>
                <a:lnTo>
                  <a:pt x="66" y="228"/>
                </a:lnTo>
                <a:lnTo>
                  <a:pt x="66" y="228"/>
                </a:lnTo>
                <a:lnTo>
                  <a:pt x="64" y="222"/>
                </a:lnTo>
                <a:lnTo>
                  <a:pt x="64" y="216"/>
                </a:lnTo>
                <a:lnTo>
                  <a:pt x="64" y="216"/>
                </a:lnTo>
                <a:lnTo>
                  <a:pt x="62" y="194"/>
                </a:lnTo>
                <a:lnTo>
                  <a:pt x="62" y="194"/>
                </a:lnTo>
                <a:lnTo>
                  <a:pt x="64" y="182"/>
                </a:lnTo>
                <a:lnTo>
                  <a:pt x="66" y="168"/>
                </a:lnTo>
                <a:lnTo>
                  <a:pt x="66" y="168"/>
                </a:lnTo>
                <a:lnTo>
                  <a:pt x="68" y="156"/>
                </a:lnTo>
                <a:lnTo>
                  <a:pt x="68" y="142"/>
                </a:lnTo>
                <a:lnTo>
                  <a:pt x="68" y="142"/>
                </a:lnTo>
                <a:lnTo>
                  <a:pt x="68" y="134"/>
                </a:lnTo>
                <a:lnTo>
                  <a:pt x="70" y="126"/>
                </a:lnTo>
                <a:lnTo>
                  <a:pt x="74" y="114"/>
                </a:lnTo>
                <a:lnTo>
                  <a:pt x="74" y="114"/>
                </a:lnTo>
                <a:lnTo>
                  <a:pt x="76" y="100"/>
                </a:lnTo>
                <a:lnTo>
                  <a:pt x="80" y="88"/>
                </a:lnTo>
                <a:lnTo>
                  <a:pt x="80" y="88"/>
                </a:lnTo>
                <a:lnTo>
                  <a:pt x="84" y="78"/>
                </a:lnTo>
                <a:lnTo>
                  <a:pt x="84" y="74"/>
                </a:lnTo>
                <a:lnTo>
                  <a:pt x="84" y="74"/>
                </a:lnTo>
                <a:lnTo>
                  <a:pt x="84" y="70"/>
                </a:lnTo>
                <a:lnTo>
                  <a:pt x="84" y="70"/>
                </a:lnTo>
                <a:lnTo>
                  <a:pt x="86" y="68"/>
                </a:lnTo>
                <a:lnTo>
                  <a:pt x="86" y="68"/>
                </a:lnTo>
                <a:lnTo>
                  <a:pt x="86" y="68"/>
                </a:lnTo>
                <a:lnTo>
                  <a:pt x="88" y="70"/>
                </a:lnTo>
                <a:lnTo>
                  <a:pt x="88" y="70"/>
                </a:lnTo>
                <a:lnTo>
                  <a:pt x="88" y="76"/>
                </a:lnTo>
                <a:lnTo>
                  <a:pt x="88" y="76"/>
                </a:lnTo>
                <a:lnTo>
                  <a:pt x="92" y="80"/>
                </a:lnTo>
                <a:lnTo>
                  <a:pt x="92" y="80"/>
                </a:lnTo>
                <a:lnTo>
                  <a:pt x="100" y="86"/>
                </a:lnTo>
                <a:lnTo>
                  <a:pt x="100" y="86"/>
                </a:lnTo>
                <a:lnTo>
                  <a:pt x="100" y="88"/>
                </a:lnTo>
                <a:lnTo>
                  <a:pt x="100" y="88"/>
                </a:lnTo>
                <a:lnTo>
                  <a:pt x="98" y="86"/>
                </a:lnTo>
                <a:lnTo>
                  <a:pt x="98" y="86"/>
                </a:lnTo>
                <a:lnTo>
                  <a:pt x="96" y="92"/>
                </a:lnTo>
                <a:lnTo>
                  <a:pt x="92" y="100"/>
                </a:lnTo>
                <a:lnTo>
                  <a:pt x="92" y="100"/>
                </a:lnTo>
                <a:lnTo>
                  <a:pt x="88" y="106"/>
                </a:lnTo>
                <a:lnTo>
                  <a:pt x="88" y="106"/>
                </a:lnTo>
                <a:lnTo>
                  <a:pt x="88" y="104"/>
                </a:lnTo>
                <a:lnTo>
                  <a:pt x="88" y="104"/>
                </a:lnTo>
                <a:lnTo>
                  <a:pt x="86" y="90"/>
                </a:lnTo>
                <a:lnTo>
                  <a:pt x="86" y="90"/>
                </a:lnTo>
                <a:lnTo>
                  <a:pt x="84" y="80"/>
                </a:lnTo>
                <a:lnTo>
                  <a:pt x="84" y="76"/>
                </a:lnTo>
                <a:lnTo>
                  <a:pt x="84" y="76"/>
                </a:lnTo>
                <a:lnTo>
                  <a:pt x="84" y="74"/>
                </a:lnTo>
                <a:lnTo>
                  <a:pt x="84" y="74"/>
                </a:lnTo>
                <a:lnTo>
                  <a:pt x="84" y="82"/>
                </a:lnTo>
                <a:lnTo>
                  <a:pt x="84" y="82"/>
                </a:lnTo>
                <a:lnTo>
                  <a:pt x="84" y="88"/>
                </a:lnTo>
                <a:lnTo>
                  <a:pt x="86" y="98"/>
                </a:lnTo>
                <a:lnTo>
                  <a:pt x="86" y="98"/>
                </a:lnTo>
                <a:lnTo>
                  <a:pt x="88" y="106"/>
                </a:lnTo>
                <a:lnTo>
                  <a:pt x="88" y="106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4" y="94"/>
                </a:lnTo>
                <a:lnTo>
                  <a:pt x="94" y="92"/>
                </a:lnTo>
                <a:lnTo>
                  <a:pt x="94" y="92"/>
                </a:lnTo>
                <a:lnTo>
                  <a:pt x="96" y="92"/>
                </a:lnTo>
                <a:lnTo>
                  <a:pt x="96" y="92"/>
                </a:lnTo>
                <a:lnTo>
                  <a:pt x="96" y="88"/>
                </a:lnTo>
                <a:lnTo>
                  <a:pt x="96" y="88"/>
                </a:lnTo>
                <a:lnTo>
                  <a:pt x="98" y="88"/>
                </a:lnTo>
                <a:lnTo>
                  <a:pt x="100" y="88"/>
                </a:lnTo>
                <a:lnTo>
                  <a:pt x="100" y="88"/>
                </a:lnTo>
                <a:lnTo>
                  <a:pt x="96" y="90"/>
                </a:lnTo>
                <a:lnTo>
                  <a:pt x="96" y="92"/>
                </a:lnTo>
                <a:lnTo>
                  <a:pt x="96" y="92"/>
                </a:lnTo>
                <a:lnTo>
                  <a:pt x="94" y="94"/>
                </a:lnTo>
                <a:lnTo>
                  <a:pt x="94" y="94"/>
                </a:lnTo>
                <a:lnTo>
                  <a:pt x="96" y="96"/>
                </a:lnTo>
                <a:lnTo>
                  <a:pt x="96" y="96"/>
                </a:lnTo>
                <a:lnTo>
                  <a:pt x="98" y="96"/>
                </a:lnTo>
                <a:lnTo>
                  <a:pt x="98" y="98"/>
                </a:lnTo>
                <a:lnTo>
                  <a:pt x="98" y="98"/>
                </a:lnTo>
                <a:lnTo>
                  <a:pt x="96" y="104"/>
                </a:lnTo>
                <a:lnTo>
                  <a:pt x="96" y="104"/>
                </a:lnTo>
                <a:lnTo>
                  <a:pt x="94" y="112"/>
                </a:lnTo>
                <a:lnTo>
                  <a:pt x="90" y="128"/>
                </a:lnTo>
                <a:lnTo>
                  <a:pt x="90" y="128"/>
                </a:lnTo>
                <a:lnTo>
                  <a:pt x="86" y="152"/>
                </a:lnTo>
                <a:lnTo>
                  <a:pt x="84" y="180"/>
                </a:lnTo>
                <a:lnTo>
                  <a:pt x="84" y="180"/>
                </a:lnTo>
                <a:lnTo>
                  <a:pt x="82" y="228"/>
                </a:lnTo>
                <a:lnTo>
                  <a:pt x="94" y="244"/>
                </a:lnTo>
                <a:lnTo>
                  <a:pt x="94" y="244"/>
                </a:lnTo>
                <a:lnTo>
                  <a:pt x="82" y="244"/>
                </a:lnTo>
                <a:lnTo>
                  <a:pt x="82" y="244"/>
                </a:lnTo>
                <a:close/>
                <a:moveTo>
                  <a:pt x="130" y="450"/>
                </a:moveTo>
                <a:lnTo>
                  <a:pt x="130" y="450"/>
                </a:lnTo>
                <a:lnTo>
                  <a:pt x="126" y="458"/>
                </a:lnTo>
                <a:lnTo>
                  <a:pt x="126" y="458"/>
                </a:lnTo>
                <a:lnTo>
                  <a:pt x="124" y="462"/>
                </a:lnTo>
                <a:lnTo>
                  <a:pt x="124" y="462"/>
                </a:lnTo>
                <a:lnTo>
                  <a:pt x="124" y="464"/>
                </a:lnTo>
                <a:lnTo>
                  <a:pt x="124" y="464"/>
                </a:lnTo>
                <a:lnTo>
                  <a:pt x="124" y="466"/>
                </a:lnTo>
                <a:lnTo>
                  <a:pt x="124" y="466"/>
                </a:lnTo>
                <a:lnTo>
                  <a:pt x="122" y="474"/>
                </a:lnTo>
                <a:lnTo>
                  <a:pt x="122" y="474"/>
                </a:lnTo>
                <a:lnTo>
                  <a:pt x="120" y="488"/>
                </a:lnTo>
                <a:lnTo>
                  <a:pt x="120" y="488"/>
                </a:lnTo>
                <a:lnTo>
                  <a:pt x="120" y="494"/>
                </a:lnTo>
                <a:lnTo>
                  <a:pt x="120" y="494"/>
                </a:lnTo>
                <a:lnTo>
                  <a:pt x="120" y="494"/>
                </a:lnTo>
                <a:lnTo>
                  <a:pt x="118" y="492"/>
                </a:lnTo>
                <a:lnTo>
                  <a:pt x="118" y="492"/>
                </a:lnTo>
                <a:lnTo>
                  <a:pt x="114" y="482"/>
                </a:lnTo>
                <a:lnTo>
                  <a:pt x="114" y="482"/>
                </a:lnTo>
                <a:lnTo>
                  <a:pt x="112" y="476"/>
                </a:lnTo>
                <a:lnTo>
                  <a:pt x="112" y="476"/>
                </a:lnTo>
                <a:lnTo>
                  <a:pt x="112" y="472"/>
                </a:lnTo>
                <a:lnTo>
                  <a:pt x="112" y="472"/>
                </a:lnTo>
                <a:lnTo>
                  <a:pt x="112" y="458"/>
                </a:lnTo>
                <a:lnTo>
                  <a:pt x="112" y="458"/>
                </a:lnTo>
                <a:lnTo>
                  <a:pt x="114" y="446"/>
                </a:lnTo>
                <a:lnTo>
                  <a:pt x="114" y="446"/>
                </a:lnTo>
                <a:lnTo>
                  <a:pt x="114" y="440"/>
                </a:lnTo>
                <a:lnTo>
                  <a:pt x="114" y="440"/>
                </a:lnTo>
                <a:lnTo>
                  <a:pt x="114" y="434"/>
                </a:lnTo>
                <a:lnTo>
                  <a:pt x="114" y="434"/>
                </a:lnTo>
                <a:lnTo>
                  <a:pt x="114" y="430"/>
                </a:lnTo>
                <a:lnTo>
                  <a:pt x="114" y="430"/>
                </a:lnTo>
                <a:lnTo>
                  <a:pt x="114" y="424"/>
                </a:lnTo>
                <a:lnTo>
                  <a:pt x="114" y="424"/>
                </a:lnTo>
                <a:lnTo>
                  <a:pt x="114" y="414"/>
                </a:lnTo>
                <a:lnTo>
                  <a:pt x="114" y="414"/>
                </a:lnTo>
                <a:lnTo>
                  <a:pt x="116" y="408"/>
                </a:lnTo>
                <a:lnTo>
                  <a:pt x="116" y="408"/>
                </a:lnTo>
                <a:lnTo>
                  <a:pt x="116" y="400"/>
                </a:lnTo>
                <a:lnTo>
                  <a:pt x="116" y="400"/>
                </a:lnTo>
                <a:lnTo>
                  <a:pt x="114" y="386"/>
                </a:lnTo>
                <a:lnTo>
                  <a:pt x="114" y="386"/>
                </a:lnTo>
                <a:lnTo>
                  <a:pt x="114" y="382"/>
                </a:lnTo>
                <a:lnTo>
                  <a:pt x="114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8"/>
                </a:lnTo>
                <a:lnTo>
                  <a:pt x="116" y="388"/>
                </a:lnTo>
                <a:lnTo>
                  <a:pt x="118" y="396"/>
                </a:lnTo>
                <a:lnTo>
                  <a:pt x="118" y="396"/>
                </a:lnTo>
                <a:lnTo>
                  <a:pt x="118" y="398"/>
                </a:lnTo>
                <a:lnTo>
                  <a:pt x="118" y="398"/>
                </a:lnTo>
                <a:lnTo>
                  <a:pt x="118" y="402"/>
                </a:lnTo>
                <a:lnTo>
                  <a:pt x="118" y="402"/>
                </a:lnTo>
                <a:lnTo>
                  <a:pt x="120" y="408"/>
                </a:lnTo>
                <a:lnTo>
                  <a:pt x="120" y="408"/>
                </a:lnTo>
                <a:lnTo>
                  <a:pt x="124" y="416"/>
                </a:lnTo>
                <a:lnTo>
                  <a:pt x="124" y="416"/>
                </a:lnTo>
                <a:lnTo>
                  <a:pt x="126" y="424"/>
                </a:lnTo>
                <a:lnTo>
                  <a:pt x="126" y="424"/>
                </a:lnTo>
                <a:lnTo>
                  <a:pt x="128" y="428"/>
                </a:lnTo>
                <a:lnTo>
                  <a:pt x="128" y="428"/>
                </a:lnTo>
                <a:lnTo>
                  <a:pt x="128" y="432"/>
                </a:lnTo>
                <a:lnTo>
                  <a:pt x="128" y="432"/>
                </a:lnTo>
                <a:lnTo>
                  <a:pt x="128" y="438"/>
                </a:lnTo>
                <a:lnTo>
                  <a:pt x="128" y="438"/>
                </a:lnTo>
                <a:lnTo>
                  <a:pt x="130" y="442"/>
                </a:lnTo>
                <a:lnTo>
                  <a:pt x="130" y="442"/>
                </a:lnTo>
                <a:lnTo>
                  <a:pt x="130" y="444"/>
                </a:lnTo>
                <a:lnTo>
                  <a:pt x="130" y="444"/>
                </a:lnTo>
                <a:lnTo>
                  <a:pt x="130" y="448"/>
                </a:lnTo>
                <a:lnTo>
                  <a:pt x="130" y="448"/>
                </a:lnTo>
                <a:lnTo>
                  <a:pt x="130" y="450"/>
                </a:lnTo>
                <a:lnTo>
                  <a:pt x="130" y="450"/>
                </a:lnTo>
                <a:close/>
                <a:moveTo>
                  <a:pt x="150" y="216"/>
                </a:moveTo>
                <a:lnTo>
                  <a:pt x="150" y="216"/>
                </a:lnTo>
                <a:lnTo>
                  <a:pt x="146" y="218"/>
                </a:lnTo>
                <a:lnTo>
                  <a:pt x="142" y="218"/>
                </a:lnTo>
                <a:lnTo>
                  <a:pt x="142" y="218"/>
                </a:lnTo>
                <a:lnTo>
                  <a:pt x="134" y="222"/>
                </a:lnTo>
                <a:lnTo>
                  <a:pt x="134" y="222"/>
                </a:lnTo>
                <a:lnTo>
                  <a:pt x="126" y="226"/>
                </a:lnTo>
                <a:lnTo>
                  <a:pt x="126" y="226"/>
                </a:lnTo>
                <a:lnTo>
                  <a:pt x="118" y="232"/>
                </a:lnTo>
                <a:lnTo>
                  <a:pt x="118" y="232"/>
                </a:lnTo>
                <a:lnTo>
                  <a:pt x="114" y="234"/>
                </a:lnTo>
                <a:lnTo>
                  <a:pt x="114" y="236"/>
                </a:lnTo>
                <a:lnTo>
                  <a:pt x="114" y="236"/>
                </a:lnTo>
                <a:lnTo>
                  <a:pt x="116" y="238"/>
                </a:lnTo>
                <a:lnTo>
                  <a:pt x="116" y="238"/>
                </a:lnTo>
                <a:lnTo>
                  <a:pt x="116" y="238"/>
                </a:lnTo>
                <a:lnTo>
                  <a:pt x="110" y="240"/>
                </a:lnTo>
                <a:lnTo>
                  <a:pt x="110" y="240"/>
                </a:lnTo>
                <a:lnTo>
                  <a:pt x="96" y="242"/>
                </a:lnTo>
                <a:lnTo>
                  <a:pt x="96" y="242"/>
                </a:lnTo>
                <a:lnTo>
                  <a:pt x="106" y="234"/>
                </a:lnTo>
                <a:lnTo>
                  <a:pt x="106" y="234"/>
                </a:lnTo>
                <a:lnTo>
                  <a:pt x="112" y="228"/>
                </a:lnTo>
                <a:lnTo>
                  <a:pt x="112" y="228"/>
                </a:lnTo>
                <a:lnTo>
                  <a:pt x="112" y="198"/>
                </a:lnTo>
                <a:lnTo>
                  <a:pt x="112" y="198"/>
                </a:lnTo>
                <a:lnTo>
                  <a:pt x="114" y="152"/>
                </a:lnTo>
                <a:lnTo>
                  <a:pt x="114" y="152"/>
                </a:lnTo>
                <a:lnTo>
                  <a:pt x="112" y="122"/>
                </a:lnTo>
                <a:lnTo>
                  <a:pt x="112" y="122"/>
                </a:lnTo>
                <a:lnTo>
                  <a:pt x="110" y="106"/>
                </a:lnTo>
                <a:lnTo>
                  <a:pt x="106" y="98"/>
                </a:lnTo>
                <a:lnTo>
                  <a:pt x="110" y="94"/>
                </a:lnTo>
                <a:lnTo>
                  <a:pt x="110" y="94"/>
                </a:lnTo>
                <a:lnTo>
                  <a:pt x="118" y="104"/>
                </a:lnTo>
                <a:lnTo>
                  <a:pt x="118" y="104"/>
                </a:lnTo>
                <a:lnTo>
                  <a:pt x="120" y="102"/>
                </a:lnTo>
                <a:lnTo>
                  <a:pt x="120" y="102"/>
                </a:lnTo>
                <a:lnTo>
                  <a:pt x="126" y="90"/>
                </a:lnTo>
                <a:lnTo>
                  <a:pt x="126" y="90"/>
                </a:lnTo>
                <a:lnTo>
                  <a:pt x="126" y="88"/>
                </a:lnTo>
                <a:lnTo>
                  <a:pt x="126" y="88"/>
                </a:lnTo>
                <a:lnTo>
                  <a:pt x="122" y="98"/>
                </a:lnTo>
                <a:lnTo>
                  <a:pt x="122" y="98"/>
                </a:lnTo>
                <a:lnTo>
                  <a:pt x="118" y="104"/>
                </a:lnTo>
                <a:lnTo>
                  <a:pt x="118" y="104"/>
                </a:lnTo>
                <a:lnTo>
                  <a:pt x="116" y="100"/>
                </a:lnTo>
                <a:lnTo>
                  <a:pt x="116" y="100"/>
                </a:lnTo>
                <a:lnTo>
                  <a:pt x="106" y="88"/>
                </a:lnTo>
                <a:lnTo>
                  <a:pt x="106" y="88"/>
                </a:lnTo>
                <a:lnTo>
                  <a:pt x="104" y="86"/>
                </a:lnTo>
                <a:lnTo>
                  <a:pt x="104" y="86"/>
                </a:lnTo>
                <a:lnTo>
                  <a:pt x="110" y="82"/>
                </a:lnTo>
                <a:lnTo>
                  <a:pt x="110" y="82"/>
                </a:lnTo>
                <a:lnTo>
                  <a:pt x="114" y="80"/>
                </a:lnTo>
                <a:lnTo>
                  <a:pt x="114" y="80"/>
                </a:lnTo>
                <a:lnTo>
                  <a:pt x="118" y="78"/>
                </a:lnTo>
                <a:lnTo>
                  <a:pt x="120" y="76"/>
                </a:lnTo>
                <a:lnTo>
                  <a:pt x="120" y="76"/>
                </a:lnTo>
                <a:lnTo>
                  <a:pt x="126" y="70"/>
                </a:lnTo>
                <a:lnTo>
                  <a:pt x="126" y="70"/>
                </a:lnTo>
                <a:lnTo>
                  <a:pt x="126" y="82"/>
                </a:lnTo>
                <a:lnTo>
                  <a:pt x="126" y="82"/>
                </a:lnTo>
                <a:lnTo>
                  <a:pt x="126" y="100"/>
                </a:lnTo>
                <a:lnTo>
                  <a:pt x="126" y="100"/>
                </a:lnTo>
                <a:lnTo>
                  <a:pt x="124" y="128"/>
                </a:lnTo>
                <a:lnTo>
                  <a:pt x="124" y="128"/>
                </a:lnTo>
                <a:lnTo>
                  <a:pt x="124" y="146"/>
                </a:lnTo>
                <a:lnTo>
                  <a:pt x="126" y="160"/>
                </a:lnTo>
                <a:lnTo>
                  <a:pt x="126" y="160"/>
                </a:lnTo>
                <a:lnTo>
                  <a:pt x="130" y="172"/>
                </a:lnTo>
                <a:lnTo>
                  <a:pt x="136" y="184"/>
                </a:lnTo>
                <a:lnTo>
                  <a:pt x="136" y="184"/>
                </a:lnTo>
                <a:lnTo>
                  <a:pt x="140" y="188"/>
                </a:lnTo>
                <a:lnTo>
                  <a:pt x="142" y="192"/>
                </a:lnTo>
                <a:lnTo>
                  <a:pt x="142" y="192"/>
                </a:lnTo>
                <a:lnTo>
                  <a:pt x="152" y="202"/>
                </a:lnTo>
                <a:lnTo>
                  <a:pt x="152" y="202"/>
                </a:lnTo>
                <a:lnTo>
                  <a:pt x="150" y="204"/>
                </a:lnTo>
                <a:lnTo>
                  <a:pt x="152" y="206"/>
                </a:lnTo>
                <a:lnTo>
                  <a:pt x="152" y="206"/>
                </a:lnTo>
                <a:lnTo>
                  <a:pt x="156" y="208"/>
                </a:lnTo>
                <a:lnTo>
                  <a:pt x="156" y="208"/>
                </a:lnTo>
                <a:lnTo>
                  <a:pt x="156" y="212"/>
                </a:lnTo>
                <a:lnTo>
                  <a:pt x="156" y="212"/>
                </a:lnTo>
                <a:lnTo>
                  <a:pt x="150" y="216"/>
                </a:lnTo>
                <a:lnTo>
                  <a:pt x="150" y="216"/>
                </a:lnTo>
                <a:close/>
                <a:moveTo>
                  <a:pt x="174" y="232"/>
                </a:moveTo>
                <a:lnTo>
                  <a:pt x="174" y="232"/>
                </a:lnTo>
                <a:lnTo>
                  <a:pt x="174" y="232"/>
                </a:lnTo>
                <a:lnTo>
                  <a:pt x="174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66" y="224"/>
                </a:lnTo>
                <a:lnTo>
                  <a:pt x="166" y="224"/>
                </a:lnTo>
                <a:lnTo>
                  <a:pt x="158" y="214"/>
                </a:lnTo>
                <a:lnTo>
                  <a:pt x="158" y="214"/>
                </a:lnTo>
                <a:lnTo>
                  <a:pt x="158" y="212"/>
                </a:lnTo>
                <a:lnTo>
                  <a:pt x="158" y="212"/>
                </a:lnTo>
                <a:lnTo>
                  <a:pt x="170" y="222"/>
                </a:lnTo>
                <a:lnTo>
                  <a:pt x="170" y="222"/>
                </a:lnTo>
                <a:lnTo>
                  <a:pt x="176" y="232"/>
                </a:lnTo>
                <a:lnTo>
                  <a:pt x="176" y="232"/>
                </a:lnTo>
                <a:lnTo>
                  <a:pt x="174" y="232"/>
                </a:lnTo>
                <a:lnTo>
                  <a:pt x="174" y="232"/>
                </a:lnTo>
                <a:close/>
                <a:moveTo>
                  <a:pt x="192" y="172"/>
                </a:moveTo>
                <a:lnTo>
                  <a:pt x="192" y="172"/>
                </a:lnTo>
                <a:lnTo>
                  <a:pt x="190" y="178"/>
                </a:lnTo>
                <a:lnTo>
                  <a:pt x="190" y="178"/>
                </a:lnTo>
                <a:lnTo>
                  <a:pt x="188" y="182"/>
                </a:lnTo>
                <a:lnTo>
                  <a:pt x="188" y="182"/>
                </a:lnTo>
                <a:lnTo>
                  <a:pt x="188" y="184"/>
                </a:lnTo>
                <a:lnTo>
                  <a:pt x="188" y="184"/>
                </a:lnTo>
                <a:lnTo>
                  <a:pt x="186" y="186"/>
                </a:lnTo>
                <a:lnTo>
                  <a:pt x="186" y="184"/>
                </a:lnTo>
                <a:lnTo>
                  <a:pt x="186" y="184"/>
                </a:lnTo>
                <a:lnTo>
                  <a:pt x="186" y="180"/>
                </a:lnTo>
                <a:lnTo>
                  <a:pt x="186" y="180"/>
                </a:lnTo>
                <a:lnTo>
                  <a:pt x="186" y="174"/>
                </a:lnTo>
                <a:lnTo>
                  <a:pt x="186" y="174"/>
                </a:lnTo>
                <a:lnTo>
                  <a:pt x="186" y="168"/>
                </a:lnTo>
                <a:lnTo>
                  <a:pt x="186" y="168"/>
                </a:lnTo>
                <a:lnTo>
                  <a:pt x="186" y="164"/>
                </a:lnTo>
                <a:lnTo>
                  <a:pt x="186" y="164"/>
                </a:lnTo>
                <a:lnTo>
                  <a:pt x="188" y="162"/>
                </a:lnTo>
                <a:lnTo>
                  <a:pt x="188" y="162"/>
                </a:lnTo>
                <a:lnTo>
                  <a:pt x="190" y="164"/>
                </a:lnTo>
                <a:lnTo>
                  <a:pt x="190" y="164"/>
                </a:lnTo>
                <a:lnTo>
                  <a:pt x="194" y="168"/>
                </a:lnTo>
                <a:lnTo>
                  <a:pt x="194" y="168"/>
                </a:lnTo>
                <a:lnTo>
                  <a:pt x="194" y="170"/>
                </a:lnTo>
                <a:lnTo>
                  <a:pt x="194" y="170"/>
                </a:lnTo>
                <a:lnTo>
                  <a:pt x="192" y="172"/>
                </a:lnTo>
                <a:lnTo>
                  <a:pt x="192" y="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Hộp_Văn_Bản 12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Nhóm 18"/>
          <p:cNvGrpSpPr>
            <a:grpSpLocks/>
          </p:cNvGrpSpPr>
          <p:nvPr/>
        </p:nvGrpSpPr>
        <p:grpSpPr bwMode="auto">
          <a:xfrm>
            <a:off x="1908175" y="260350"/>
            <a:ext cx="5483225" cy="5483225"/>
            <a:chOff x="838200" y="-76200"/>
            <a:chExt cx="7620000" cy="7619773"/>
          </a:xfrm>
        </p:grpSpPr>
        <p:grpSp>
          <p:nvGrpSpPr>
            <p:cNvPr id="4" name="Group 40"/>
            <p:cNvGrpSpPr/>
            <p:nvPr/>
          </p:nvGrpSpPr>
          <p:grpSpPr>
            <a:xfrm>
              <a:off x="838200" y="-76200"/>
              <a:ext cx="7620000" cy="7619773"/>
              <a:chOff x="762000" y="-380773"/>
              <a:chExt cx="7620000" cy="7619773"/>
            </a:xfrm>
            <a:solidFill>
              <a:sysClr val="windowText" lastClr="000000"/>
            </a:solidFill>
            <a:scene3d>
              <a:camera prst="isometricTopUp">
                <a:rot lat="19632132" lon="19192752" rev="3436056"/>
              </a:camera>
              <a:lightRig rig="threePt" dir="t"/>
            </a:scene3d>
          </p:grpSpPr>
          <p:sp>
            <p:nvSpPr>
              <p:cNvPr id="5" name="Oval 20"/>
              <p:cNvSpPr/>
              <p:nvPr/>
            </p:nvSpPr>
            <p:spPr>
              <a:xfrm>
                <a:off x="931210" y="3842645"/>
                <a:ext cx="3176387" cy="3052804"/>
              </a:xfrm>
              <a:custGeom>
                <a:avLst/>
                <a:gdLst/>
                <a:ahLst/>
                <a:cxnLst/>
                <a:rect l="l" t="t" r="r" b="b"/>
                <a:pathLst>
                  <a:path w="3176387" h="3052804">
                    <a:moveTo>
                      <a:pt x="2657239" y="0"/>
                    </a:moveTo>
                    <a:cubicBezTo>
                      <a:pt x="2757877" y="239217"/>
                      <a:pt x="2943287" y="433982"/>
                      <a:pt x="3176387" y="545640"/>
                    </a:cubicBezTo>
                    <a:lnTo>
                      <a:pt x="2060125" y="3052804"/>
                    </a:lnTo>
                    <a:cubicBezTo>
                      <a:pt x="1079224" y="2606012"/>
                      <a:pt x="321792" y="1754610"/>
                      <a:pt x="0" y="7120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8206"/>
                  </a:gs>
                  <a:gs pos="100000">
                    <a:srgbClr val="99D927"/>
                  </a:gs>
                </a:gsLst>
                <a:lin ang="18600000" scaled="0"/>
                <a:tileRect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" name="Oval 20"/>
              <p:cNvSpPr/>
              <p:nvPr/>
            </p:nvSpPr>
            <p:spPr>
              <a:xfrm>
                <a:off x="762000" y="1309401"/>
                <a:ext cx="2869214" cy="3094185"/>
              </a:xfrm>
              <a:custGeom>
                <a:avLst/>
                <a:gdLst/>
                <a:ahLst/>
                <a:cxnLst/>
                <a:rect l="l" t="t" r="r" b="b"/>
                <a:pathLst>
                  <a:path w="2869214" h="3094185">
                    <a:moveTo>
                      <a:pt x="643888" y="0"/>
                    </a:moveTo>
                    <a:lnTo>
                      <a:pt x="2869214" y="1616794"/>
                    </a:lnTo>
                    <a:cubicBezTo>
                      <a:pt x="2788709" y="1766498"/>
                      <a:pt x="2743200" y="1937735"/>
                      <a:pt x="2743200" y="2119600"/>
                    </a:cubicBezTo>
                    <a:cubicBezTo>
                      <a:pt x="2743200" y="2210907"/>
                      <a:pt x="2754671" y="2299534"/>
                      <a:pt x="2777524" y="2383795"/>
                    </a:cubicBezTo>
                    <a:lnTo>
                      <a:pt x="126312" y="3094185"/>
                    </a:lnTo>
                    <a:cubicBezTo>
                      <a:pt x="43729" y="2783200"/>
                      <a:pt x="0" y="2456507"/>
                      <a:pt x="0" y="2119600"/>
                    </a:cubicBezTo>
                    <a:cubicBezTo>
                      <a:pt x="0" y="1335038"/>
                      <a:pt x="237140" y="605863"/>
                      <a:pt x="6438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297A"/>
                  </a:gs>
                  <a:gs pos="100000">
                    <a:srgbClr val="0070C0"/>
                  </a:gs>
                </a:gsLst>
                <a:lin ang="16200000" scaled="1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" name="Oval 20"/>
              <p:cNvSpPr/>
              <p:nvPr/>
            </p:nvSpPr>
            <p:spPr>
              <a:xfrm>
                <a:off x="3132771" y="4388724"/>
                <a:ext cx="3148562" cy="2850276"/>
              </a:xfrm>
              <a:custGeom>
                <a:avLst/>
                <a:gdLst/>
                <a:ahLst/>
                <a:cxnLst/>
                <a:rect l="l" t="t" r="r" b="b"/>
                <a:pathLst>
                  <a:path w="3148562" h="2850276">
                    <a:moveTo>
                      <a:pt x="1902722" y="0"/>
                    </a:moveTo>
                    <a:lnTo>
                      <a:pt x="3148562" y="2445099"/>
                    </a:lnTo>
                    <a:cubicBezTo>
                      <a:pt x="2634844" y="2704651"/>
                      <a:pt x="2054043" y="2850276"/>
                      <a:pt x="1439229" y="2850276"/>
                    </a:cubicBezTo>
                    <a:cubicBezTo>
                      <a:pt x="929847" y="2850276"/>
                      <a:pt x="443813" y="2750314"/>
                      <a:pt x="0" y="2568135"/>
                    </a:cubicBezTo>
                    <a:lnTo>
                      <a:pt x="1117776" y="57571"/>
                    </a:lnTo>
                    <a:cubicBezTo>
                      <a:pt x="1219171" y="89802"/>
                      <a:pt x="1327183" y="107076"/>
                      <a:pt x="1439229" y="107076"/>
                    </a:cubicBezTo>
                    <a:cubicBezTo>
                      <a:pt x="1605544" y="107076"/>
                      <a:pt x="1762969" y="69018"/>
                      <a:pt x="190272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64A2">
                      <a:shade val="51000"/>
                      <a:satMod val="130000"/>
                    </a:srgbClr>
                  </a:gs>
                  <a:gs pos="80000">
                    <a:srgbClr val="8064A2">
                      <a:shade val="93000"/>
                      <a:satMod val="130000"/>
                    </a:srgbClr>
                  </a:gs>
                  <a:gs pos="100000">
                    <a:srgbClr val="8064A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" name="Oval 20"/>
              <p:cNvSpPr/>
              <p:nvPr/>
            </p:nvSpPr>
            <p:spPr>
              <a:xfrm>
                <a:off x="5160081" y="3661641"/>
                <a:ext cx="3136375" cy="3106096"/>
              </a:xfrm>
              <a:custGeom>
                <a:avLst/>
                <a:gdLst/>
                <a:ahLst/>
                <a:cxnLst/>
                <a:rect l="l" t="t" r="r" b="b"/>
                <a:pathLst>
                  <a:path w="3136375" h="3106096">
                    <a:moveTo>
                      <a:pt x="452510" y="0"/>
                    </a:moveTo>
                    <a:lnTo>
                      <a:pt x="3136375" y="570473"/>
                    </a:lnTo>
                    <a:cubicBezTo>
                      <a:pt x="2902565" y="1663466"/>
                      <a:pt x="2199334" y="2582325"/>
                      <a:pt x="1247848" y="3106096"/>
                    </a:cubicBezTo>
                    <a:lnTo>
                      <a:pt x="0" y="657056"/>
                    </a:lnTo>
                    <a:cubicBezTo>
                      <a:pt x="226554" y="507518"/>
                      <a:pt x="392378" y="273613"/>
                      <a:pt x="45251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4343"/>
                  </a:gs>
                  <a:gs pos="100000">
                    <a:srgbClr val="C00000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" name="Oval 20"/>
              <p:cNvSpPr/>
              <p:nvPr/>
            </p:nvSpPr>
            <p:spPr>
              <a:xfrm>
                <a:off x="5395832" y="1025515"/>
                <a:ext cx="2986168" cy="3054948"/>
              </a:xfrm>
              <a:custGeom>
                <a:avLst/>
                <a:gdLst/>
                <a:ahLst/>
                <a:cxnLst/>
                <a:rect l="l" t="t" r="r" b="b"/>
                <a:pathLst>
                  <a:path w="2986168" h="3054948">
                    <a:moveTo>
                      <a:pt x="2131127" y="0"/>
                    </a:moveTo>
                    <a:cubicBezTo>
                      <a:pt x="2666007" y="655042"/>
                      <a:pt x="2986168" y="1491875"/>
                      <a:pt x="2986168" y="2403485"/>
                    </a:cubicBezTo>
                    <a:cubicBezTo>
                      <a:pt x="2986168" y="2625658"/>
                      <a:pt x="2967152" y="2843388"/>
                      <a:pt x="2929547" y="3054948"/>
                    </a:cubicBezTo>
                    <a:lnTo>
                      <a:pt x="238951" y="2483044"/>
                    </a:lnTo>
                    <a:cubicBezTo>
                      <a:pt x="241981" y="2456831"/>
                      <a:pt x="242968" y="2430273"/>
                      <a:pt x="242968" y="2403485"/>
                    </a:cubicBezTo>
                    <a:cubicBezTo>
                      <a:pt x="242968" y="2146102"/>
                      <a:pt x="151819" y="1910007"/>
                      <a:pt x="0" y="1725753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ACC6">
                      <a:shade val="51000"/>
                      <a:satMod val="130000"/>
                    </a:srgbClr>
                  </a:gs>
                  <a:gs pos="80000">
                    <a:srgbClr val="4BACC6">
                      <a:shade val="93000"/>
                      <a:satMod val="130000"/>
                    </a:srgbClr>
                  </a:gs>
                  <a:gs pos="100000">
                    <a:srgbClr val="4BACC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" name="Oval 20"/>
              <p:cNvSpPr/>
              <p:nvPr/>
            </p:nvSpPr>
            <p:spPr>
              <a:xfrm>
                <a:off x="4580930" y="-380773"/>
                <a:ext cx="2856349" cy="3033241"/>
              </a:xfrm>
              <a:custGeom>
                <a:avLst/>
                <a:gdLst/>
                <a:ahLst/>
                <a:cxnLst/>
                <a:rect l="l" t="t" r="r" b="b"/>
                <a:pathLst>
                  <a:path w="2856349" h="3033241">
                    <a:moveTo>
                      <a:pt x="0" y="0"/>
                    </a:moveTo>
                    <a:cubicBezTo>
                      <a:pt x="1140104" y="2400"/>
                      <a:pt x="2162576" y="505781"/>
                      <a:pt x="2856349" y="1304066"/>
                    </a:cubicBezTo>
                    <a:lnTo>
                      <a:pt x="720996" y="3033241"/>
                    </a:lnTo>
                    <a:cubicBezTo>
                      <a:pt x="532840" y="2854846"/>
                      <a:pt x="279204" y="2745301"/>
                      <a:pt x="0" y="27434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 dirty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" name="Oval 20"/>
              <p:cNvSpPr/>
              <p:nvPr/>
            </p:nvSpPr>
            <p:spPr>
              <a:xfrm>
                <a:off x="1497827" y="-367450"/>
                <a:ext cx="2908900" cy="3163194"/>
              </a:xfrm>
              <a:custGeom>
                <a:avLst/>
                <a:gdLst/>
                <a:ahLst/>
                <a:cxnLst/>
                <a:rect l="l" t="t" r="r" b="b"/>
                <a:pathLst>
                  <a:path w="2908900" h="3163194">
                    <a:moveTo>
                      <a:pt x="2765107" y="0"/>
                    </a:moveTo>
                    <a:lnTo>
                      <a:pt x="2908900" y="2743735"/>
                    </a:lnTo>
                    <a:cubicBezTo>
                      <a:pt x="2625592" y="2786495"/>
                      <a:pt x="2379340" y="2941906"/>
                      <a:pt x="2217083" y="3163194"/>
                    </a:cubicBezTo>
                    <a:lnTo>
                      <a:pt x="0" y="1552389"/>
                    </a:lnTo>
                    <a:cubicBezTo>
                      <a:pt x="632641" y="680140"/>
                      <a:pt x="1628454" y="90080"/>
                      <a:pt x="27651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79646">
                      <a:lumMod val="75000"/>
                    </a:srgbClr>
                  </a:gs>
                  <a:gs pos="100000">
                    <a:srgbClr val="FFC00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2" name="TextBox 41"/>
            <p:cNvSpPr txBox="1"/>
            <p:nvPr/>
          </p:nvSpPr>
          <p:spPr>
            <a:xfrm>
              <a:off x="2616293" y="1726092"/>
              <a:ext cx="2147173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5541188" y="4368902"/>
              <a:ext cx="2201398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6172525" y="3202847"/>
              <a:ext cx="1970315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5" name="TextBox 44"/>
            <p:cNvSpPr txBox="1"/>
            <p:nvPr/>
          </p:nvSpPr>
          <p:spPr>
            <a:xfrm>
              <a:off x="4970768" y="1726091"/>
              <a:ext cx="2229070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6" name="TextBox 45"/>
            <p:cNvSpPr txBox="1"/>
            <p:nvPr/>
          </p:nvSpPr>
          <p:spPr>
            <a:xfrm>
              <a:off x="3459106" y="5127106"/>
              <a:ext cx="2129120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1396277" y="4326597"/>
              <a:ext cx="2115852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8" name="TextBox 47"/>
            <p:cNvSpPr txBox="1"/>
            <p:nvPr/>
          </p:nvSpPr>
          <p:spPr>
            <a:xfrm>
              <a:off x="1142187" y="3021973"/>
              <a:ext cx="1989771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</p:grpSp>
      <p:sp>
        <p:nvSpPr>
          <p:cNvPr id="21" name="Hộp_Văn_Bản 20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6"/>
          <p:cNvGrpSpPr>
            <a:grpSpLocks/>
          </p:cNvGrpSpPr>
          <p:nvPr/>
        </p:nvGrpSpPr>
        <p:grpSpPr bwMode="auto">
          <a:xfrm>
            <a:off x="1422400" y="1211263"/>
            <a:ext cx="6303963" cy="3594100"/>
            <a:chOff x="0" y="0"/>
            <a:chExt cx="4288" cy="2445"/>
          </a:xfrm>
        </p:grpSpPr>
        <p:sp>
          <p:nvSpPr>
            <p:cNvPr id="21523" name="Freeform 7"/>
            <p:cNvSpPr>
              <a:spLocks/>
            </p:cNvSpPr>
            <p:nvPr/>
          </p:nvSpPr>
          <p:spPr bwMode="auto">
            <a:xfrm>
              <a:off x="0" y="978"/>
              <a:ext cx="3785" cy="90"/>
            </a:xfrm>
            <a:custGeom>
              <a:avLst/>
              <a:gdLst>
                <a:gd name="T0" fmla="*/ 0 w 3785"/>
                <a:gd name="T1" fmla="*/ 0 h 90"/>
                <a:gd name="T2" fmla="*/ 90 w 3785"/>
                <a:gd name="T3" fmla="*/ 90 h 90"/>
                <a:gd name="T4" fmla="*/ 3785 w 3785"/>
                <a:gd name="T5" fmla="*/ 90 h 90"/>
                <a:gd name="T6" fmla="*/ 3695 w 3785"/>
                <a:gd name="T7" fmla="*/ 0 h 90"/>
                <a:gd name="T8" fmla="*/ 0 w 3785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85"/>
                <a:gd name="T16" fmla="*/ 0 h 90"/>
                <a:gd name="T17" fmla="*/ 3785 w 3785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85" h="90">
                  <a:moveTo>
                    <a:pt x="0" y="0"/>
                  </a:moveTo>
                  <a:lnTo>
                    <a:pt x="90" y="90"/>
                  </a:lnTo>
                  <a:lnTo>
                    <a:pt x="3785" y="90"/>
                  </a:lnTo>
                  <a:lnTo>
                    <a:pt x="3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8"/>
            <p:cNvSpPr>
              <a:spLocks/>
            </p:cNvSpPr>
            <p:nvPr/>
          </p:nvSpPr>
          <p:spPr bwMode="auto">
            <a:xfrm>
              <a:off x="0" y="978"/>
              <a:ext cx="90" cy="477"/>
            </a:xfrm>
            <a:custGeom>
              <a:avLst/>
              <a:gdLst>
                <a:gd name="T0" fmla="*/ 90 w 90"/>
                <a:gd name="T1" fmla="*/ 90 h 477"/>
                <a:gd name="T2" fmla="*/ 90 w 90"/>
                <a:gd name="T3" fmla="*/ 477 h 477"/>
                <a:gd name="T4" fmla="*/ 5 w 90"/>
                <a:gd name="T5" fmla="*/ 392 h 477"/>
                <a:gd name="T6" fmla="*/ 0 w 90"/>
                <a:gd name="T7" fmla="*/ 0 h 477"/>
                <a:gd name="T8" fmla="*/ 90 w 90"/>
                <a:gd name="T9" fmla="*/ 90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77"/>
                <a:gd name="T17" fmla="*/ 90 w 90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77">
                  <a:moveTo>
                    <a:pt x="90" y="90"/>
                  </a:moveTo>
                  <a:lnTo>
                    <a:pt x="90" y="477"/>
                  </a:lnTo>
                  <a:lnTo>
                    <a:pt x="5" y="392"/>
                  </a:lnTo>
                  <a:lnTo>
                    <a:pt x="0" y="0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969696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9"/>
            <p:cNvSpPr>
              <a:spLocks/>
            </p:cNvSpPr>
            <p:nvPr/>
          </p:nvSpPr>
          <p:spPr bwMode="auto">
            <a:xfrm>
              <a:off x="88" y="97"/>
              <a:ext cx="4200" cy="2348"/>
            </a:xfrm>
            <a:custGeom>
              <a:avLst/>
              <a:gdLst>
                <a:gd name="T0" fmla="*/ 0 w 4200"/>
                <a:gd name="T1" fmla="*/ 1360 h 2348"/>
                <a:gd name="T2" fmla="*/ 3709 w 4200"/>
                <a:gd name="T3" fmla="*/ 1360 h 2348"/>
                <a:gd name="T4" fmla="*/ 3208 w 4200"/>
                <a:gd name="T5" fmla="*/ 2348 h 2348"/>
                <a:gd name="T6" fmla="*/ 3576 w 4200"/>
                <a:gd name="T7" fmla="*/ 2348 h 2348"/>
                <a:gd name="T8" fmla="*/ 4200 w 4200"/>
                <a:gd name="T9" fmla="*/ 1181 h 2348"/>
                <a:gd name="T10" fmla="*/ 3576 w 4200"/>
                <a:gd name="T11" fmla="*/ 0 h 2348"/>
                <a:gd name="T12" fmla="*/ 3161 w 4200"/>
                <a:gd name="T13" fmla="*/ 0 h 2348"/>
                <a:gd name="T14" fmla="*/ 3695 w 4200"/>
                <a:gd name="T15" fmla="*/ 973 h 2348"/>
                <a:gd name="T16" fmla="*/ 0 w 4200"/>
                <a:gd name="T17" fmla="*/ 973 h 2348"/>
                <a:gd name="T18" fmla="*/ 0 w 4200"/>
                <a:gd name="T19" fmla="*/ 1360 h 23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00"/>
                <a:gd name="T31" fmla="*/ 0 h 2348"/>
                <a:gd name="T32" fmla="*/ 4200 w 4200"/>
                <a:gd name="T33" fmla="*/ 2348 h 23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00" h="2348">
                  <a:moveTo>
                    <a:pt x="0" y="1360"/>
                  </a:moveTo>
                  <a:lnTo>
                    <a:pt x="3709" y="1360"/>
                  </a:lnTo>
                  <a:lnTo>
                    <a:pt x="3208" y="2348"/>
                  </a:lnTo>
                  <a:lnTo>
                    <a:pt x="3576" y="2348"/>
                  </a:lnTo>
                  <a:lnTo>
                    <a:pt x="4200" y="1181"/>
                  </a:lnTo>
                  <a:lnTo>
                    <a:pt x="3576" y="0"/>
                  </a:lnTo>
                  <a:lnTo>
                    <a:pt x="3161" y="0"/>
                  </a:lnTo>
                  <a:lnTo>
                    <a:pt x="3695" y="973"/>
                  </a:lnTo>
                  <a:lnTo>
                    <a:pt x="0" y="973"/>
                  </a:lnTo>
                  <a:lnTo>
                    <a:pt x="0" y="1360"/>
                  </a:lnTo>
                  <a:close/>
                </a:path>
              </a:pathLst>
            </a:custGeom>
            <a:solidFill>
              <a:srgbClr val="C0C0C0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10"/>
            <p:cNvSpPr>
              <a:spLocks/>
            </p:cNvSpPr>
            <p:nvPr/>
          </p:nvSpPr>
          <p:spPr bwMode="auto">
            <a:xfrm>
              <a:off x="3156" y="0"/>
              <a:ext cx="510" cy="95"/>
            </a:xfrm>
            <a:custGeom>
              <a:avLst/>
              <a:gdLst>
                <a:gd name="T0" fmla="*/ 95 w 510"/>
                <a:gd name="T1" fmla="*/ 95 h 95"/>
                <a:gd name="T2" fmla="*/ 0 w 510"/>
                <a:gd name="T3" fmla="*/ 0 h 95"/>
                <a:gd name="T4" fmla="*/ 435 w 510"/>
                <a:gd name="T5" fmla="*/ 0 h 95"/>
                <a:gd name="T6" fmla="*/ 510 w 510"/>
                <a:gd name="T7" fmla="*/ 95 h 95"/>
                <a:gd name="T8" fmla="*/ 95 w 510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95"/>
                <a:gd name="T17" fmla="*/ 510 w 510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95">
                  <a:moveTo>
                    <a:pt x="95" y="95"/>
                  </a:moveTo>
                  <a:lnTo>
                    <a:pt x="0" y="0"/>
                  </a:lnTo>
                  <a:lnTo>
                    <a:pt x="435" y="0"/>
                  </a:lnTo>
                  <a:lnTo>
                    <a:pt x="510" y="95"/>
                  </a:lnTo>
                  <a:lnTo>
                    <a:pt x="95" y="95"/>
                  </a:lnTo>
                  <a:close/>
                </a:path>
              </a:pathLst>
            </a:custGeom>
            <a:solidFill>
              <a:srgbClr val="C9C9C9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11"/>
            <p:cNvSpPr>
              <a:spLocks/>
            </p:cNvSpPr>
            <p:nvPr/>
          </p:nvSpPr>
          <p:spPr bwMode="auto">
            <a:xfrm>
              <a:off x="3206" y="1455"/>
              <a:ext cx="593" cy="988"/>
            </a:xfrm>
            <a:custGeom>
              <a:avLst/>
              <a:gdLst>
                <a:gd name="T0" fmla="*/ 92 w 593"/>
                <a:gd name="T1" fmla="*/ 988 h 988"/>
                <a:gd name="T2" fmla="*/ 0 w 593"/>
                <a:gd name="T3" fmla="*/ 896 h 988"/>
                <a:gd name="T4" fmla="*/ 465 w 593"/>
                <a:gd name="T5" fmla="*/ 0 h 988"/>
                <a:gd name="T6" fmla="*/ 593 w 593"/>
                <a:gd name="T7" fmla="*/ 0 h 988"/>
                <a:gd name="T8" fmla="*/ 92 w 593"/>
                <a:gd name="T9" fmla="*/ 988 h 9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3"/>
                <a:gd name="T16" fmla="*/ 0 h 988"/>
                <a:gd name="T17" fmla="*/ 593 w 593"/>
                <a:gd name="T18" fmla="*/ 988 h 9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3" h="988">
                  <a:moveTo>
                    <a:pt x="92" y="988"/>
                  </a:moveTo>
                  <a:lnTo>
                    <a:pt x="0" y="896"/>
                  </a:lnTo>
                  <a:lnTo>
                    <a:pt x="465" y="0"/>
                  </a:lnTo>
                  <a:lnTo>
                    <a:pt x="593" y="0"/>
                  </a:lnTo>
                  <a:lnTo>
                    <a:pt x="92" y="988"/>
                  </a:lnTo>
                  <a:close/>
                </a:path>
              </a:pathLst>
            </a:custGeom>
            <a:solidFill>
              <a:srgbClr val="C9C9C9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12"/>
            <p:cNvSpPr>
              <a:spLocks/>
            </p:cNvSpPr>
            <p:nvPr/>
          </p:nvSpPr>
          <p:spPr bwMode="auto">
            <a:xfrm>
              <a:off x="3156" y="0"/>
              <a:ext cx="629" cy="1068"/>
            </a:xfrm>
            <a:custGeom>
              <a:avLst/>
              <a:gdLst>
                <a:gd name="T0" fmla="*/ 539 w 629"/>
                <a:gd name="T1" fmla="*/ 978 h 1068"/>
                <a:gd name="T2" fmla="*/ 0 w 629"/>
                <a:gd name="T3" fmla="*/ 0 h 1068"/>
                <a:gd name="T4" fmla="*/ 95 w 629"/>
                <a:gd name="T5" fmla="*/ 95 h 1068"/>
                <a:gd name="T6" fmla="*/ 629 w 629"/>
                <a:gd name="T7" fmla="*/ 1068 h 1068"/>
                <a:gd name="T8" fmla="*/ 539 w 629"/>
                <a:gd name="T9" fmla="*/ 978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9"/>
                <a:gd name="T16" fmla="*/ 0 h 1068"/>
                <a:gd name="T17" fmla="*/ 629 w 629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9" h="1068">
                  <a:moveTo>
                    <a:pt x="539" y="978"/>
                  </a:moveTo>
                  <a:lnTo>
                    <a:pt x="0" y="0"/>
                  </a:lnTo>
                  <a:lnTo>
                    <a:pt x="95" y="95"/>
                  </a:lnTo>
                  <a:lnTo>
                    <a:pt x="629" y="1068"/>
                  </a:lnTo>
                  <a:lnTo>
                    <a:pt x="539" y="978"/>
                  </a:lnTo>
                  <a:close/>
                </a:path>
              </a:pathLst>
            </a:custGeom>
            <a:solidFill>
              <a:srgbClr val="969696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7" name="Group 13"/>
          <p:cNvGrpSpPr>
            <a:grpSpLocks/>
          </p:cNvGrpSpPr>
          <p:nvPr/>
        </p:nvGrpSpPr>
        <p:grpSpPr bwMode="auto">
          <a:xfrm>
            <a:off x="1416050" y="3349625"/>
            <a:ext cx="5299075" cy="1465263"/>
            <a:chOff x="0" y="0"/>
            <a:chExt cx="3605" cy="997"/>
          </a:xfrm>
        </p:grpSpPr>
        <p:sp>
          <p:nvSpPr>
            <p:cNvPr id="21519" name="Freeform 18"/>
            <p:cNvSpPr>
              <a:spLocks/>
            </p:cNvSpPr>
            <p:nvPr/>
          </p:nvSpPr>
          <p:spPr bwMode="auto">
            <a:xfrm>
              <a:off x="0" y="10"/>
              <a:ext cx="98" cy="482"/>
            </a:xfrm>
            <a:custGeom>
              <a:avLst/>
              <a:gdLst>
                <a:gd name="T0" fmla="*/ 15 w 92"/>
                <a:gd name="T1" fmla="*/ 0 h 482"/>
                <a:gd name="T2" fmla="*/ 126 w 92"/>
                <a:gd name="T3" fmla="*/ 83 h 482"/>
                <a:gd name="T4" fmla="*/ 124 w 92"/>
                <a:gd name="T5" fmla="*/ 482 h 482"/>
                <a:gd name="T6" fmla="*/ 0 w 92"/>
                <a:gd name="T7" fmla="*/ 392 h 482"/>
                <a:gd name="T8" fmla="*/ 15 w 92"/>
                <a:gd name="T9" fmla="*/ 0 h 4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482"/>
                <a:gd name="T17" fmla="*/ 92 w 92"/>
                <a:gd name="T18" fmla="*/ 482 h 4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482">
                  <a:moveTo>
                    <a:pt x="10" y="0"/>
                  </a:moveTo>
                  <a:lnTo>
                    <a:pt x="92" y="83"/>
                  </a:lnTo>
                  <a:lnTo>
                    <a:pt x="90" y="482"/>
                  </a:lnTo>
                  <a:lnTo>
                    <a:pt x="0" y="39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C70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19"/>
            <p:cNvSpPr>
              <a:spLocks/>
            </p:cNvSpPr>
            <p:nvPr/>
          </p:nvSpPr>
          <p:spPr bwMode="auto">
            <a:xfrm>
              <a:off x="90" y="93"/>
              <a:ext cx="3515" cy="904"/>
            </a:xfrm>
            <a:custGeom>
              <a:avLst/>
              <a:gdLst>
                <a:gd name="T0" fmla="*/ 2 w 3515"/>
                <a:gd name="T1" fmla="*/ 0 h 904"/>
                <a:gd name="T2" fmla="*/ 3515 w 3515"/>
                <a:gd name="T3" fmla="*/ 0 h 904"/>
                <a:gd name="T4" fmla="*/ 3043 w 3515"/>
                <a:gd name="T5" fmla="*/ 904 h 904"/>
                <a:gd name="T6" fmla="*/ 2655 w 3515"/>
                <a:gd name="T7" fmla="*/ 904 h 904"/>
                <a:gd name="T8" fmla="*/ 2901 w 3515"/>
                <a:gd name="T9" fmla="*/ 408 h 904"/>
                <a:gd name="T10" fmla="*/ 0 w 3515"/>
                <a:gd name="T11" fmla="*/ 399 h 904"/>
                <a:gd name="T12" fmla="*/ 2 w 3515"/>
                <a:gd name="T13" fmla="*/ 0 h 9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15"/>
                <a:gd name="T22" fmla="*/ 0 h 904"/>
                <a:gd name="T23" fmla="*/ 3515 w 3515"/>
                <a:gd name="T24" fmla="*/ 904 h 9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15" h="904">
                  <a:moveTo>
                    <a:pt x="2" y="0"/>
                  </a:moveTo>
                  <a:lnTo>
                    <a:pt x="3515" y="0"/>
                  </a:lnTo>
                  <a:lnTo>
                    <a:pt x="3043" y="904"/>
                  </a:lnTo>
                  <a:lnTo>
                    <a:pt x="2655" y="904"/>
                  </a:lnTo>
                  <a:lnTo>
                    <a:pt x="2901" y="408"/>
                  </a:lnTo>
                  <a:lnTo>
                    <a:pt x="0" y="3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B9B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20"/>
            <p:cNvSpPr>
              <a:spLocks/>
            </p:cNvSpPr>
            <p:nvPr/>
          </p:nvSpPr>
          <p:spPr bwMode="auto">
            <a:xfrm>
              <a:off x="10" y="0"/>
              <a:ext cx="3595" cy="93"/>
            </a:xfrm>
            <a:custGeom>
              <a:avLst/>
              <a:gdLst>
                <a:gd name="T0" fmla="*/ 0 w 3595"/>
                <a:gd name="T1" fmla="*/ 10 h 93"/>
                <a:gd name="T2" fmla="*/ 85 w 3595"/>
                <a:gd name="T3" fmla="*/ 0 h 93"/>
                <a:gd name="T4" fmla="*/ 3503 w 3595"/>
                <a:gd name="T5" fmla="*/ 0 h 93"/>
                <a:gd name="T6" fmla="*/ 3595 w 3595"/>
                <a:gd name="T7" fmla="*/ 93 h 93"/>
                <a:gd name="T8" fmla="*/ 82 w 3595"/>
                <a:gd name="T9" fmla="*/ 93 h 93"/>
                <a:gd name="T10" fmla="*/ 0 w 3595"/>
                <a:gd name="T11" fmla="*/ 10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95"/>
                <a:gd name="T19" fmla="*/ 0 h 93"/>
                <a:gd name="T20" fmla="*/ 3595 w 3595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95" h="93">
                  <a:moveTo>
                    <a:pt x="0" y="10"/>
                  </a:moveTo>
                  <a:lnTo>
                    <a:pt x="85" y="0"/>
                  </a:lnTo>
                  <a:lnTo>
                    <a:pt x="3503" y="0"/>
                  </a:lnTo>
                  <a:lnTo>
                    <a:pt x="3595" y="93"/>
                  </a:lnTo>
                  <a:lnTo>
                    <a:pt x="82" y="9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21"/>
            <p:cNvSpPr>
              <a:spLocks/>
            </p:cNvSpPr>
            <p:nvPr/>
          </p:nvSpPr>
          <p:spPr bwMode="auto">
            <a:xfrm>
              <a:off x="2641" y="501"/>
              <a:ext cx="350" cy="496"/>
            </a:xfrm>
            <a:custGeom>
              <a:avLst/>
              <a:gdLst>
                <a:gd name="T0" fmla="*/ 104 w 350"/>
                <a:gd name="T1" fmla="*/ 496 h 496"/>
                <a:gd name="T2" fmla="*/ 0 w 350"/>
                <a:gd name="T3" fmla="*/ 392 h 496"/>
                <a:gd name="T4" fmla="*/ 213 w 350"/>
                <a:gd name="T5" fmla="*/ 0 h 496"/>
                <a:gd name="T6" fmla="*/ 350 w 350"/>
                <a:gd name="T7" fmla="*/ 0 h 496"/>
                <a:gd name="T8" fmla="*/ 104 w 350"/>
                <a:gd name="T9" fmla="*/ 49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0"/>
                <a:gd name="T16" fmla="*/ 0 h 496"/>
                <a:gd name="T17" fmla="*/ 350 w 35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0" h="496">
                  <a:moveTo>
                    <a:pt x="104" y="496"/>
                  </a:moveTo>
                  <a:lnTo>
                    <a:pt x="0" y="392"/>
                  </a:lnTo>
                  <a:lnTo>
                    <a:pt x="213" y="0"/>
                  </a:lnTo>
                  <a:lnTo>
                    <a:pt x="350" y="0"/>
                  </a:lnTo>
                  <a:lnTo>
                    <a:pt x="104" y="496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8" name="Group 18"/>
          <p:cNvGrpSpPr>
            <a:grpSpLocks/>
          </p:cNvGrpSpPr>
          <p:nvPr/>
        </p:nvGrpSpPr>
        <p:grpSpPr bwMode="auto">
          <a:xfrm>
            <a:off x="1412875" y="1211263"/>
            <a:ext cx="5310188" cy="1436687"/>
            <a:chOff x="0" y="0"/>
            <a:chExt cx="3612" cy="978"/>
          </a:xfrm>
        </p:grpSpPr>
        <p:sp>
          <p:nvSpPr>
            <p:cNvPr id="21514" name="Freeform 13"/>
            <p:cNvSpPr>
              <a:spLocks/>
            </p:cNvSpPr>
            <p:nvPr/>
          </p:nvSpPr>
          <p:spPr bwMode="auto">
            <a:xfrm>
              <a:off x="0" y="489"/>
              <a:ext cx="103" cy="489"/>
            </a:xfrm>
            <a:custGeom>
              <a:avLst/>
              <a:gdLst>
                <a:gd name="T0" fmla="*/ 131 w 97"/>
                <a:gd name="T1" fmla="*/ 489 h 489"/>
                <a:gd name="T2" fmla="*/ 131 w 97"/>
                <a:gd name="T3" fmla="*/ 97 h 489"/>
                <a:gd name="T4" fmla="*/ 0 w 97"/>
                <a:gd name="T5" fmla="*/ 0 h 489"/>
                <a:gd name="T6" fmla="*/ 0 w 97"/>
                <a:gd name="T7" fmla="*/ 400 h 489"/>
                <a:gd name="T8" fmla="*/ 131 w 97"/>
                <a:gd name="T9" fmla="*/ 489 h 4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489"/>
                <a:gd name="T17" fmla="*/ 97 w 97"/>
                <a:gd name="T18" fmla="*/ 489 h 4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489">
                  <a:moveTo>
                    <a:pt x="97" y="489"/>
                  </a:moveTo>
                  <a:lnTo>
                    <a:pt x="97" y="97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97" y="489"/>
                  </a:lnTo>
                  <a:close/>
                </a:path>
              </a:pathLst>
            </a:custGeom>
            <a:solidFill>
              <a:srgbClr val="4C70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14"/>
            <p:cNvSpPr>
              <a:spLocks/>
            </p:cNvSpPr>
            <p:nvPr/>
          </p:nvSpPr>
          <p:spPr bwMode="auto">
            <a:xfrm>
              <a:off x="0" y="487"/>
              <a:ext cx="3019" cy="99"/>
            </a:xfrm>
            <a:custGeom>
              <a:avLst/>
              <a:gdLst>
                <a:gd name="T0" fmla="*/ 97 w 3007"/>
                <a:gd name="T1" fmla="*/ 99 h 99"/>
                <a:gd name="T2" fmla="*/ 3067 w 3007"/>
                <a:gd name="T3" fmla="*/ 99 h 99"/>
                <a:gd name="T4" fmla="*/ 2968 w 3007"/>
                <a:gd name="T5" fmla="*/ 0 h 99"/>
                <a:gd name="T6" fmla="*/ 0 w 3007"/>
                <a:gd name="T7" fmla="*/ 2 h 99"/>
                <a:gd name="T8" fmla="*/ 97 w 3007"/>
                <a:gd name="T9" fmla="*/ 99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7"/>
                <a:gd name="T16" fmla="*/ 0 h 99"/>
                <a:gd name="T17" fmla="*/ 3007 w 300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7" h="99">
                  <a:moveTo>
                    <a:pt x="97" y="99"/>
                  </a:moveTo>
                  <a:lnTo>
                    <a:pt x="3007" y="99"/>
                  </a:lnTo>
                  <a:lnTo>
                    <a:pt x="2908" y="0"/>
                  </a:lnTo>
                  <a:lnTo>
                    <a:pt x="0" y="2"/>
                  </a:lnTo>
                  <a:lnTo>
                    <a:pt x="97" y="99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15"/>
            <p:cNvSpPr>
              <a:spLocks/>
            </p:cNvSpPr>
            <p:nvPr/>
          </p:nvSpPr>
          <p:spPr bwMode="auto">
            <a:xfrm>
              <a:off x="97" y="95"/>
              <a:ext cx="3515" cy="883"/>
            </a:xfrm>
            <a:custGeom>
              <a:avLst/>
              <a:gdLst>
                <a:gd name="T0" fmla="*/ 0 w 3515"/>
                <a:gd name="T1" fmla="*/ 883 h 883"/>
                <a:gd name="T2" fmla="*/ 3515 w 3515"/>
                <a:gd name="T3" fmla="*/ 883 h 883"/>
                <a:gd name="T4" fmla="*/ 3028 w 3515"/>
                <a:gd name="T5" fmla="*/ 0 h 883"/>
                <a:gd name="T6" fmla="*/ 2617 w 3515"/>
                <a:gd name="T7" fmla="*/ 0 h 883"/>
                <a:gd name="T8" fmla="*/ 2910 w 3515"/>
                <a:gd name="T9" fmla="*/ 491 h 883"/>
                <a:gd name="T10" fmla="*/ 0 w 3515"/>
                <a:gd name="T11" fmla="*/ 491 h 883"/>
                <a:gd name="T12" fmla="*/ 0 w 3515"/>
                <a:gd name="T13" fmla="*/ 883 h 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15"/>
                <a:gd name="T22" fmla="*/ 0 h 883"/>
                <a:gd name="T23" fmla="*/ 3515 w 3515"/>
                <a:gd name="T24" fmla="*/ 883 h 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15" h="883">
                  <a:moveTo>
                    <a:pt x="0" y="883"/>
                  </a:moveTo>
                  <a:lnTo>
                    <a:pt x="3515" y="883"/>
                  </a:lnTo>
                  <a:lnTo>
                    <a:pt x="3028" y="0"/>
                  </a:lnTo>
                  <a:lnTo>
                    <a:pt x="2617" y="0"/>
                  </a:lnTo>
                  <a:lnTo>
                    <a:pt x="2910" y="491"/>
                  </a:lnTo>
                  <a:lnTo>
                    <a:pt x="0" y="491"/>
                  </a:lnTo>
                  <a:lnTo>
                    <a:pt x="0" y="883"/>
                  </a:lnTo>
                  <a:close/>
                </a:path>
              </a:pathLst>
            </a:custGeom>
            <a:solidFill>
              <a:srgbClr val="6B9B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6"/>
            <p:cNvSpPr>
              <a:spLocks/>
            </p:cNvSpPr>
            <p:nvPr/>
          </p:nvSpPr>
          <p:spPr bwMode="auto">
            <a:xfrm>
              <a:off x="2625" y="0"/>
              <a:ext cx="394" cy="586"/>
            </a:xfrm>
            <a:custGeom>
              <a:avLst/>
              <a:gdLst>
                <a:gd name="T0" fmla="*/ 330 w 382"/>
                <a:gd name="T1" fmla="*/ 487 h 586"/>
                <a:gd name="T2" fmla="*/ 0 w 382"/>
                <a:gd name="T3" fmla="*/ 0 h 586"/>
                <a:gd name="T4" fmla="*/ 104 w 382"/>
                <a:gd name="T5" fmla="*/ 95 h 586"/>
                <a:gd name="T6" fmla="*/ 446 w 382"/>
                <a:gd name="T7" fmla="*/ 586 h 586"/>
                <a:gd name="T8" fmla="*/ 330 w 382"/>
                <a:gd name="T9" fmla="*/ 487 h 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"/>
                <a:gd name="T16" fmla="*/ 0 h 586"/>
                <a:gd name="T17" fmla="*/ 382 w 382"/>
                <a:gd name="T18" fmla="*/ 586 h 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" h="586">
                  <a:moveTo>
                    <a:pt x="283" y="487"/>
                  </a:moveTo>
                  <a:lnTo>
                    <a:pt x="0" y="0"/>
                  </a:lnTo>
                  <a:lnTo>
                    <a:pt x="89" y="95"/>
                  </a:lnTo>
                  <a:lnTo>
                    <a:pt x="382" y="586"/>
                  </a:lnTo>
                  <a:lnTo>
                    <a:pt x="283" y="487"/>
                  </a:lnTo>
                  <a:close/>
                </a:path>
              </a:pathLst>
            </a:custGeom>
            <a:solidFill>
              <a:srgbClr val="4C70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17"/>
            <p:cNvSpPr>
              <a:spLocks/>
            </p:cNvSpPr>
            <p:nvPr/>
          </p:nvSpPr>
          <p:spPr bwMode="auto">
            <a:xfrm>
              <a:off x="2625" y="0"/>
              <a:ext cx="500" cy="95"/>
            </a:xfrm>
            <a:custGeom>
              <a:avLst/>
              <a:gdLst>
                <a:gd name="T0" fmla="*/ 0 w 500"/>
                <a:gd name="T1" fmla="*/ 0 h 95"/>
                <a:gd name="T2" fmla="*/ 411 w 500"/>
                <a:gd name="T3" fmla="*/ 0 h 95"/>
                <a:gd name="T4" fmla="*/ 500 w 500"/>
                <a:gd name="T5" fmla="*/ 95 h 95"/>
                <a:gd name="T6" fmla="*/ 89 w 500"/>
                <a:gd name="T7" fmla="*/ 95 h 95"/>
                <a:gd name="T8" fmla="*/ 0 w 500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0"/>
                <a:gd name="T16" fmla="*/ 0 h 95"/>
                <a:gd name="T17" fmla="*/ 500 w 500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0" h="95">
                  <a:moveTo>
                    <a:pt x="0" y="0"/>
                  </a:moveTo>
                  <a:lnTo>
                    <a:pt x="411" y="0"/>
                  </a:lnTo>
                  <a:lnTo>
                    <a:pt x="500" y="95"/>
                  </a:lnTo>
                  <a:lnTo>
                    <a:pt x="89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Text Box 19"/>
          <p:cNvSpPr txBox="1">
            <a:spLocks noChangeArrowheads="1"/>
          </p:cNvSpPr>
          <p:nvPr/>
        </p:nvSpPr>
        <p:spPr bwMode="auto">
          <a:xfrm>
            <a:off x="1900238" y="2901950"/>
            <a:ext cx="391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01688">
              <a:spcAft>
                <a:spcPct val="40000"/>
              </a:spcAft>
            </a:pPr>
            <a:r>
              <a:rPr lang="en-US" altLang="en-US" sz="2400" b="1" noProof="1">
                <a:latin typeface="Times New Roman" pitchFamily="18" charset="0"/>
                <a:cs typeface="Times New Roman" pitchFamily="18" charset="0"/>
              </a:rPr>
              <a:t>Thêm mô tả nội dung</a:t>
            </a:r>
          </a:p>
        </p:txBody>
      </p:sp>
      <p:sp>
        <p:nvSpPr>
          <p:cNvPr id="21510" name="Text Box 19"/>
          <p:cNvSpPr txBox="1">
            <a:spLocks noChangeArrowheads="1"/>
          </p:cNvSpPr>
          <p:nvPr/>
        </p:nvSpPr>
        <p:spPr bwMode="auto">
          <a:xfrm>
            <a:off x="1900238" y="3602038"/>
            <a:ext cx="391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01688">
              <a:spcAft>
                <a:spcPct val="40000"/>
              </a:spcAft>
            </a:pPr>
            <a:r>
              <a:rPr lang="en-US" altLang="en-US" sz="2400" b="1" noProof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Thêm mô tả nội dung</a:t>
            </a:r>
          </a:p>
        </p:txBody>
      </p:sp>
      <p:sp>
        <p:nvSpPr>
          <p:cNvPr id="21511" name="Text Box 19"/>
          <p:cNvSpPr txBox="1">
            <a:spLocks noChangeArrowheads="1"/>
          </p:cNvSpPr>
          <p:nvPr/>
        </p:nvSpPr>
        <p:spPr bwMode="auto">
          <a:xfrm>
            <a:off x="1900238" y="2190750"/>
            <a:ext cx="391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01688">
              <a:spcAft>
                <a:spcPct val="40000"/>
              </a:spcAft>
            </a:pPr>
            <a:r>
              <a:rPr lang="en-US" altLang="en-US" sz="2400" b="1" noProof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Thêm mô tả nội dung</a:t>
            </a:r>
          </a:p>
        </p:txBody>
      </p:sp>
      <p:sp>
        <p:nvSpPr>
          <p:cNvPr id="32" name="Hộp_Văn_Bản 31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_Văn_Bản 7"/>
          <p:cNvSpPr txBox="1"/>
          <p:nvPr/>
        </p:nvSpPr>
        <p:spPr>
          <a:xfrm>
            <a:off x="3578225" y="1652588"/>
            <a:ext cx="52546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"XIN CHÂN THÀNH CẢM ƠN!"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157255278</TotalTime>
  <Pages>0</Pages>
  <Words>175</Words>
  <Characters>0</Characters>
  <Application>Microsoft Office PowerPoint</Application>
  <DocSecurity>0</DocSecurity>
  <PresentationFormat>On-screen Show (4:3)</PresentationFormat>
  <Lines>0</Lines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Kozuka Gothic Pro M</vt:lpstr>
      <vt:lpstr>Microsoft YaHei</vt:lpstr>
      <vt:lpstr>宋体</vt:lpstr>
      <vt:lpstr>Arial</vt:lpstr>
      <vt:lpstr>Calibri</vt:lpstr>
      <vt:lpstr>Times New Roman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Administrator</dc:creator>
  <cp:lastModifiedBy>Loc Pham</cp:lastModifiedBy>
  <cp:revision>16</cp:revision>
  <cp:lastPrinted>1899-12-30T00:00:00Z</cp:lastPrinted>
  <dcterms:created xsi:type="dcterms:W3CDTF">2012-04-20T16:02:50Z</dcterms:created>
  <dcterms:modified xsi:type="dcterms:W3CDTF">2016-11-26T09:31:12Z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