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Montserrat" panose="020B0604020202020204" charset="0"/>
      <p:regular r:id="rId24"/>
      <p:bold r:id="rId25"/>
    </p:embeddedFont>
    <p:embeddedFont>
      <p:font typeface="Playfair Display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00393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978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199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48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973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595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142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864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937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415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287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241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880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2338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346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005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357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693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110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607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647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99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512700" y="1991850"/>
            <a:ext cx="81185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7200"/>
            </a:lvl1pPr>
            <a:lvl2pPr lvl="1" algn="ctr">
              <a:spcBef>
                <a:spcPts val="0"/>
              </a:spcBef>
              <a:buSzPct val="100000"/>
              <a:defRPr sz="7200"/>
            </a:lvl2pPr>
            <a:lvl3pPr lvl="2" algn="ctr">
              <a:spcBef>
                <a:spcPts val="0"/>
              </a:spcBef>
              <a:buSzPct val="100000"/>
              <a:defRPr sz="7200"/>
            </a:lvl3pPr>
            <a:lvl4pPr lvl="3" algn="ctr">
              <a:spcBef>
                <a:spcPts val="0"/>
              </a:spcBef>
              <a:buSzPct val="100000"/>
              <a:defRPr sz="7200"/>
            </a:lvl4pPr>
            <a:lvl5pPr lvl="4" algn="ctr">
              <a:spcBef>
                <a:spcPts val="0"/>
              </a:spcBef>
              <a:buSzPct val="100000"/>
              <a:defRPr sz="7200"/>
            </a:lvl5pPr>
            <a:lvl6pPr lvl="5" algn="ctr">
              <a:spcBef>
                <a:spcPts val="0"/>
              </a:spcBef>
              <a:buSzPct val="100000"/>
              <a:defRPr sz="7200"/>
            </a:lvl6pPr>
            <a:lvl7pPr lvl="6" algn="ctr">
              <a:spcBef>
                <a:spcPts val="0"/>
              </a:spcBef>
              <a:buSzPct val="100000"/>
              <a:defRPr sz="7200"/>
            </a:lvl7pPr>
            <a:lvl8pPr lvl="7" algn="ctr">
              <a:spcBef>
                <a:spcPts val="0"/>
              </a:spcBef>
              <a:buSzPct val="100000"/>
              <a:defRPr sz="7200"/>
            </a:lvl8pPr>
            <a:lvl9pPr lvl="8" algn="ctr"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851725" y="1583350"/>
            <a:ext cx="5440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135200" y="3812000"/>
            <a:ext cx="4873500" cy="1331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/>
            </a:lvl1pPr>
            <a:lvl2pPr lvl="1" algn="ctr" rtl="0">
              <a:spcBef>
                <a:spcPts val="0"/>
              </a:spcBef>
              <a:buSzPct val="100000"/>
              <a:buNone/>
              <a:defRPr sz="3000"/>
            </a:lvl2pPr>
            <a:lvl3pPr lvl="2" algn="ctr" rtl="0">
              <a:spcBef>
                <a:spcPts val="0"/>
              </a:spcBef>
              <a:buSzPct val="100000"/>
              <a:buNone/>
              <a:defRPr sz="3000"/>
            </a:lvl3pPr>
            <a:lvl4pPr lvl="3" algn="ctr" rtl="0">
              <a:spcBef>
                <a:spcPts val="0"/>
              </a:spcBef>
              <a:buSzPct val="100000"/>
              <a:buNone/>
              <a:defRPr sz="3000"/>
            </a:lvl4pPr>
            <a:lvl5pPr lvl="4" algn="ctr" rtl="0">
              <a:spcBef>
                <a:spcPts val="0"/>
              </a:spcBef>
              <a:buSzPct val="100000"/>
              <a:buNone/>
              <a:defRPr sz="3000"/>
            </a:lvl5pPr>
            <a:lvl6pPr lvl="5" algn="ctr" rtl="0">
              <a:spcBef>
                <a:spcPts val="0"/>
              </a:spcBef>
              <a:buSzPct val="100000"/>
              <a:buNone/>
              <a:defRPr sz="3000"/>
            </a:lvl6pPr>
            <a:lvl7pPr lvl="6" algn="ctr" rtl="0">
              <a:spcBef>
                <a:spcPts val="0"/>
              </a:spcBef>
              <a:buSzPct val="100000"/>
              <a:buNone/>
              <a:defRPr sz="3000"/>
            </a:lvl7pPr>
            <a:lvl8pPr lvl="7" algn="ctr" rtl="0">
              <a:spcBef>
                <a:spcPts val="0"/>
              </a:spcBef>
              <a:buSzPct val="100000"/>
              <a:buNone/>
              <a:defRPr sz="3000"/>
            </a:lvl8pPr>
            <a:lvl9pPr lvl="8" algn="ctr" rtl="0"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 rot="10800000">
            <a:off x="4169399" y="3812000"/>
            <a:ext cx="805200" cy="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658050" y="3685800"/>
            <a:ext cx="5860500" cy="819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algn="ctr" rtl="0">
              <a:spcBef>
                <a:spcPts val="0"/>
              </a:spcBef>
              <a:buSzPct val="100000"/>
              <a:defRPr sz="3000"/>
            </a:lvl2pPr>
            <a:lvl3pPr lvl="2" algn="ctr" rtl="0">
              <a:spcBef>
                <a:spcPts val="0"/>
              </a:spcBef>
              <a:buSzPct val="100000"/>
              <a:defRPr sz="3000"/>
            </a:lvl3pPr>
            <a:lvl4pPr lvl="3" algn="ctr" rtl="0">
              <a:spcBef>
                <a:spcPts val="0"/>
              </a:spcBef>
              <a:buSzPct val="100000"/>
              <a:defRPr sz="3000"/>
            </a:lvl4pPr>
            <a:lvl5pPr lvl="4" algn="ctr" rtl="0">
              <a:spcBef>
                <a:spcPts val="0"/>
              </a:spcBef>
              <a:buSzPct val="100000"/>
              <a:defRPr sz="3000"/>
            </a:lvl5pPr>
            <a:lvl6pPr lvl="5" algn="ctr" rtl="0">
              <a:spcBef>
                <a:spcPts val="0"/>
              </a:spcBef>
              <a:buSzPct val="100000"/>
              <a:defRPr sz="3000"/>
            </a:lvl6pPr>
            <a:lvl7pPr lvl="6" algn="ctr" rtl="0">
              <a:spcBef>
                <a:spcPts val="0"/>
              </a:spcBef>
              <a:buSzPct val="100000"/>
              <a:defRPr sz="3000"/>
            </a:lvl7pPr>
            <a:lvl8pPr lvl="7" algn="ctr" rtl="0">
              <a:spcBef>
                <a:spcPts val="0"/>
              </a:spcBef>
              <a:buSzPct val="100000"/>
              <a:defRPr sz="3000"/>
            </a:lvl8pPr>
            <a:lvl9pPr lvl="8" algn="ctr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7" name="Shape 17"/>
          <p:cNvSpPr txBox="1"/>
          <p:nvPr/>
        </p:nvSpPr>
        <p:spPr>
          <a:xfrm>
            <a:off x="623811" y="44918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cxnSp>
        <p:nvCxnSpPr>
          <p:cNvPr id="18" name="Shape 18"/>
          <p:cNvCxnSpPr/>
          <p:nvPr/>
        </p:nvCxnSpPr>
        <p:spPr>
          <a:xfrm rot="10800000">
            <a:off x="759503" y="1139975"/>
            <a:ext cx="805200" cy="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236500" y="3727575"/>
            <a:ext cx="6671100" cy="1198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252325"/>
            <a:ext cx="8229600" cy="890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36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5975" y="0"/>
            <a:ext cx="9144000" cy="5143499"/>
          </a:xfrm>
          <a:prstGeom prst="rect">
            <a:avLst/>
          </a:prstGeom>
          <a:solidFill>
            <a:srgbClr val="161732">
              <a:alpha val="3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1236500" y="3727575"/>
            <a:ext cx="6671100" cy="119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Playfair Display"/>
              <a:defRPr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hyperlink" Target="http://www.google.com/sheets/about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hyperlink" Target="#slide=id.g35ed75ccf_0134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creativecommons.org/licenses/by/4.0/" TargetMode="External"/><Relationship Id="rId5" Type="http://schemas.openxmlformats.org/officeDocument/2006/relationships/hyperlink" Target="http://www.slidescarnival.com/help-use-presentation-template" TargetMode="External"/><Relationship Id="rId4" Type="http://schemas.openxmlformats.org/officeDocument/2006/relationships/hyperlink" Target="#slide=id.g35ed75ccf_0141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hyperlink" Target="https://www.google.com/fonts#UsePlace:use/Collection:Playfair+Display:400,700,900,400italic,700italic,900italic|Montserrat:400,700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512700" y="1745674"/>
            <a:ext cx="8118599" cy="232037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Slide PowerPoint Đẹp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2161309" y="4089862"/>
            <a:ext cx="517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solidFill>
                  <a:schemeClr val="bg1"/>
                </a:solidFill>
              </a:rPr>
              <a:t>http</a:t>
            </a:r>
            <a:r>
              <a:rPr lang="en-US" sz="1800">
                <a:solidFill>
                  <a:schemeClr val="bg1"/>
                </a:solidFill>
              </a:rPr>
              <a:t>://</a:t>
            </a:r>
            <a:r>
              <a:rPr lang="en-US" sz="1800" smtClean="0">
                <a:solidFill>
                  <a:schemeClr val="bg1"/>
                </a:solidFill>
              </a:rPr>
              <a:t>www.phamlocblog.com</a:t>
            </a:r>
            <a:endParaRPr 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514725" y="561583"/>
            <a:ext cx="8171735" cy="3892834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61732">
              <a:alpha val="3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97" name="Shape 97"/>
          <p:cNvSpPr/>
          <p:nvPr/>
        </p:nvSpPr>
        <p:spPr>
          <a:xfrm>
            <a:off x="1833450" y="1601906"/>
            <a:ext cx="701999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6E7C9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our office</a:t>
            </a:r>
          </a:p>
        </p:txBody>
      </p:sp>
      <p:cxnSp>
        <p:nvCxnSpPr>
          <p:cNvPr id="98" name="Shape 98"/>
          <p:cNvCxnSpPr/>
          <p:nvPr/>
        </p:nvCxnSpPr>
        <p:spPr>
          <a:xfrm>
            <a:off x="1272675" y="1804400"/>
            <a:ext cx="0" cy="115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99" name="Shape 99"/>
          <p:cNvCxnSpPr/>
          <p:nvPr/>
        </p:nvCxnSpPr>
        <p:spPr>
          <a:xfrm>
            <a:off x="2993000" y="3113950"/>
            <a:ext cx="0" cy="115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100" name="Shape 100"/>
          <p:cNvCxnSpPr/>
          <p:nvPr/>
        </p:nvCxnSpPr>
        <p:spPr>
          <a:xfrm>
            <a:off x="3955400" y="1553775"/>
            <a:ext cx="0" cy="115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101" name="Shape 101"/>
          <p:cNvCxnSpPr/>
          <p:nvPr/>
        </p:nvCxnSpPr>
        <p:spPr>
          <a:xfrm>
            <a:off x="4628500" y="3679100"/>
            <a:ext cx="0" cy="115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102" name="Shape 102"/>
          <p:cNvCxnSpPr/>
          <p:nvPr/>
        </p:nvCxnSpPr>
        <p:spPr>
          <a:xfrm>
            <a:off x="6840625" y="2027250"/>
            <a:ext cx="0" cy="115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103" name="Shape 103"/>
          <p:cNvCxnSpPr/>
          <p:nvPr/>
        </p:nvCxnSpPr>
        <p:spPr>
          <a:xfrm>
            <a:off x="7560025" y="3752475"/>
            <a:ext cx="0" cy="115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0"/>
              <a:t>89,526,124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4294967295"/>
          </p:nvPr>
        </p:nvSpPr>
        <p:spPr>
          <a:xfrm>
            <a:off x="1236500" y="3727575"/>
            <a:ext cx="6671100" cy="119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4294967295"/>
          </p:nvPr>
        </p:nvSpPr>
        <p:spPr>
          <a:xfrm>
            <a:off x="1098687" y="3442500"/>
            <a:ext cx="1691100" cy="170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/>
              <a:t>1.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first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4294967295"/>
          </p:nvPr>
        </p:nvSpPr>
        <p:spPr>
          <a:xfrm>
            <a:off x="3726450" y="3442500"/>
            <a:ext cx="1691100" cy="170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/>
              <a:t>2.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second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4294967295"/>
          </p:nvPr>
        </p:nvSpPr>
        <p:spPr>
          <a:xfrm>
            <a:off x="6354212" y="3442500"/>
            <a:ext cx="1691100" cy="170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/>
              <a:t>3.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last</a:t>
            </a:r>
          </a:p>
        </p:txBody>
      </p:sp>
      <p:cxnSp>
        <p:nvCxnSpPr>
          <p:cNvPr id="118" name="Shape 118"/>
          <p:cNvCxnSpPr>
            <a:stCxn id="115" idx="3"/>
            <a:endCxn id="116" idx="1"/>
          </p:cNvCxnSpPr>
          <p:nvPr/>
        </p:nvCxnSpPr>
        <p:spPr>
          <a:xfrm>
            <a:off x="2789787" y="4292999"/>
            <a:ext cx="936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119" name="Shape 119"/>
          <p:cNvCxnSpPr>
            <a:stCxn id="116" idx="3"/>
            <a:endCxn id="117" idx="1"/>
          </p:cNvCxnSpPr>
          <p:nvPr/>
        </p:nvCxnSpPr>
        <p:spPr>
          <a:xfrm>
            <a:off x="5417550" y="4292999"/>
            <a:ext cx="936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triangl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4252325"/>
            <a:ext cx="8229600" cy="890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You can copy&amp;paste graphs from </a:t>
            </a:r>
            <a:r>
              <a:rPr lang="en" sz="1800" u="sng">
                <a:hlinkClick r:id="rId4"/>
              </a:rPr>
              <a:t>Google Sheets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8737" y="524049"/>
            <a:ext cx="4386524" cy="36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4294967295"/>
          </p:nvPr>
        </p:nvSpPr>
        <p:spPr>
          <a:xfrm>
            <a:off x="457200" y="0"/>
            <a:ext cx="4101900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>
                <a:latin typeface="Montserrat"/>
                <a:ea typeface="Montserrat"/>
                <a:cs typeface="Montserrat"/>
                <a:sym typeface="Montserrat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132" name="Shape 132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solidFill>
            <a:srgbClr val="161732">
              <a:alpha val="36540"/>
            </a:srgbClr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553402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161732">
              <a:alpha val="3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4294967295"/>
          </p:nvPr>
        </p:nvSpPr>
        <p:spPr>
          <a:xfrm>
            <a:off x="457200" y="0"/>
            <a:ext cx="4101900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>
                <a:latin typeface="Montserrat"/>
                <a:ea typeface="Montserrat"/>
                <a:cs typeface="Montserrat"/>
                <a:sym typeface="Montserrat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47877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4986400" y="910325"/>
            <a:ext cx="2493299" cy="3333599"/>
          </a:xfrm>
          <a:prstGeom prst="rect">
            <a:avLst/>
          </a:prstGeom>
          <a:solidFill>
            <a:srgbClr val="161732">
              <a:alpha val="3654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4294967295"/>
          </p:nvPr>
        </p:nvSpPr>
        <p:spPr>
          <a:xfrm>
            <a:off x="457200" y="0"/>
            <a:ext cx="4101900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4702150" y="1121819"/>
            <a:ext cx="3855147" cy="300127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4863475" y="1281200"/>
            <a:ext cx="3532500" cy="2255700"/>
          </a:xfrm>
          <a:prstGeom prst="rect">
            <a:avLst/>
          </a:prstGeom>
          <a:solidFill>
            <a:srgbClr val="161732">
              <a:alpha val="3654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4294967295"/>
          </p:nvPr>
        </p:nvSpPr>
        <p:spPr>
          <a:xfrm>
            <a:off x="457200" y="0"/>
            <a:ext cx="4101900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>
                <a:latin typeface="Montserrat"/>
                <a:ea typeface="Montserrat"/>
                <a:cs typeface="Montserrat"/>
                <a:sym typeface="Montserrat"/>
              </a:rPr>
              <a:t>Desktop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6000" b="1">
                <a:latin typeface="Montserrat"/>
                <a:ea typeface="Montserrat"/>
                <a:cs typeface="Montserrat"/>
                <a:sym typeface="Montserrat"/>
              </a:rPr>
              <a:t>project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ctrTitle" idx="4294967295"/>
          </p:nvPr>
        </p:nvSpPr>
        <p:spPr>
          <a:xfrm>
            <a:off x="1275149" y="1991850"/>
            <a:ext cx="65937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0"/>
              <a:t>Thanks!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subTitle" idx="4294967295"/>
          </p:nvPr>
        </p:nvSpPr>
        <p:spPr>
          <a:xfrm>
            <a:off x="1275150" y="3934274"/>
            <a:ext cx="6593700" cy="120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Any questions?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You can find me at @username &amp; user@mail.me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236500" y="3727575"/>
            <a:ext cx="6671100" cy="1198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Special thanks to all the people who made and released these awesome resources for free: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72675" y="381000"/>
            <a:ext cx="65985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Instructions for use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457200" y="1352550"/>
            <a:ext cx="82296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You have to be signed in to your Google account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457200" y="2187750"/>
            <a:ext cx="3776700" cy="176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 to the </a:t>
            </a:r>
            <a:r>
              <a:rPr lang="en" sz="1200" b="1" i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File</a:t>
            </a: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menu and select </a:t>
            </a:r>
            <a:r>
              <a:rPr lang="en" sz="1200" b="1" i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Make a copy</a:t>
            </a: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4744975" y="2187750"/>
            <a:ext cx="3941699" cy="176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 to the </a:t>
            </a:r>
            <a:r>
              <a:rPr lang="en" sz="1200" b="1" i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File</a:t>
            </a: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menu and select </a:t>
            </a:r>
            <a:r>
              <a:rPr lang="en" sz="1200" b="1" i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Download as Microsoft PowerPoint</a:t>
            </a: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4"/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)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457200" y="3982125"/>
            <a:ext cx="82296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b="1" i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More info on how to use this template at </a:t>
            </a:r>
            <a:r>
              <a:rPr lang="en" sz="1200" b="1" i="1" u="sng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5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i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This template is free to use under </a:t>
            </a:r>
            <a:r>
              <a:rPr lang="en" sz="1200" i="1" u="sng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6"/>
              </a:rPr>
              <a:t>Creative Commons Attribution license</a:t>
            </a:r>
            <a:r>
              <a:rPr lang="en" sz="1200" i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 If you use the graphic assets (photos, icons and typographies) provided with this presentation you must keep the </a:t>
            </a:r>
            <a:r>
              <a:rPr lang="en" sz="1200" i="1" u="sng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7"/>
              </a:rPr>
              <a:t>Credits slide</a:t>
            </a:r>
            <a:r>
              <a:rPr lang="en" sz="1200" i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 i="1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200" i="1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66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600"/>
              <a:t>This presentation uses the following typographies and colors: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600"/>
              <a:t>Titles: Montserrat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600"/>
              <a:t>Body copy: Playfayr display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/>
              <a:t>You can download the fonts on this page: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u="sng">
                <a:hlinkClick r:id="rId4"/>
              </a:rPr>
              <a:t>https://www.google.com/fonts#UsePlace:use/Collection:Playfair+Display:400,700,900,400italic,700italic,900italic|Montserrat:400,700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/>
              <a:t>Click on the “arrow button” that appears on the top right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1725" y="3307778"/>
            <a:ext cx="635793" cy="25003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1272675" y="0"/>
            <a:ext cx="65985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Presentation design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542875" y="4171650"/>
            <a:ext cx="8067900" cy="53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i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Shape 178"/>
          <p:cNvGrpSpPr/>
          <p:nvPr/>
        </p:nvGrpSpPr>
        <p:grpSpPr>
          <a:xfrm>
            <a:off x="358968" y="342337"/>
            <a:ext cx="347107" cy="438983"/>
            <a:chOff x="584925" y="238125"/>
            <a:chExt cx="415200" cy="525100"/>
          </a:xfrm>
        </p:grpSpPr>
        <p:sp>
          <p:nvSpPr>
            <p:cNvPr id="179" name="Shape 17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5" name="Shape 185"/>
          <p:cNvGrpSpPr/>
          <p:nvPr/>
        </p:nvGrpSpPr>
        <p:grpSpPr>
          <a:xfrm>
            <a:off x="910226" y="406124"/>
            <a:ext cx="371622" cy="309361"/>
            <a:chOff x="1244325" y="314425"/>
            <a:chExt cx="444525" cy="370050"/>
          </a:xfrm>
        </p:grpSpPr>
        <p:sp>
          <p:nvSpPr>
            <p:cNvPr id="186" name="Shape 186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8" name="Shape 18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189" name="Shape 18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1" name="Shape 191"/>
          <p:cNvSpPr/>
          <p:nvPr/>
        </p:nvSpPr>
        <p:spPr>
          <a:xfrm>
            <a:off x="2077701" y="393385"/>
            <a:ext cx="290969" cy="334859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2661147" y="394409"/>
            <a:ext cx="251176" cy="33281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3" name="Shape 193"/>
          <p:cNvGrpSpPr/>
          <p:nvPr/>
        </p:nvGrpSpPr>
        <p:grpSpPr>
          <a:xfrm>
            <a:off x="3145962" y="388276"/>
            <a:ext cx="408386" cy="345079"/>
            <a:chOff x="3918650" y="293075"/>
            <a:chExt cx="488500" cy="412775"/>
          </a:xfrm>
        </p:grpSpPr>
        <p:sp>
          <p:nvSpPr>
            <p:cNvPr id="194" name="Shape 194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7" name="Shape 197"/>
          <p:cNvGrpSpPr/>
          <p:nvPr/>
        </p:nvGrpSpPr>
        <p:grpSpPr>
          <a:xfrm>
            <a:off x="3745729" y="362234"/>
            <a:ext cx="335904" cy="397141"/>
            <a:chOff x="4636075" y="261925"/>
            <a:chExt cx="401800" cy="475050"/>
          </a:xfrm>
        </p:grpSpPr>
        <p:sp>
          <p:nvSpPr>
            <p:cNvPr id="198" name="Shape 19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2" name="Shape 202"/>
          <p:cNvSpPr/>
          <p:nvPr/>
        </p:nvSpPr>
        <p:spPr>
          <a:xfrm>
            <a:off x="4284930" y="392862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3" name="Shape 203"/>
          <p:cNvGrpSpPr/>
          <p:nvPr/>
        </p:nvGrpSpPr>
        <p:grpSpPr>
          <a:xfrm>
            <a:off x="4872281" y="395423"/>
            <a:ext cx="336908" cy="330261"/>
            <a:chOff x="5983625" y="301625"/>
            <a:chExt cx="403000" cy="395050"/>
          </a:xfrm>
        </p:grpSpPr>
        <p:sp>
          <p:nvSpPr>
            <p:cNvPr id="204" name="Shape 204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4" name="Shape 224"/>
          <p:cNvGrpSpPr/>
          <p:nvPr/>
        </p:nvGrpSpPr>
        <p:grpSpPr>
          <a:xfrm>
            <a:off x="5438358" y="392853"/>
            <a:ext cx="331808" cy="331306"/>
            <a:chOff x="6660750" y="298550"/>
            <a:chExt cx="396900" cy="396300"/>
          </a:xfrm>
        </p:grpSpPr>
        <p:sp>
          <p:nvSpPr>
            <p:cNvPr id="225" name="Shape 225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7" name="Shape 227"/>
          <p:cNvGrpSpPr/>
          <p:nvPr/>
        </p:nvGrpSpPr>
        <p:grpSpPr>
          <a:xfrm>
            <a:off x="358968" y="914538"/>
            <a:ext cx="347107" cy="420110"/>
            <a:chOff x="584925" y="922575"/>
            <a:chExt cx="415200" cy="502525"/>
          </a:xfrm>
        </p:grpSpPr>
        <p:sp>
          <p:nvSpPr>
            <p:cNvPr id="228" name="Shape 22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912275" y="904840"/>
            <a:ext cx="367547" cy="437980"/>
            <a:chOff x="1246775" y="910975"/>
            <a:chExt cx="439650" cy="523900"/>
          </a:xfrm>
        </p:grpSpPr>
        <p:sp>
          <p:nvSpPr>
            <p:cNvPr id="232" name="Shape 232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5" name="Shape 235"/>
          <p:cNvGrpSpPr/>
          <p:nvPr/>
        </p:nvGrpSpPr>
        <p:grpSpPr>
          <a:xfrm>
            <a:off x="1480399" y="975273"/>
            <a:ext cx="358351" cy="298117"/>
            <a:chOff x="1926350" y="995225"/>
            <a:chExt cx="428650" cy="356600"/>
          </a:xfrm>
        </p:grpSpPr>
        <p:sp>
          <p:nvSpPr>
            <p:cNvPr id="236" name="Shape 236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40" name="Shape 240"/>
          <p:cNvSpPr/>
          <p:nvPr/>
        </p:nvSpPr>
        <p:spPr>
          <a:xfrm>
            <a:off x="2048085" y="950287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3180804" y="970206"/>
            <a:ext cx="338956" cy="308316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3755576" y="973257"/>
            <a:ext cx="316509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44" name="Shape 244"/>
          <p:cNvGrpSpPr/>
          <p:nvPr/>
        </p:nvGrpSpPr>
        <p:grpSpPr>
          <a:xfrm>
            <a:off x="4302631" y="952826"/>
            <a:ext cx="349155" cy="349657"/>
            <a:chOff x="5302225" y="968375"/>
            <a:chExt cx="417650" cy="418250"/>
          </a:xfrm>
        </p:grpSpPr>
        <p:sp>
          <p:nvSpPr>
            <p:cNvPr id="245" name="Shape 245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7" name="Shape 247"/>
          <p:cNvGrpSpPr/>
          <p:nvPr/>
        </p:nvGrpSpPr>
        <p:grpSpPr>
          <a:xfrm>
            <a:off x="4824295" y="913514"/>
            <a:ext cx="432880" cy="421636"/>
            <a:chOff x="5926225" y="921350"/>
            <a:chExt cx="517800" cy="504350"/>
          </a:xfrm>
        </p:grpSpPr>
        <p:sp>
          <p:nvSpPr>
            <p:cNvPr id="248" name="Shape 2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0" name="Shape 250"/>
          <p:cNvGrpSpPr/>
          <p:nvPr/>
        </p:nvGrpSpPr>
        <p:grpSpPr>
          <a:xfrm>
            <a:off x="5402117" y="921685"/>
            <a:ext cx="404289" cy="405313"/>
            <a:chOff x="6617400" y="931125"/>
            <a:chExt cx="483600" cy="484825"/>
          </a:xfrm>
        </p:grpSpPr>
        <p:sp>
          <p:nvSpPr>
            <p:cNvPr id="251" name="Shape 251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>
            <a:off x="337525" y="1551047"/>
            <a:ext cx="389994" cy="273622"/>
            <a:chOff x="559275" y="1683950"/>
            <a:chExt cx="466500" cy="327300"/>
          </a:xfrm>
        </p:grpSpPr>
        <p:sp>
          <p:nvSpPr>
            <p:cNvPr id="254" name="Shape 254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6" name="Shape 256"/>
          <p:cNvGrpSpPr/>
          <p:nvPr/>
        </p:nvGrpSpPr>
        <p:grpSpPr>
          <a:xfrm>
            <a:off x="901051" y="1496958"/>
            <a:ext cx="389994" cy="381822"/>
            <a:chOff x="1233350" y="1619250"/>
            <a:chExt cx="466500" cy="456725"/>
          </a:xfrm>
        </p:grpSpPr>
        <p:sp>
          <p:nvSpPr>
            <p:cNvPr id="257" name="Shape 25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1" name="Shape 261"/>
          <p:cNvGrpSpPr/>
          <p:nvPr/>
        </p:nvGrpSpPr>
        <p:grpSpPr>
          <a:xfrm>
            <a:off x="1476825" y="1505109"/>
            <a:ext cx="365499" cy="365499"/>
            <a:chOff x="1922075" y="1629000"/>
            <a:chExt cx="437200" cy="437200"/>
          </a:xfrm>
        </p:grpSpPr>
        <p:sp>
          <p:nvSpPr>
            <p:cNvPr id="262" name="Shape 262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4" name="Shape 264"/>
          <p:cNvGrpSpPr/>
          <p:nvPr/>
        </p:nvGrpSpPr>
        <p:grpSpPr>
          <a:xfrm>
            <a:off x="2038826" y="1503583"/>
            <a:ext cx="368550" cy="368550"/>
            <a:chOff x="2594325" y="1627175"/>
            <a:chExt cx="440850" cy="440850"/>
          </a:xfrm>
        </p:grpSpPr>
        <p:sp>
          <p:nvSpPr>
            <p:cNvPr id="265" name="Shape 265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8" name="Shape 268"/>
          <p:cNvSpPr/>
          <p:nvPr/>
        </p:nvSpPr>
        <p:spPr>
          <a:xfrm>
            <a:off x="2618781" y="1519980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69" name="Shape 269"/>
          <p:cNvGrpSpPr/>
          <p:nvPr/>
        </p:nvGrpSpPr>
        <p:grpSpPr>
          <a:xfrm>
            <a:off x="3200595" y="1476016"/>
            <a:ext cx="299120" cy="423684"/>
            <a:chOff x="3984000" y="1594200"/>
            <a:chExt cx="357800" cy="506800"/>
          </a:xfrm>
        </p:grpSpPr>
        <p:sp>
          <p:nvSpPr>
            <p:cNvPr id="270" name="Shape 270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72" name="Shape 272"/>
          <p:cNvGrpSpPr/>
          <p:nvPr/>
        </p:nvGrpSpPr>
        <p:grpSpPr>
          <a:xfrm>
            <a:off x="3716637" y="1566868"/>
            <a:ext cx="394090" cy="241980"/>
            <a:chOff x="4601275" y="1702875"/>
            <a:chExt cx="471400" cy="289450"/>
          </a:xfrm>
        </p:grpSpPr>
        <p:sp>
          <p:nvSpPr>
            <p:cNvPr id="273" name="Shape 273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78" name="Shape 278"/>
          <p:cNvGrpSpPr/>
          <p:nvPr/>
        </p:nvGrpSpPr>
        <p:grpSpPr>
          <a:xfrm>
            <a:off x="4299057" y="1507659"/>
            <a:ext cx="356303" cy="360399"/>
            <a:chOff x="5297950" y="1632050"/>
            <a:chExt cx="426200" cy="431100"/>
          </a:xfrm>
        </p:grpSpPr>
        <p:sp>
          <p:nvSpPr>
            <p:cNvPr id="279" name="Shape 27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1" name="Shape 281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282" name="Shape 282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87" name="Shape 287"/>
          <p:cNvGrpSpPr/>
          <p:nvPr/>
        </p:nvGrpSpPr>
        <p:grpSpPr>
          <a:xfrm>
            <a:off x="5408763" y="1492360"/>
            <a:ext cx="401718" cy="366502"/>
            <a:chOff x="6625350" y="1613750"/>
            <a:chExt cx="480525" cy="438400"/>
          </a:xfrm>
        </p:grpSpPr>
        <p:sp>
          <p:nvSpPr>
            <p:cNvPr id="288" name="Shape 28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93" name="Shape 293"/>
          <p:cNvGrpSpPr/>
          <p:nvPr/>
        </p:nvGrpSpPr>
        <p:grpSpPr>
          <a:xfrm>
            <a:off x="380913" y="2088553"/>
            <a:ext cx="303217" cy="325684"/>
            <a:chOff x="611175" y="2326900"/>
            <a:chExt cx="362700" cy="389575"/>
          </a:xfrm>
        </p:grpSpPr>
        <p:sp>
          <p:nvSpPr>
            <p:cNvPr id="294" name="Shape 294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98" name="Shape 298"/>
          <p:cNvSpPr/>
          <p:nvPr/>
        </p:nvSpPr>
        <p:spPr>
          <a:xfrm>
            <a:off x="936309" y="2091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1499857" y="2091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2063405" y="2091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01" name="Shape 301"/>
          <p:cNvGrpSpPr/>
          <p:nvPr/>
        </p:nvGrpSpPr>
        <p:grpSpPr>
          <a:xfrm>
            <a:off x="2701377" y="2036491"/>
            <a:ext cx="170502" cy="425733"/>
            <a:chOff x="3386850" y="2264625"/>
            <a:chExt cx="203950" cy="509250"/>
          </a:xfrm>
        </p:grpSpPr>
        <p:sp>
          <p:nvSpPr>
            <p:cNvPr id="302" name="Shape 302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4" name="Shape 304"/>
          <p:cNvGrpSpPr/>
          <p:nvPr/>
        </p:nvGrpSpPr>
        <p:grpSpPr>
          <a:xfrm>
            <a:off x="3843750" y="2090602"/>
            <a:ext cx="139862" cy="317512"/>
            <a:chOff x="4753325" y="2329350"/>
            <a:chExt cx="167300" cy="379800"/>
          </a:xfrm>
        </p:grpSpPr>
        <p:sp>
          <p:nvSpPr>
            <p:cNvPr id="305" name="Shape 305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3277653" y="2038519"/>
            <a:ext cx="145004" cy="421657"/>
            <a:chOff x="4076175" y="2267050"/>
            <a:chExt cx="173450" cy="504375"/>
          </a:xfrm>
        </p:grpSpPr>
        <p:sp>
          <p:nvSpPr>
            <p:cNvPr id="308" name="Shape 30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0" name="Shape 310"/>
          <p:cNvSpPr/>
          <p:nvPr/>
        </p:nvSpPr>
        <p:spPr>
          <a:xfrm>
            <a:off x="4317598" y="2083007"/>
            <a:ext cx="319561" cy="33690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11" name="Shape 311"/>
          <p:cNvGrpSpPr/>
          <p:nvPr/>
        </p:nvGrpSpPr>
        <p:grpSpPr>
          <a:xfrm>
            <a:off x="4865133" y="2089055"/>
            <a:ext cx="351203" cy="324660"/>
            <a:chOff x="5975075" y="2327500"/>
            <a:chExt cx="420100" cy="388350"/>
          </a:xfrm>
        </p:grpSpPr>
        <p:sp>
          <p:nvSpPr>
            <p:cNvPr id="312" name="Shape 31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4" name="Shape 314"/>
          <p:cNvGrpSpPr/>
          <p:nvPr/>
        </p:nvGrpSpPr>
        <p:grpSpPr>
          <a:xfrm>
            <a:off x="5496543" y="2079357"/>
            <a:ext cx="215437" cy="351203"/>
            <a:chOff x="6730350" y="2315900"/>
            <a:chExt cx="257700" cy="420100"/>
          </a:xfrm>
        </p:grpSpPr>
        <p:sp>
          <p:nvSpPr>
            <p:cNvPr id="315" name="Shape 31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0" name="Shape 320"/>
          <p:cNvGrpSpPr/>
          <p:nvPr/>
        </p:nvGrpSpPr>
        <p:grpSpPr>
          <a:xfrm>
            <a:off x="477889" y="2615840"/>
            <a:ext cx="109265" cy="398165"/>
            <a:chOff x="727175" y="2957625"/>
            <a:chExt cx="130700" cy="476275"/>
          </a:xfrm>
        </p:grpSpPr>
        <p:sp>
          <p:nvSpPr>
            <p:cNvPr id="321" name="Shape 321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3" name="Shape 323"/>
          <p:cNvSpPr/>
          <p:nvPr/>
        </p:nvSpPr>
        <p:spPr>
          <a:xfrm>
            <a:off x="1492207" y="2600114"/>
            <a:ext cx="334859" cy="429808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972049" y="2600114"/>
            <a:ext cx="248083" cy="429808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25" name="Shape 325"/>
          <p:cNvGrpSpPr/>
          <p:nvPr/>
        </p:nvGrpSpPr>
        <p:grpSpPr>
          <a:xfrm>
            <a:off x="2029630" y="2628589"/>
            <a:ext cx="386942" cy="372647"/>
            <a:chOff x="2583325" y="2972875"/>
            <a:chExt cx="462850" cy="445750"/>
          </a:xfrm>
        </p:grpSpPr>
        <p:sp>
          <p:nvSpPr>
            <p:cNvPr id="326" name="Shape 326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28" name="Shape 328"/>
          <p:cNvGrpSpPr/>
          <p:nvPr/>
        </p:nvGrpSpPr>
        <p:grpSpPr>
          <a:xfrm>
            <a:off x="2579886" y="2684245"/>
            <a:ext cx="413485" cy="261354"/>
            <a:chOff x="3241525" y="3039450"/>
            <a:chExt cx="494600" cy="312625"/>
          </a:xfrm>
        </p:grpSpPr>
        <p:sp>
          <p:nvSpPr>
            <p:cNvPr id="329" name="Shape 32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1" name="Shape 331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2" name="Shape 332"/>
          <p:cNvGrpSpPr/>
          <p:nvPr/>
        </p:nvGrpSpPr>
        <p:grpSpPr>
          <a:xfrm>
            <a:off x="4263318" y="2656678"/>
            <a:ext cx="427781" cy="316488"/>
            <a:chOff x="5255200" y="3006475"/>
            <a:chExt cx="511700" cy="378575"/>
          </a:xfrm>
        </p:grpSpPr>
        <p:sp>
          <p:nvSpPr>
            <p:cNvPr id="333" name="Shape 333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35" name="Shape 335"/>
          <p:cNvGrpSpPr/>
          <p:nvPr/>
        </p:nvGrpSpPr>
        <p:grpSpPr>
          <a:xfrm>
            <a:off x="3177103" y="2638307"/>
            <a:ext cx="346104" cy="353230"/>
            <a:chOff x="3955900" y="2984500"/>
            <a:chExt cx="414000" cy="422525"/>
          </a:xfrm>
        </p:grpSpPr>
        <p:sp>
          <p:nvSpPr>
            <p:cNvPr id="336" name="Shape 336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39" name="Shape 339"/>
          <p:cNvSpPr/>
          <p:nvPr/>
        </p:nvSpPr>
        <p:spPr>
          <a:xfrm>
            <a:off x="341116" y="3226448"/>
            <a:ext cx="386921" cy="304241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4906165" y="2621035"/>
            <a:ext cx="269526" cy="387966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41" name="Shape 341"/>
          <p:cNvGrpSpPr/>
          <p:nvPr/>
        </p:nvGrpSpPr>
        <p:grpSpPr>
          <a:xfrm>
            <a:off x="5472049" y="2633187"/>
            <a:ext cx="264426" cy="375719"/>
            <a:chOff x="6701050" y="2978375"/>
            <a:chExt cx="316300" cy="449425"/>
          </a:xfrm>
        </p:grpSpPr>
        <p:sp>
          <p:nvSpPr>
            <p:cNvPr id="342" name="Shape 342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907677" y="3251847"/>
            <a:ext cx="376743" cy="253203"/>
            <a:chOff x="1241275" y="3718400"/>
            <a:chExt cx="450650" cy="302875"/>
          </a:xfrm>
        </p:grpSpPr>
        <p:sp>
          <p:nvSpPr>
            <p:cNvPr id="345" name="Shape 345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9" name="Shape 349"/>
          <p:cNvGrpSpPr/>
          <p:nvPr/>
        </p:nvGrpSpPr>
        <p:grpSpPr>
          <a:xfrm>
            <a:off x="1476324" y="3232452"/>
            <a:ext cx="366502" cy="292495"/>
            <a:chOff x="1921475" y="3695200"/>
            <a:chExt cx="438400" cy="349875"/>
          </a:xfrm>
        </p:grpSpPr>
        <p:sp>
          <p:nvSpPr>
            <p:cNvPr id="350" name="Shape 350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3" name="Shape 353"/>
          <p:cNvGrpSpPr/>
          <p:nvPr/>
        </p:nvGrpSpPr>
        <p:grpSpPr>
          <a:xfrm>
            <a:off x="2043424" y="3227854"/>
            <a:ext cx="359354" cy="301189"/>
            <a:chOff x="2599825" y="3689700"/>
            <a:chExt cx="429850" cy="360275"/>
          </a:xfrm>
        </p:grpSpPr>
        <p:sp>
          <p:nvSpPr>
            <p:cNvPr id="354" name="Shape 354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6" name="Shape 356"/>
          <p:cNvGrpSpPr/>
          <p:nvPr/>
        </p:nvGrpSpPr>
        <p:grpSpPr>
          <a:xfrm>
            <a:off x="2624298" y="3196713"/>
            <a:ext cx="324660" cy="338956"/>
            <a:chOff x="3294650" y="3652450"/>
            <a:chExt cx="388350" cy="405450"/>
          </a:xfrm>
        </p:grpSpPr>
        <p:sp>
          <p:nvSpPr>
            <p:cNvPr id="357" name="Shape 35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0" name="Shape 360"/>
          <p:cNvGrpSpPr/>
          <p:nvPr/>
        </p:nvGrpSpPr>
        <p:grpSpPr>
          <a:xfrm>
            <a:off x="3160780" y="3239600"/>
            <a:ext cx="378749" cy="277698"/>
            <a:chOff x="3936375" y="3703750"/>
            <a:chExt cx="453050" cy="332175"/>
          </a:xfrm>
        </p:grpSpPr>
        <p:sp>
          <p:nvSpPr>
            <p:cNvPr id="361" name="Shape 361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3724307" y="3239600"/>
            <a:ext cx="378749" cy="277698"/>
            <a:chOff x="4610450" y="3703750"/>
            <a:chExt cx="453050" cy="332175"/>
          </a:xfrm>
        </p:grpSpPr>
        <p:sp>
          <p:nvSpPr>
            <p:cNvPr id="367" name="Shape 36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9" name="Shape 369"/>
          <p:cNvGrpSpPr/>
          <p:nvPr/>
        </p:nvGrpSpPr>
        <p:grpSpPr>
          <a:xfrm>
            <a:off x="4301105" y="3211531"/>
            <a:ext cx="352206" cy="333835"/>
            <a:chOff x="5300400" y="3670175"/>
            <a:chExt cx="421300" cy="399325"/>
          </a:xfrm>
        </p:grpSpPr>
        <p:sp>
          <p:nvSpPr>
            <p:cNvPr id="370" name="Shape 370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5" name="Shape 375"/>
          <p:cNvSpPr/>
          <p:nvPr/>
        </p:nvSpPr>
        <p:spPr>
          <a:xfrm>
            <a:off x="4844905" y="3182556"/>
            <a:ext cx="392042" cy="392021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6" name="Shape 376"/>
          <p:cNvGrpSpPr/>
          <p:nvPr/>
        </p:nvGrpSpPr>
        <p:grpSpPr>
          <a:xfrm>
            <a:off x="5433258" y="3207435"/>
            <a:ext cx="342007" cy="342028"/>
            <a:chOff x="6654650" y="3665275"/>
            <a:chExt cx="409100" cy="409125"/>
          </a:xfrm>
        </p:grpSpPr>
        <p:sp>
          <p:nvSpPr>
            <p:cNvPr id="377" name="Shape 37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9" name="Shape 379"/>
          <p:cNvGrpSpPr/>
          <p:nvPr/>
        </p:nvGrpSpPr>
        <p:grpSpPr>
          <a:xfrm>
            <a:off x="347222" y="3756666"/>
            <a:ext cx="370598" cy="370619"/>
            <a:chOff x="570875" y="4322250"/>
            <a:chExt cx="443300" cy="443325"/>
          </a:xfrm>
        </p:grpSpPr>
        <p:sp>
          <p:nvSpPr>
            <p:cNvPr id="380" name="Shape 38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4" name="Shape 384"/>
          <p:cNvSpPr/>
          <p:nvPr/>
        </p:nvSpPr>
        <p:spPr>
          <a:xfrm>
            <a:off x="895468" y="3828789"/>
            <a:ext cx="401238" cy="22666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5" name="Shape 385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386" name="Shape 386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9" name="Shape 389"/>
          <p:cNvGrpSpPr/>
          <p:nvPr/>
        </p:nvGrpSpPr>
        <p:grpSpPr>
          <a:xfrm>
            <a:off x="2064345" y="3734721"/>
            <a:ext cx="318014" cy="414509"/>
            <a:chOff x="2624850" y="4296000"/>
            <a:chExt cx="380400" cy="495825"/>
          </a:xfrm>
        </p:grpSpPr>
        <p:sp>
          <p:nvSpPr>
            <p:cNvPr id="390" name="Shape 390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3" name="Shape 393"/>
          <p:cNvSpPr/>
          <p:nvPr/>
        </p:nvSpPr>
        <p:spPr>
          <a:xfrm>
            <a:off x="3180302" y="3772126"/>
            <a:ext cx="339959" cy="3399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2616754" y="3793571"/>
            <a:ext cx="339959" cy="297093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5" name="Shape 395"/>
          <p:cNvSpPr/>
          <p:nvPr/>
        </p:nvSpPr>
        <p:spPr>
          <a:xfrm>
            <a:off x="3742304" y="3770601"/>
            <a:ext cx="343052" cy="343031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6" name="Shape 396"/>
          <p:cNvGrpSpPr/>
          <p:nvPr/>
        </p:nvGrpSpPr>
        <p:grpSpPr>
          <a:xfrm>
            <a:off x="4280686" y="3775560"/>
            <a:ext cx="393045" cy="332832"/>
            <a:chOff x="5275975" y="4344850"/>
            <a:chExt cx="470150" cy="398125"/>
          </a:xfrm>
        </p:grpSpPr>
        <p:sp>
          <p:nvSpPr>
            <p:cNvPr id="397" name="Shape 39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0" name="Shape 400"/>
          <p:cNvSpPr/>
          <p:nvPr/>
        </p:nvSpPr>
        <p:spPr>
          <a:xfrm>
            <a:off x="4864300" y="3765501"/>
            <a:ext cx="353251" cy="353230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1" name="Shape 401"/>
          <p:cNvGrpSpPr/>
          <p:nvPr/>
        </p:nvGrpSpPr>
        <p:grpSpPr>
          <a:xfrm>
            <a:off x="5423038" y="3748515"/>
            <a:ext cx="362447" cy="386921"/>
            <a:chOff x="6642425" y="4312500"/>
            <a:chExt cx="433550" cy="462825"/>
          </a:xfrm>
        </p:grpSpPr>
        <p:sp>
          <p:nvSpPr>
            <p:cNvPr id="402" name="Shape 402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5" name="Shape 405"/>
          <p:cNvSpPr/>
          <p:nvPr/>
        </p:nvSpPr>
        <p:spPr>
          <a:xfrm>
            <a:off x="299775" y="4368343"/>
            <a:ext cx="465526" cy="274646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06" name="Shape 406"/>
          <p:cNvGrpSpPr/>
          <p:nvPr/>
        </p:nvGrpSpPr>
        <p:grpSpPr>
          <a:xfrm>
            <a:off x="910226" y="4322763"/>
            <a:ext cx="371622" cy="365499"/>
            <a:chOff x="1244325" y="4999400"/>
            <a:chExt cx="444525" cy="437200"/>
          </a:xfrm>
        </p:grpSpPr>
        <p:sp>
          <p:nvSpPr>
            <p:cNvPr id="407" name="Shape 40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1506942" y="4311018"/>
            <a:ext cx="305265" cy="388969"/>
            <a:chOff x="1958100" y="4985350"/>
            <a:chExt cx="365150" cy="465275"/>
          </a:xfrm>
        </p:grpSpPr>
        <p:sp>
          <p:nvSpPr>
            <p:cNvPr id="413" name="Shape 41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6" name="Shape 416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417" name="Shape 41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0" name="Shape 420"/>
          <p:cNvGrpSpPr/>
          <p:nvPr/>
        </p:nvGrpSpPr>
        <p:grpSpPr>
          <a:xfrm>
            <a:off x="2577336" y="4333485"/>
            <a:ext cx="418585" cy="344055"/>
            <a:chOff x="3238475" y="5012225"/>
            <a:chExt cx="500700" cy="411550"/>
          </a:xfrm>
        </p:grpSpPr>
        <p:sp>
          <p:nvSpPr>
            <p:cNvPr id="421" name="Shape 421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6" name="Shape 426"/>
          <p:cNvGrpSpPr/>
          <p:nvPr/>
        </p:nvGrpSpPr>
        <p:grpSpPr>
          <a:xfrm>
            <a:off x="3683970" y="4296722"/>
            <a:ext cx="459423" cy="417561"/>
            <a:chOff x="4562200" y="4968250"/>
            <a:chExt cx="549550" cy="499475"/>
          </a:xfrm>
        </p:grpSpPr>
        <p:sp>
          <p:nvSpPr>
            <p:cNvPr id="427" name="Shape 42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2" name="Shape 432"/>
          <p:cNvGrpSpPr/>
          <p:nvPr/>
        </p:nvGrpSpPr>
        <p:grpSpPr>
          <a:xfrm>
            <a:off x="3190897" y="4320214"/>
            <a:ext cx="318516" cy="370076"/>
            <a:chOff x="3972400" y="4996350"/>
            <a:chExt cx="381000" cy="442675"/>
          </a:xfrm>
        </p:grpSpPr>
        <p:sp>
          <p:nvSpPr>
            <p:cNvPr id="433" name="Shape 433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4251593" y="4289073"/>
            <a:ext cx="451251" cy="432859"/>
            <a:chOff x="5241175" y="4959100"/>
            <a:chExt cx="539775" cy="517775"/>
          </a:xfrm>
        </p:grpSpPr>
        <p:sp>
          <p:nvSpPr>
            <p:cNvPr id="436" name="Shape 43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2" name="Shape 442"/>
          <p:cNvSpPr/>
          <p:nvPr/>
        </p:nvSpPr>
        <p:spPr>
          <a:xfrm>
            <a:off x="4842355" y="4395911"/>
            <a:ext cx="397141" cy="219512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3" name="Shape 443"/>
          <p:cNvGrpSpPr/>
          <p:nvPr/>
        </p:nvGrpSpPr>
        <p:grpSpPr>
          <a:xfrm>
            <a:off x="5458777" y="4353382"/>
            <a:ext cx="289444" cy="332832"/>
            <a:chOff x="6685175" y="5036025"/>
            <a:chExt cx="346225" cy="398125"/>
          </a:xfrm>
        </p:grpSpPr>
        <p:sp>
          <p:nvSpPr>
            <p:cNvPr id="444" name="Shape 444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9" name="Shape 449"/>
          <p:cNvGrpSpPr/>
          <p:nvPr/>
        </p:nvGrpSpPr>
        <p:grpSpPr>
          <a:xfrm>
            <a:off x="6359617" y="1877598"/>
            <a:ext cx="432570" cy="421333"/>
            <a:chOff x="5926225" y="921350"/>
            <a:chExt cx="517800" cy="504350"/>
          </a:xfrm>
        </p:grpSpPr>
        <p:sp>
          <p:nvSpPr>
            <p:cNvPr id="450" name="Shape 45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52" name="Shape 452"/>
          <p:cNvSpPr/>
          <p:nvPr/>
        </p:nvSpPr>
        <p:spPr>
          <a:xfrm>
            <a:off x="6553537" y="2113655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3" name="Shape 453"/>
          <p:cNvGrpSpPr/>
          <p:nvPr/>
        </p:nvGrpSpPr>
        <p:grpSpPr>
          <a:xfrm>
            <a:off x="7244605" y="1856979"/>
            <a:ext cx="432570" cy="421333"/>
            <a:chOff x="5926225" y="921350"/>
            <a:chExt cx="517800" cy="504350"/>
          </a:xfrm>
        </p:grpSpPr>
        <p:sp>
          <p:nvSpPr>
            <p:cNvPr id="454" name="Shape 454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6" name="Shape 456"/>
          <p:cNvSpPr/>
          <p:nvPr/>
        </p:nvSpPr>
        <p:spPr>
          <a:xfrm>
            <a:off x="7438525" y="2093036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7" name="Shape 457"/>
          <p:cNvGrpSpPr/>
          <p:nvPr/>
        </p:nvGrpSpPr>
        <p:grpSpPr>
          <a:xfrm>
            <a:off x="6359884" y="2606021"/>
            <a:ext cx="1075936" cy="1047988"/>
            <a:chOff x="5926225" y="921350"/>
            <a:chExt cx="517800" cy="504350"/>
          </a:xfrm>
        </p:grpSpPr>
        <p:sp>
          <p:nvSpPr>
            <p:cNvPr id="458" name="Shape 45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0" name="Shape 460"/>
          <p:cNvSpPr/>
          <p:nvPr/>
        </p:nvSpPr>
        <p:spPr>
          <a:xfrm>
            <a:off x="6842198" y="3193117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Char char="●"/>
            </a:pP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Char char="●"/>
            </a:pP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Playfair Display"/>
              <a:buChar char="●"/>
            </a:pP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ctrTitle" idx="4294967295"/>
          </p:nvPr>
        </p:nvSpPr>
        <p:spPr>
          <a:xfrm>
            <a:off x="1275149" y="1991850"/>
            <a:ext cx="65937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/>
              <a:t>Hello!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subTitle" idx="4294967295"/>
          </p:nvPr>
        </p:nvSpPr>
        <p:spPr>
          <a:xfrm>
            <a:off x="1275150" y="3934274"/>
            <a:ext cx="6593700" cy="120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I am Jayden Smith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/>
              <a:t>I am here because I love to give presentations. </a:t>
            </a:r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/>
              <a:t>You can find me at @username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1851725" y="1583350"/>
            <a:ext cx="54405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135200" y="3812000"/>
            <a:ext cx="4873500" cy="133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58050" y="3685800"/>
            <a:ext cx="5860500" cy="819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236500" y="3727575"/>
            <a:ext cx="6671100" cy="1198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template is designed to work with very little content, so you shouldn’t write much more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ctrTitle" idx="4294967295"/>
          </p:nvPr>
        </p:nvSpPr>
        <p:spPr>
          <a:xfrm>
            <a:off x="0" y="2116750"/>
            <a:ext cx="91440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0"/>
              <a:t>Big concept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4294967295"/>
          </p:nvPr>
        </p:nvSpPr>
        <p:spPr>
          <a:xfrm>
            <a:off x="1236500" y="3727575"/>
            <a:ext cx="6671100" cy="119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grpSp>
        <p:nvGrpSpPr>
          <p:cNvPr id="70" name="Shape 70"/>
          <p:cNvGrpSpPr/>
          <p:nvPr/>
        </p:nvGrpSpPr>
        <p:grpSpPr>
          <a:xfrm flipH="1">
            <a:off x="3645407" y="437552"/>
            <a:ext cx="1705251" cy="1705355"/>
            <a:chOff x="6654650" y="3665275"/>
            <a:chExt cx="409100" cy="409125"/>
          </a:xfrm>
        </p:grpSpPr>
        <p:sp>
          <p:nvSpPr>
            <p:cNvPr id="71" name="Shape 7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161732">
                <a:alpha val="36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161732">
                <a:alpha val="3654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73" name="Shape 73"/>
          <p:cNvGrpSpPr/>
          <p:nvPr/>
        </p:nvGrpSpPr>
        <p:grpSpPr>
          <a:xfrm>
            <a:off x="4825778" y="621590"/>
            <a:ext cx="672929" cy="672967"/>
            <a:chOff x="570875" y="4322250"/>
            <a:chExt cx="443300" cy="443325"/>
          </a:xfrm>
        </p:grpSpPr>
        <p:sp>
          <p:nvSpPr>
            <p:cNvPr id="74" name="Shape 7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272675" y="2143050"/>
            <a:ext cx="6598500" cy="85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236500" y="3727575"/>
            <a:ext cx="6671100" cy="1198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3138250" y="1126800"/>
            <a:ext cx="2889899" cy="2889899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Gray</a:t>
            </a:r>
          </a:p>
        </p:txBody>
      </p:sp>
      <p:sp>
        <p:nvSpPr>
          <p:cNvPr id="89" name="Shape 89"/>
          <p:cNvSpPr/>
          <p:nvPr/>
        </p:nvSpPr>
        <p:spPr>
          <a:xfrm>
            <a:off x="669500" y="1126800"/>
            <a:ext cx="2889899" cy="2889899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White</a:t>
            </a:r>
          </a:p>
        </p:txBody>
      </p:sp>
      <p:sp>
        <p:nvSpPr>
          <p:cNvPr id="90" name="Shape 90"/>
          <p:cNvSpPr/>
          <p:nvPr/>
        </p:nvSpPr>
        <p:spPr>
          <a:xfrm>
            <a:off x="5607001" y="1126800"/>
            <a:ext cx="2889899" cy="2889899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Black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thar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Microsoft Office PowerPoint</Application>
  <PresentationFormat>On-screen Show (16:9)</PresentationFormat>
  <Paragraphs>84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Montserrat</vt:lpstr>
      <vt:lpstr>Playfair Display</vt:lpstr>
      <vt:lpstr>Katharine template</vt:lpstr>
      <vt:lpstr>Slide PowerPoint Đẹp</vt:lpstr>
      <vt:lpstr>Instructions for use</vt:lpstr>
      <vt:lpstr>Hello!</vt:lpstr>
      <vt:lpstr>1 Transition headline</vt:lpstr>
      <vt:lpstr>PowerPoint Presentation</vt:lpstr>
      <vt:lpstr>This is a slide title</vt:lpstr>
      <vt:lpstr>Big concept</vt:lpstr>
      <vt:lpstr>A picture is worth a thousand words</vt:lpstr>
      <vt:lpstr>PowerPoint Presentation</vt:lpstr>
      <vt:lpstr>Maps</vt:lpstr>
      <vt:lpstr>89,526,124</vt:lpstr>
      <vt:lpstr>Our process is easy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PowerPoint Đẹp</dc:title>
  <cp:lastModifiedBy>Loc Pham</cp:lastModifiedBy>
  <cp:revision>2</cp:revision>
  <dcterms:modified xsi:type="dcterms:W3CDTF">2016-11-26T09:38:17Z</dcterms:modified>
</cp:coreProperties>
</file>