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2" autoAdjust="0"/>
    <p:restoredTop sz="94660"/>
  </p:normalViewPr>
  <p:slideViewPr>
    <p:cSldViewPr>
      <p:cViewPr>
        <p:scale>
          <a:sx n="67" d="100"/>
          <a:sy n="67" d="100"/>
        </p:scale>
        <p:origin x="7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5" name="Picture 33">
            <a:extLst>
              <a:ext uri="{FF2B5EF4-FFF2-40B4-BE49-F238E27FC236}">
                <a16:creationId xmlns:a16="http://schemas.microsoft.com/office/drawing/2014/main" id="{1F4822F0-2C1E-4E0D-8007-EC335C81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0"/>
            <a:ext cx="76708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" name="Rectangle 30">
            <a:extLst>
              <a:ext uri="{FF2B5EF4-FFF2-40B4-BE49-F238E27FC236}">
                <a16:creationId xmlns:a16="http://schemas.microsoft.com/office/drawing/2014/main" id="{0D59EE7D-E6A4-4452-8B52-EAF86B0D28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76375" y="4724400"/>
            <a:ext cx="7667625" cy="720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Rectangle 31">
            <a:extLst>
              <a:ext uri="{FF2B5EF4-FFF2-40B4-BE49-F238E27FC236}">
                <a16:creationId xmlns:a16="http://schemas.microsoft.com/office/drawing/2014/main" id="{07BB03D4-407D-4845-8482-9D504B41A3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58875" y="5446713"/>
            <a:ext cx="322263" cy="3222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Rectangle 32">
            <a:extLst>
              <a:ext uri="{FF2B5EF4-FFF2-40B4-BE49-F238E27FC236}">
                <a16:creationId xmlns:a16="http://schemas.microsoft.com/office/drawing/2014/main" id="{4B70AA7D-2833-416D-AE49-C398CDE927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5764213"/>
            <a:ext cx="1157288" cy="1101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CF651C6-E248-4F32-8E9C-4D661B838C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60513" y="4724400"/>
            <a:ext cx="7431087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7058A7-5AE3-49D3-A313-735B5CCD7A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71575" y="6553200"/>
            <a:ext cx="2057400" cy="15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E29E579-5316-4854-A170-99C032B224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550025"/>
            <a:ext cx="2895600" cy="171450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C97B3F2-D7F2-4727-82B8-7EFE923102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fld id="{B4F9039B-A8F6-46CA-8865-F5AA8DAAAE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96333DD-8981-4851-810F-69B974F58B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5000" y="5715000"/>
            <a:ext cx="5791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A322C487-1BCE-4B89-8600-5375714D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"/>
            <a:ext cx="130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bg2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36A2-EDBD-4617-802E-77304CD6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3462A-F634-42F7-83E3-0AD8BD64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C5BB1-63CA-4C40-AAC3-95E2B264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24A7-FC07-4D03-9149-F75AF375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ADBB-B6BB-4B5D-BF33-FFD76F2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30500-2899-462E-BC54-EBDE65A69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B0153-6983-4F56-A684-490A30AC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50050" y="76200"/>
            <a:ext cx="2089150" cy="6262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E7745-A12B-4769-A630-B992257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2600" y="76200"/>
            <a:ext cx="6115050" cy="62626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D13C-632F-474A-A68A-28443844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C5D6-AF35-49F1-88EB-AC42C7B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D60A-BAD2-4AC5-B330-F67573DA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5C16B-C6BE-4116-AA32-2921592A4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5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E46B-0C22-4EC1-B9D8-1E04DA6A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305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58F974E-D289-4182-A737-5448C3E7609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82600" y="990600"/>
            <a:ext cx="8356600" cy="534828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1576-CF56-4199-BE03-A38D26C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775" y="6519863"/>
            <a:ext cx="2514600" cy="18573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6394-E981-4FFF-9449-7C5DC7FC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86525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2CD5-C3C8-4BEC-BFC6-D2C035D3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480175"/>
            <a:ext cx="1828800" cy="312738"/>
          </a:xfrm>
        </p:spPr>
        <p:txBody>
          <a:bodyPr/>
          <a:lstStyle>
            <a:lvl1pPr>
              <a:defRPr/>
            </a:lvl1pPr>
          </a:lstStyle>
          <a:p>
            <a:fld id="{4C3BD1F7-BCA7-4689-A073-C2EECCC22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7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144C-2E61-4BD6-B6AE-89B77263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946B-7F5A-40C1-9906-F7EC2264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F3EE-0F83-4BC2-9EE6-91CA7951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45FA-3526-4E1F-8234-79AC0543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5426-377E-4C8B-9725-2CCBFBA2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50538-5360-44D8-9213-8664BD020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87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EE04-A7DB-4F05-88EE-E6F2C246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8255-B95F-483D-A87F-8F46678C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2B0A-379E-4875-B6EC-3D25C606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62C6-CA42-4B84-A64F-8DAD229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613B-64C5-4E42-96AF-128566CF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08DED-0AC3-4FF3-9661-6CCEC070DF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30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2949-3058-46BB-9405-5AD8AA33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5A44-D3E1-48DE-9943-EF74D473C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990600"/>
            <a:ext cx="4102100" cy="5348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9F91-947C-49CE-A52E-585F9B509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7100" y="990600"/>
            <a:ext cx="4102100" cy="5348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2AC8-05F9-4314-91E5-090D01A0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69995-614D-4BE7-9B71-70754C9F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C13D-AAAF-4CC9-913D-491CFD8A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6AC17-7E10-43B8-BC1E-A41B840EC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29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FA41-904A-4459-9759-C89AABF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E63F-3EE0-44CA-9837-BFC3A07B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0B528-9394-48DF-838B-6C53BCB5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1B511-992E-4629-9137-A08CF3C14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432C0-1889-4F8C-9E6B-41F3B7BE8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E4B24-F4E2-4093-AF76-14E08D56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22F60-9C95-48C5-8D5F-FF6B0381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87AC5-09C2-495C-A30D-C127B9D8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C71FA-66D3-4010-A5AD-C792DFE650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D32A-5AEE-4763-9D70-A97D55B6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75BD4-61E8-4E13-977C-B51F9637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2B06F-13C5-4BF8-98D1-083A0F0A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6231-1A60-47BC-996B-C6DCF460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380D-92C0-4683-930F-C0750524E8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40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328A3-E59D-4382-A120-592ED40B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D654B-A940-4068-B781-3C95798F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FA70E-233F-48C0-9992-7B77F187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70167-1F16-4FF4-8317-90F70A425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2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019C-F5FA-4202-B1EB-59A81622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BBF7-B4B0-4BF1-B40B-943854F3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AD29-3982-4927-BA2F-281DFB2A9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470EC-EEAE-4D0D-B012-ED538535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A1397-673E-4EEF-AC83-047BAC3E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A6B7-75E6-44CC-BC11-3B7967A4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3E44-8CB3-4A16-B9FF-6800807545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2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72C-3F07-4F90-8D33-4AD54382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FA5F0-7CE7-4848-8C02-755D87109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77CC7-6AD2-4D02-823F-6CD1D6F7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BB9A-7EE3-4FE3-81C3-C44E0E30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6330-7CEC-4F6A-9489-5A4DE35A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EE1D-4020-4B6F-8C19-09CA66E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11DD4-58E1-4D26-807B-DAE8B3DC9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Object 34">
            <a:extLst>
              <a:ext uri="{FF2B5EF4-FFF2-40B4-BE49-F238E27FC236}">
                <a16:creationId xmlns:a16="http://schemas.microsoft.com/office/drawing/2014/main" id="{D8188E9B-A400-4A6D-A24A-518AFBA03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0"/>
          <a:ext cx="86423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15" imgW="7606349" imgH="926657" progId="Photoshop.Image.6">
                  <p:embed/>
                </p:oleObj>
              </mc:Choice>
              <mc:Fallback>
                <p:oleObj name="Image" r:id="rId15" imgW="7606349" imgH="926657" progId="Photoshop.Image.6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0"/>
                        <a:ext cx="86423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9" name="Rectangle 35">
            <a:extLst>
              <a:ext uri="{FF2B5EF4-FFF2-40B4-BE49-F238E27FC236}">
                <a16:creationId xmlns:a16="http://schemas.microsoft.com/office/drawing/2014/main" id="{01492150-D66A-4089-8889-45369D3E2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39788"/>
            <a:ext cx="317500" cy="6027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Rectangle 36">
            <a:extLst>
              <a:ext uri="{FF2B5EF4-FFF2-40B4-BE49-F238E27FC236}">
                <a16:creationId xmlns:a16="http://schemas.microsoft.com/office/drawing/2014/main" id="{CEB3BFE0-D823-47A2-8BF5-411A2C525E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7500" y="658813"/>
            <a:ext cx="184150" cy="1809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CEA5FD-6089-4FC6-AE12-714695B5B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990600"/>
            <a:ext cx="8356600" cy="53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4FEEEB9-C5D8-4B40-9AE4-2A81E6CA2A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5775" y="6519863"/>
            <a:ext cx="2514600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1BC5E8-51DD-4B9E-B7C3-1F50E82484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86525"/>
            <a:ext cx="28956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9BEF8D-6A2F-471D-A0C4-BCB35F20BF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1400" y="6480175"/>
            <a:ext cx="18288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170074B0-9F14-4AEC-ADD6-FE3BF050F5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C2E95F7-ADF0-432B-86EA-99CFA6861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76200"/>
            <a:ext cx="8305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7D5C9D8-D708-4736-ACD7-74ED8DD6F4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60513" y="4854575"/>
            <a:ext cx="7431087" cy="479425"/>
          </a:xfrm>
        </p:spPr>
        <p:txBody>
          <a:bodyPr/>
          <a:lstStyle/>
          <a:p>
            <a:r>
              <a:rPr lang="en-US" altLang="en-US"/>
              <a:t>PowerPoint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7163-1E3B-4BC9-98E6-A8DE7372D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123F969C-A21A-4D03-ABCA-19A9779F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F5B37E15-C420-4571-9B74-432100CE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Diagram</a:t>
            </a:r>
            <a:endParaRPr lang="en-US" altLang="en-US" sz="2000"/>
          </a:p>
        </p:txBody>
      </p:sp>
      <p:grpSp>
        <p:nvGrpSpPr>
          <p:cNvPr id="69673" name="Group 41">
            <a:extLst>
              <a:ext uri="{FF2B5EF4-FFF2-40B4-BE49-F238E27FC236}">
                <a16:creationId xmlns:a16="http://schemas.microsoft.com/office/drawing/2014/main" id="{A6711517-6E3F-4C64-AC6D-3C5198D1F55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6781800" cy="4114800"/>
            <a:chOff x="768" y="1152"/>
            <a:chExt cx="4272" cy="2592"/>
          </a:xfrm>
        </p:grpSpPr>
        <p:sp>
          <p:nvSpPr>
            <p:cNvPr id="69634" name="AutoShape 2">
              <a:extLst>
                <a:ext uri="{FF2B5EF4-FFF2-40B4-BE49-F238E27FC236}">
                  <a16:creationId xmlns:a16="http://schemas.microsoft.com/office/drawing/2014/main" id="{21B9CB22-FF86-44E9-9B8F-5AF599228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2304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400">
                  <a:latin typeface="Verdana" panose="020B0604030504040204" pitchFamily="34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D956ADB9-01B7-4DDE-8E0A-5DD2282D3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04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400">
                  <a:latin typeface="Verdana" panose="020B0604030504040204" pitchFamily="34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69636" name="AutoShape 4">
              <a:extLst>
                <a:ext uri="{FF2B5EF4-FFF2-40B4-BE49-F238E27FC236}">
                  <a16:creationId xmlns:a16="http://schemas.microsoft.com/office/drawing/2014/main" id="{1CB60BDC-6FCE-446D-B426-2F8F68D2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400">
                  <a:latin typeface="Verdana" panose="020B0604030504040204" pitchFamily="34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69638" name="AutoShape 6">
              <a:extLst>
                <a:ext uri="{FF2B5EF4-FFF2-40B4-BE49-F238E27FC236}">
                  <a16:creationId xmlns:a16="http://schemas.microsoft.com/office/drawing/2014/main" id="{CB0C50D9-8CF2-43B2-9491-51CA0C7465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85" y="1545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AutoShape 7">
              <a:extLst>
                <a:ext uri="{FF2B5EF4-FFF2-40B4-BE49-F238E27FC236}">
                  <a16:creationId xmlns:a16="http://schemas.microsoft.com/office/drawing/2014/main" id="{EAFAF192-D646-426C-9850-322B03BBB5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6" y="1545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Oval 8">
              <a:extLst>
                <a:ext uri="{FF2B5EF4-FFF2-40B4-BE49-F238E27FC236}">
                  <a16:creationId xmlns:a16="http://schemas.microsoft.com/office/drawing/2014/main" id="{F5C2D4B4-F29B-4E0F-AC57-44C71CF541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41" name="Oval 9">
              <a:extLst>
                <a:ext uri="{FF2B5EF4-FFF2-40B4-BE49-F238E27FC236}">
                  <a16:creationId xmlns:a16="http://schemas.microsoft.com/office/drawing/2014/main" id="{AB9BC634-E44D-4109-BBB0-E3D56A0305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2" name="Oval 10">
              <a:extLst>
                <a:ext uri="{FF2B5EF4-FFF2-40B4-BE49-F238E27FC236}">
                  <a16:creationId xmlns:a16="http://schemas.microsoft.com/office/drawing/2014/main" id="{FBA96E69-9608-46E7-9C58-15D572789A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9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3" name="Oval 11">
              <a:extLst>
                <a:ext uri="{FF2B5EF4-FFF2-40B4-BE49-F238E27FC236}">
                  <a16:creationId xmlns:a16="http://schemas.microsoft.com/office/drawing/2014/main" id="{41FA48F0-C96F-4017-BEA9-08EBAC3DD5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05" y="123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4" name="Oval 12">
              <a:extLst>
                <a:ext uri="{FF2B5EF4-FFF2-40B4-BE49-F238E27FC236}">
                  <a16:creationId xmlns:a16="http://schemas.microsoft.com/office/drawing/2014/main" id="{5DCAC9C4-0D3D-4624-B561-19D393B5AE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39" y="127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5" name="Oval 13">
              <a:extLst>
                <a:ext uri="{FF2B5EF4-FFF2-40B4-BE49-F238E27FC236}">
                  <a16:creationId xmlns:a16="http://schemas.microsoft.com/office/drawing/2014/main" id="{0B23C448-FA70-4D15-8BA4-339BDC9F6F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46" name="Oval 14">
              <a:extLst>
                <a:ext uri="{FF2B5EF4-FFF2-40B4-BE49-F238E27FC236}">
                  <a16:creationId xmlns:a16="http://schemas.microsoft.com/office/drawing/2014/main" id="{568FE0FC-8C4E-4A0A-A95F-C965ED531C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47" name="Oval 15">
              <a:extLst>
                <a:ext uri="{FF2B5EF4-FFF2-40B4-BE49-F238E27FC236}">
                  <a16:creationId xmlns:a16="http://schemas.microsoft.com/office/drawing/2014/main" id="{777DD8AE-C11D-47C5-9808-B1E718EDBC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6" y="122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8" name="Oval 16">
              <a:extLst>
                <a:ext uri="{FF2B5EF4-FFF2-40B4-BE49-F238E27FC236}">
                  <a16:creationId xmlns:a16="http://schemas.microsoft.com/office/drawing/2014/main" id="{7D055071-D765-43F6-98FF-DA7D628006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7" y="122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9" name="Oval 17">
              <a:extLst>
                <a:ext uri="{FF2B5EF4-FFF2-40B4-BE49-F238E27FC236}">
                  <a16:creationId xmlns:a16="http://schemas.microsoft.com/office/drawing/2014/main" id="{1EDB6A24-F359-4105-A5DB-F0CAC9FA08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3" y="126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9650" name="Group 18">
              <a:extLst>
                <a:ext uri="{FF2B5EF4-FFF2-40B4-BE49-F238E27FC236}">
                  <a16:creationId xmlns:a16="http://schemas.microsoft.com/office/drawing/2014/main" id="{E567FB5A-6846-491D-B18A-F1434AD94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280"/>
              <a:ext cx="813" cy="805"/>
              <a:chOff x="4166" y="1706"/>
              <a:chExt cx="1252" cy="1252"/>
            </a:xfrm>
          </p:grpSpPr>
          <p:sp>
            <p:nvSpPr>
              <p:cNvPr id="69651" name="Oval 19">
                <a:extLst>
                  <a:ext uri="{FF2B5EF4-FFF2-40B4-BE49-F238E27FC236}">
                    <a16:creationId xmlns:a16="http://schemas.microsoft.com/office/drawing/2014/main" id="{D9157227-8E3E-4F5A-B1AD-3363F22B97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52" name="Oval 20">
                <a:extLst>
                  <a:ext uri="{FF2B5EF4-FFF2-40B4-BE49-F238E27FC236}">
                    <a16:creationId xmlns:a16="http://schemas.microsoft.com/office/drawing/2014/main" id="{B1B89130-B674-4D40-9F45-435BB0635F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53" name="Oval 21">
                <a:extLst>
                  <a:ext uri="{FF2B5EF4-FFF2-40B4-BE49-F238E27FC236}">
                    <a16:creationId xmlns:a16="http://schemas.microsoft.com/office/drawing/2014/main" id="{B9CFCC51-183C-460C-8B42-AE309DDC2CF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54" name="Oval 22">
                <a:extLst>
                  <a:ext uri="{FF2B5EF4-FFF2-40B4-BE49-F238E27FC236}">
                    <a16:creationId xmlns:a16="http://schemas.microsoft.com/office/drawing/2014/main" id="{1EC6062C-CB27-4ACC-BB6A-59675571DE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9655" name="Oval 23">
              <a:extLst>
                <a:ext uri="{FF2B5EF4-FFF2-40B4-BE49-F238E27FC236}">
                  <a16:creationId xmlns:a16="http://schemas.microsoft.com/office/drawing/2014/main" id="{E1B24DE4-17AC-416F-96EB-6826FBD7A9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6" name="Oval 24">
              <a:extLst>
                <a:ext uri="{FF2B5EF4-FFF2-40B4-BE49-F238E27FC236}">
                  <a16:creationId xmlns:a16="http://schemas.microsoft.com/office/drawing/2014/main" id="{1DF2600E-27D5-40C3-A32F-CB722C1128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7" name="Oval 25">
              <a:extLst>
                <a:ext uri="{FF2B5EF4-FFF2-40B4-BE49-F238E27FC236}">
                  <a16:creationId xmlns:a16="http://schemas.microsoft.com/office/drawing/2014/main" id="{09200EAD-F807-4D97-99B4-318E5F138E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8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58" name="Oval 26">
              <a:extLst>
                <a:ext uri="{FF2B5EF4-FFF2-40B4-BE49-F238E27FC236}">
                  <a16:creationId xmlns:a16="http://schemas.microsoft.com/office/drawing/2014/main" id="{1FB14308-6685-4B61-B80C-219CF4E341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9" y="122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59" name="Oval 27">
              <a:extLst>
                <a:ext uri="{FF2B5EF4-FFF2-40B4-BE49-F238E27FC236}">
                  <a16:creationId xmlns:a16="http://schemas.microsoft.com/office/drawing/2014/main" id="{DAC5DD98-174F-492F-A2F1-0C285566ED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84" y="127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9660" name="Group 28">
              <a:extLst>
                <a:ext uri="{FF2B5EF4-FFF2-40B4-BE49-F238E27FC236}">
                  <a16:creationId xmlns:a16="http://schemas.microsoft.com/office/drawing/2014/main" id="{FE20B306-AB64-45FE-9239-BFA6394B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1280"/>
              <a:ext cx="813" cy="805"/>
              <a:chOff x="4166" y="1706"/>
              <a:chExt cx="1252" cy="1252"/>
            </a:xfrm>
          </p:grpSpPr>
          <p:sp>
            <p:nvSpPr>
              <p:cNvPr id="69661" name="Oval 29">
                <a:extLst>
                  <a:ext uri="{FF2B5EF4-FFF2-40B4-BE49-F238E27FC236}">
                    <a16:creationId xmlns:a16="http://schemas.microsoft.com/office/drawing/2014/main" id="{34E9A4D3-5251-47E4-9B6A-710C283892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62" name="Oval 30">
                <a:extLst>
                  <a:ext uri="{FF2B5EF4-FFF2-40B4-BE49-F238E27FC236}">
                    <a16:creationId xmlns:a16="http://schemas.microsoft.com/office/drawing/2014/main" id="{F974AAAB-4008-4F86-9E89-2A4F3ADB48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63" name="Oval 31">
                <a:extLst>
                  <a:ext uri="{FF2B5EF4-FFF2-40B4-BE49-F238E27FC236}">
                    <a16:creationId xmlns:a16="http://schemas.microsoft.com/office/drawing/2014/main" id="{B549C796-99AF-4244-BEC1-CF67D07711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64" name="Oval 32">
                <a:extLst>
                  <a:ext uri="{FF2B5EF4-FFF2-40B4-BE49-F238E27FC236}">
                    <a16:creationId xmlns:a16="http://schemas.microsoft.com/office/drawing/2014/main" id="{3918B775-616F-4DE0-B47A-67CECDE354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9665" name="Group 33">
              <a:extLst>
                <a:ext uri="{FF2B5EF4-FFF2-40B4-BE49-F238E27FC236}">
                  <a16:creationId xmlns:a16="http://schemas.microsoft.com/office/drawing/2014/main" id="{354E6624-97A2-4B9F-8DB5-49DA8488A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4" y="1280"/>
              <a:ext cx="814" cy="805"/>
              <a:chOff x="4166" y="1706"/>
              <a:chExt cx="1252" cy="1252"/>
            </a:xfrm>
          </p:grpSpPr>
          <p:sp>
            <p:nvSpPr>
              <p:cNvPr id="69666" name="Oval 34">
                <a:extLst>
                  <a:ext uri="{FF2B5EF4-FFF2-40B4-BE49-F238E27FC236}">
                    <a16:creationId xmlns:a16="http://schemas.microsoft.com/office/drawing/2014/main" id="{EB1E2CD8-668C-4CFA-89F9-8F72467FF0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67" name="Oval 35">
                <a:extLst>
                  <a:ext uri="{FF2B5EF4-FFF2-40B4-BE49-F238E27FC236}">
                    <a16:creationId xmlns:a16="http://schemas.microsoft.com/office/drawing/2014/main" id="{0F99A1CF-2EC7-4451-BCE9-DBABEA4331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68" name="Oval 36">
                <a:extLst>
                  <a:ext uri="{FF2B5EF4-FFF2-40B4-BE49-F238E27FC236}">
                    <a16:creationId xmlns:a16="http://schemas.microsoft.com/office/drawing/2014/main" id="{D21F4A87-380B-42C6-AA3E-169C19AB36D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9669" name="Oval 37">
                <a:extLst>
                  <a:ext uri="{FF2B5EF4-FFF2-40B4-BE49-F238E27FC236}">
                    <a16:creationId xmlns:a16="http://schemas.microsoft.com/office/drawing/2014/main" id="{9C937F5F-1BC1-4E65-BDBC-B97CEF5870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9670" name="Text Box 38">
              <a:extLst>
                <a:ext uri="{FF2B5EF4-FFF2-40B4-BE49-F238E27FC236}">
                  <a16:creationId xmlns:a16="http://schemas.microsoft.com/office/drawing/2014/main" id="{1D25C4DD-36E1-4ACC-867F-6A08A95C63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11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69671" name="Text Box 39">
              <a:extLst>
                <a:ext uri="{FF2B5EF4-FFF2-40B4-BE49-F238E27FC236}">
                  <a16:creationId xmlns:a16="http://schemas.microsoft.com/office/drawing/2014/main" id="{AE6B4E7D-AEFD-4764-9C05-D7DECC8062B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66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69672" name="Text Box 40">
              <a:extLst>
                <a:ext uri="{FF2B5EF4-FFF2-40B4-BE49-F238E27FC236}">
                  <a16:creationId xmlns:a16="http://schemas.microsoft.com/office/drawing/2014/main" id="{7D71AA12-A578-4404-8AB5-108C36E719C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20" y="157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7E5BAA5D-F34D-4ECD-A311-50089C41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78423D14-A1A2-44E7-A43D-0BD9711A3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Marketing Diagram</a:t>
            </a: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2BEAC81C-64E0-4D1C-9895-B378A480DA1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5181600" cy="4495800"/>
            <a:chOff x="816" y="624"/>
            <a:chExt cx="3984" cy="3646"/>
          </a:xfrm>
        </p:grpSpPr>
        <p:sp>
          <p:nvSpPr>
            <p:cNvPr id="70660" name="Rectangle 4">
              <a:extLst>
                <a:ext uri="{FF2B5EF4-FFF2-40B4-BE49-F238E27FC236}">
                  <a16:creationId xmlns:a16="http://schemas.microsoft.com/office/drawing/2014/main" id="{B1575472-8EB1-4E75-8C37-A2634374BE5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3770025">
              <a:off x="3148" y="2393"/>
              <a:ext cx="695" cy="13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1" name="Rectangle 5">
              <a:extLst>
                <a:ext uri="{FF2B5EF4-FFF2-40B4-BE49-F238E27FC236}">
                  <a16:creationId xmlns:a16="http://schemas.microsoft.com/office/drawing/2014/main" id="{09CDC6B6-E61C-48FF-86F9-59DDE1FB508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743917">
              <a:off x="1728" y="2064"/>
              <a:ext cx="722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862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Rectangle 6">
              <a:extLst>
                <a:ext uri="{FF2B5EF4-FFF2-40B4-BE49-F238E27FC236}">
                  <a16:creationId xmlns:a16="http://schemas.microsoft.com/office/drawing/2014/main" id="{B224B05F-6496-40DA-96E7-DF3424B69F3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205350">
              <a:off x="3240" y="1272"/>
              <a:ext cx="432" cy="9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019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63" name="Group 7">
              <a:extLst>
                <a:ext uri="{FF2B5EF4-FFF2-40B4-BE49-F238E27FC236}">
                  <a16:creationId xmlns:a16="http://schemas.microsoft.com/office/drawing/2014/main" id="{23A54F90-5A57-4F4F-AFE3-3A130FC5B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96"/>
              <a:ext cx="1152" cy="1152"/>
              <a:chOff x="2400" y="1488"/>
              <a:chExt cx="1152" cy="1152"/>
            </a:xfrm>
          </p:grpSpPr>
          <p:grpSp>
            <p:nvGrpSpPr>
              <p:cNvPr id="70664" name="Group 8">
                <a:extLst>
                  <a:ext uri="{FF2B5EF4-FFF2-40B4-BE49-F238E27FC236}">
                    <a16:creationId xmlns:a16="http://schemas.microsoft.com/office/drawing/2014/main" id="{78DA9CD0-F36B-479A-87C1-4A0011F3D3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70665" name="Oval 9">
                  <a:extLst>
                    <a:ext uri="{FF2B5EF4-FFF2-40B4-BE49-F238E27FC236}">
                      <a16:creationId xmlns:a16="http://schemas.microsoft.com/office/drawing/2014/main" id="{016327B9-D7FE-4CCD-8132-23B675FBFF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66" name="Freeform 10">
                  <a:extLst>
                    <a:ext uri="{FF2B5EF4-FFF2-40B4-BE49-F238E27FC236}">
                      <a16:creationId xmlns:a16="http://schemas.microsoft.com/office/drawing/2014/main" id="{6EAA828F-F909-4BDD-BAFA-AA4673AE72C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667" name="Text Box 11">
                <a:extLst>
                  <a:ext uri="{FF2B5EF4-FFF2-40B4-BE49-F238E27FC236}">
                    <a16:creationId xmlns:a16="http://schemas.microsoft.com/office/drawing/2014/main" id="{A5E99F00-B39D-4E5C-9E2D-1D53819AAB0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423" y="1989"/>
                <a:ext cx="1079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70668" name="Group 12">
              <a:extLst>
                <a:ext uri="{FF2B5EF4-FFF2-40B4-BE49-F238E27FC236}">
                  <a16:creationId xmlns:a16="http://schemas.microsoft.com/office/drawing/2014/main" id="{F9995EB8-5EB1-4155-934D-B5DF377CA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7" y="624"/>
              <a:ext cx="761" cy="624"/>
              <a:chOff x="3549" y="960"/>
              <a:chExt cx="761" cy="624"/>
            </a:xfrm>
          </p:grpSpPr>
          <p:grpSp>
            <p:nvGrpSpPr>
              <p:cNvPr id="70669" name="Group 13">
                <a:extLst>
                  <a:ext uri="{FF2B5EF4-FFF2-40B4-BE49-F238E27FC236}">
                    <a16:creationId xmlns:a16="http://schemas.microsoft.com/office/drawing/2014/main" id="{D3D2062C-52C8-42B2-9BE8-5FD95F9E85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960"/>
                <a:ext cx="624" cy="624"/>
                <a:chOff x="2016" y="1920"/>
                <a:chExt cx="1680" cy="1680"/>
              </a:xfrm>
            </p:grpSpPr>
            <p:sp>
              <p:nvSpPr>
                <p:cNvPr id="70670" name="Oval 14">
                  <a:extLst>
                    <a:ext uri="{FF2B5EF4-FFF2-40B4-BE49-F238E27FC236}">
                      <a16:creationId xmlns:a16="http://schemas.microsoft.com/office/drawing/2014/main" id="{9CC80751-A528-4ECA-9E43-A9F481C33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71" name="Freeform 15">
                  <a:extLst>
                    <a:ext uri="{FF2B5EF4-FFF2-40B4-BE49-F238E27FC236}">
                      <a16:creationId xmlns:a16="http://schemas.microsoft.com/office/drawing/2014/main" id="{E93E3213-34E6-4519-B876-A7A2A5A9F0A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672" name="Text Box 16">
                <a:extLst>
                  <a:ext uri="{FF2B5EF4-FFF2-40B4-BE49-F238E27FC236}">
                    <a16:creationId xmlns:a16="http://schemas.microsoft.com/office/drawing/2014/main" id="{EF558264-85FB-4084-9DC3-F996CBE7DD9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549" y="1201"/>
                <a:ext cx="761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1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Concept</a:t>
                </a:r>
              </a:p>
            </p:txBody>
          </p:sp>
        </p:grpSp>
        <p:grpSp>
          <p:nvGrpSpPr>
            <p:cNvPr id="70673" name="Group 17">
              <a:extLst>
                <a:ext uri="{FF2B5EF4-FFF2-40B4-BE49-F238E27FC236}">
                  <a16:creationId xmlns:a16="http://schemas.microsoft.com/office/drawing/2014/main" id="{75BE2FF5-0963-49B5-A6AC-E86904F06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536"/>
              <a:ext cx="1248" cy="1296"/>
              <a:chOff x="624" y="1584"/>
              <a:chExt cx="1248" cy="1296"/>
            </a:xfrm>
          </p:grpSpPr>
          <p:grpSp>
            <p:nvGrpSpPr>
              <p:cNvPr id="70674" name="Group 18">
                <a:extLst>
                  <a:ext uri="{FF2B5EF4-FFF2-40B4-BE49-F238E27FC236}">
                    <a16:creationId xmlns:a16="http://schemas.microsoft.com/office/drawing/2014/main" id="{D3C5E2CB-2F02-46FE-98C3-2FEA5A80E1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70675" name="Oval 19">
                  <a:extLst>
                    <a:ext uri="{FF2B5EF4-FFF2-40B4-BE49-F238E27FC236}">
                      <a16:creationId xmlns:a16="http://schemas.microsoft.com/office/drawing/2014/main" id="{05472632-484D-4FF9-9B9F-886470F74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76" name="Freeform 20">
                  <a:extLst>
                    <a:ext uri="{FF2B5EF4-FFF2-40B4-BE49-F238E27FC236}">
                      <a16:creationId xmlns:a16="http://schemas.microsoft.com/office/drawing/2014/main" id="{05AFAE09-B896-4336-A711-D18E4E06EEC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677" name="Text Box 21">
                <a:extLst>
                  <a:ext uri="{FF2B5EF4-FFF2-40B4-BE49-F238E27FC236}">
                    <a16:creationId xmlns:a16="http://schemas.microsoft.com/office/drawing/2014/main" id="{FF3A65E8-75F2-4467-BF39-1E482B3F723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647" y="2161"/>
                <a:ext cx="1193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70678" name="Group 22">
              <a:extLst>
                <a:ext uri="{FF2B5EF4-FFF2-40B4-BE49-F238E27FC236}">
                  <a16:creationId xmlns:a16="http://schemas.microsoft.com/office/drawing/2014/main" id="{AB455892-DB24-4027-A262-211AFCB6E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96"/>
              <a:ext cx="1440" cy="1440"/>
              <a:chOff x="3360" y="2688"/>
              <a:chExt cx="1440" cy="1440"/>
            </a:xfrm>
          </p:grpSpPr>
          <p:grpSp>
            <p:nvGrpSpPr>
              <p:cNvPr id="70679" name="Group 23">
                <a:extLst>
                  <a:ext uri="{FF2B5EF4-FFF2-40B4-BE49-F238E27FC236}">
                    <a16:creationId xmlns:a16="http://schemas.microsoft.com/office/drawing/2014/main" id="{3B5AECAD-2886-45B2-AE7A-451B9D177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688"/>
                <a:ext cx="1440" cy="1440"/>
                <a:chOff x="2016" y="1920"/>
                <a:chExt cx="1680" cy="1680"/>
              </a:xfrm>
            </p:grpSpPr>
            <p:sp>
              <p:nvSpPr>
                <p:cNvPr id="70680" name="Oval 24">
                  <a:extLst>
                    <a:ext uri="{FF2B5EF4-FFF2-40B4-BE49-F238E27FC236}">
                      <a16:creationId xmlns:a16="http://schemas.microsoft.com/office/drawing/2014/main" id="{8DCB5B1F-0CA9-4A36-9B32-7B68892FA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81" name="Freeform 25">
                  <a:extLst>
                    <a:ext uri="{FF2B5EF4-FFF2-40B4-BE49-F238E27FC236}">
                      <a16:creationId xmlns:a16="http://schemas.microsoft.com/office/drawing/2014/main" id="{A62EADEE-0ECC-4FB9-9347-D088156BE0B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682" name="Text Box 26">
                <a:extLst>
                  <a:ext uri="{FF2B5EF4-FFF2-40B4-BE49-F238E27FC236}">
                    <a16:creationId xmlns:a16="http://schemas.microsoft.com/office/drawing/2014/main" id="{7A215373-FF01-4E73-8608-7B72246FB19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521" y="3312"/>
                <a:ext cx="1238" cy="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70683" name="Oval 27">
              <a:extLst>
                <a:ext uri="{FF2B5EF4-FFF2-40B4-BE49-F238E27FC236}">
                  <a16:creationId xmlns:a16="http://schemas.microsoft.com/office/drawing/2014/main" id="{7525F986-83BA-4601-A260-27AF6729CD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60" y="2880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4" name="Oval 28">
              <a:extLst>
                <a:ext uri="{FF2B5EF4-FFF2-40B4-BE49-F238E27FC236}">
                  <a16:creationId xmlns:a16="http://schemas.microsoft.com/office/drawing/2014/main" id="{B85106FD-73F5-46F0-B034-50D46F3E0D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96" y="2450"/>
              <a:ext cx="1015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5" name="Oval 29">
              <a:extLst>
                <a:ext uri="{FF2B5EF4-FFF2-40B4-BE49-F238E27FC236}">
                  <a16:creationId xmlns:a16="http://schemas.microsoft.com/office/drawing/2014/main" id="{B358E75C-8593-43FD-A234-A3BF0130F2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00" y="3936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6" name="Oval 30">
              <a:extLst>
                <a:ext uri="{FF2B5EF4-FFF2-40B4-BE49-F238E27FC236}">
                  <a16:creationId xmlns:a16="http://schemas.microsoft.com/office/drawing/2014/main" id="{967753EC-4C98-42E8-8D67-F20677243F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04" y="1296"/>
              <a:ext cx="465" cy="16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C7D66739-A172-4974-A2D2-ACE9C754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EF6265BA-4081-4FAC-9279-42C1E46A4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Diagram</a:t>
            </a:r>
            <a:endParaRPr lang="en-US" altLang="en-US" sz="2000"/>
          </a:p>
        </p:txBody>
      </p:sp>
      <p:grpSp>
        <p:nvGrpSpPr>
          <p:cNvPr id="80929" name="Group 33">
            <a:extLst>
              <a:ext uri="{FF2B5EF4-FFF2-40B4-BE49-F238E27FC236}">
                <a16:creationId xmlns:a16="http://schemas.microsoft.com/office/drawing/2014/main" id="{B7A340BE-7FBD-4830-9E07-C40BA2F599D3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1828800"/>
            <a:ext cx="7289800" cy="3770313"/>
            <a:chOff x="472" y="1152"/>
            <a:chExt cx="4592" cy="2375"/>
          </a:xfrm>
        </p:grpSpPr>
        <p:sp>
          <p:nvSpPr>
            <p:cNvPr id="80899" name="AutoShape 3">
              <a:extLst>
                <a:ext uri="{FF2B5EF4-FFF2-40B4-BE49-F238E27FC236}">
                  <a16:creationId xmlns:a16="http://schemas.microsoft.com/office/drawing/2014/main" id="{47982AC1-3C1C-44D3-A25B-7D346B4445C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9573186">
              <a:off x="2875" y="159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0" name="AutoShape 4">
              <a:extLst>
                <a:ext uri="{FF2B5EF4-FFF2-40B4-BE49-F238E27FC236}">
                  <a16:creationId xmlns:a16="http://schemas.microsoft.com/office/drawing/2014/main" id="{EDC83368-D2DF-4750-9266-F7BE7ADF876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65783">
              <a:off x="2907" y="292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1" name="AutoShape 5">
              <a:extLst>
                <a:ext uri="{FF2B5EF4-FFF2-40B4-BE49-F238E27FC236}">
                  <a16:creationId xmlns:a16="http://schemas.microsoft.com/office/drawing/2014/main" id="{FDDC9EFC-8949-48AA-B849-1073BDBEC23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5969022">
              <a:off x="2139" y="161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2" name="AutoShape 6">
              <a:extLst>
                <a:ext uri="{FF2B5EF4-FFF2-40B4-BE49-F238E27FC236}">
                  <a16:creationId xmlns:a16="http://schemas.microsoft.com/office/drawing/2014/main" id="{FB9C24F6-4A8C-4BEE-A602-48570DF9AC7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7535209">
              <a:off x="2115" y="290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AutoShape 7">
              <a:extLst>
                <a:ext uri="{FF2B5EF4-FFF2-40B4-BE49-F238E27FC236}">
                  <a16:creationId xmlns:a16="http://schemas.microsoft.com/office/drawing/2014/main" id="{0EEDE317-CEBF-4ADA-9317-891E448CC3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72" y="227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4" name="AutoShape 8">
              <a:extLst>
                <a:ext uri="{FF2B5EF4-FFF2-40B4-BE49-F238E27FC236}">
                  <a16:creationId xmlns:a16="http://schemas.microsoft.com/office/drawing/2014/main" id="{4FE57B12-7C73-4620-BDDB-ABCB28EE201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0800000">
              <a:off x="1754" y="2271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Oval 9">
              <a:extLst>
                <a:ext uri="{FF2B5EF4-FFF2-40B4-BE49-F238E27FC236}">
                  <a16:creationId xmlns:a16="http://schemas.microsoft.com/office/drawing/2014/main" id="{01D5D760-A9BB-452A-B768-A990A050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168"/>
              <a:ext cx="2358" cy="2359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06" name="Text Box 10">
              <a:extLst>
                <a:ext uri="{FF2B5EF4-FFF2-40B4-BE49-F238E27FC236}">
                  <a16:creationId xmlns:a16="http://schemas.microsoft.com/office/drawing/2014/main" id="{118E26EF-A154-457D-AEA3-89471EDF8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/>
                <a:t>Add Your Text</a:t>
              </a:r>
            </a:p>
          </p:txBody>
        </p:sp>
        <p:sp>
          <p:nvSpPr>
            <p:cNvPr id="80907" name="Text Box 11">
              <a:extLst>
                <a:ext uri="{FF2B5EF4-FFF2-40B4-BE49-F238E27FC236}">
                  <a16:creationId xmlns:a16="http://schemas.microsoft.com/office/drawing/2014/main" id="{EE20F872-6CE1-4D2B-9267-4F7FF64B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1600" b="1"/>
                <a:t>Add Your Text</a:t>
              </a:r>
            </a:p>
          </p:txBody>
        </p:sp>
        <p:sp>
          <p:nvSpPr>
            <p:cNvPr id="80908" name="Text Box 12">
              <a:extLst>
                <a:ext uri="{FF2B5EF4-FFF2-40B4-BE49-F238E27FC236}">
                  <a16:creationId xmlns:a16="http://schemas.microsoft.com/office/drawing/2014/main" id="{54229D4C-11AE-4256-B140-167868D84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/>
                <a:t>Add Your Text</a:t>
              </a:r>
            </a:p>
          </p:txBody>
        </p:sp>
        <p:sp>
          <p:nvSpPr>
            <p:cNvPr id="80909" name="Text Box 13">
              <a:extLst>
                <a:ext uri="{FF2B5EF4-FFF2-40B4-BE49-F238E27FC236}">
                  <a16:creationId xmlns:a16="http://schemas.microsoft.com/office/drawing/2014/main" id="{92297906-9798-4204-A123-79442D976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264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/>
                <a:t>Add Your Text</a:t>
              </a:r>
            </a:p>
          </p:txBody>
        </p:sp>
        <p:sp>
          <p:nvSpPr>
            <p:cNvPr id="80910" name="Text Box 14">
              <a:extLst>
                <a:ext uri="{FF2B5EF4-FFF2-40B4-BE49-F238E27FC236}">
                  <a16:creationId xmlns:a16="http://schemas.microsoft.com/office/drawing/2014/main" id="{EF6FB250-88D3-4BA4-942E-16D0E4FE9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1600" b="1"/>
                <a:t>Add Your Text</a:t>
              </a:r>
            </a:p>
          </p:txBody>
        </p:sp>
        <p:sp>
          <p:nvSpPr>
            <p:cNvPr id="80911" name="Text Box 15">
              <a:extLst>
                <a:ext uri="{FF2B5EF4-FFF2-40B4-BE49-F238E27FC236}">
                  <a16:creationId xmlns:a16="http://schemas.microsoft.com/office/drawing/2014/main" id="{27F9DFA3-7E44-4FF4-AC29-70A79108A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3225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1600" b="1"/>
                <a:t>Add Your Text</a:t>
              </a:r>
            </a:p>
          </p:txBody>
        </p:sp>
        <p:sp>
          <p:nvSpPr>
            <p:cNvPr id="80912" name="Oval 16">
              <a:extLst>
                <a:ext uri="{FF2B5EF4-FFF2-40B4-BE49-F238E27FC236}">
                  <a16:creationId xmlns:a16="http://schemas.microsoft.com/office/drawing/2014/main" id="{8EB61E4D-E4AC-43E7-99D6-0FA1F598FB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88" y="228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Oval 17">
              <a:extLst>
                <a:ext uri="{FF2B5EF4-FFF2-40B4-BE49-F238E27FC236}">
                  <a16:creationId xmlns:a16="http://schemas.microsoft.com/office/drawing/2014/main" id="{91029BDD-550D-4CAF-8856-CCDB15B00D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Oval 18">
              <a:extLst>
                <a:ext uri="{FF2B5EF4-FFF2-40B4-BE49-F238E27FC236}">
                  <a16:creationId xmlns:a16="http://schemas.microsoft.com/office/drawing/2014/main" id="{C0070AD7-3BB0-4B9A-B26B-B298A236CF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Oval 19">
              <a:extLst>
                <a:ext uri="{FF2B5EF4-FFF2-40B4-BE49-F238E27FC236}">
                  <a16:creationId xmlns:a16="http://schemas.microsoft.com/office/drawing/2014/main" id="{CBA5EF66-060E-4724-94E5-1E18DCE49D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16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Oval 20">
              <a:extLst>
                <a:ext uri="{FF2B5EF4-FFF2-40B4-BE49-F238E27FC236}">
                  <a16:creationId xmlns:a16="http://schemas.microsoft.com/office/drawing/2014/main" id="{4E3019E7-1165-4E89-802A-5721F78FE2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Oval 21">
              <a:extLst>
                <a:ext uri="{FF2B5EF4-FFF2-40B4-BE49-F238E27FC236}">
                  <a16:creationId xmlns:a16="http://schemas.microsoft.com/office/drawing/2014/main" id="{52F328BB-5BA0-4AE4-9A1E-DA75D9F481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40" y="22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Oval 22">
              <a:extLst>
                <a:ext uri="{FF2B5EF4-FFF2-40B4-BE49-F238E27FC236}">
                  <a16:creationId xmlns:a16="http://schemas.microsoft.com/office/drawing/2014/main" id="{D07B4E58-C7FC-43A3-A0EC-1D5FBE35A5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19" name="Oval 23">
              <a:extLst>
                <a:ext uri="{FF2B5EF4-FFF2-40B4-BE49-F238E27FC236}">
                  <a16:creationId xmlns:a16="http://schemas.microsoft.com/office/drawing/2014/main" id="{2E1D5966-C8F0-4C71-982E-4492D696B6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2" y="182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20" name="Oval 24">
              <a:extLst>
                <a:ext uri="{FF2B5EF4-FFF2-40B4-BE49-F238E27FC236}">
                  <a16:creationId xmlns:a16="http://schemas.microsoft.com/office/drawing/2014/main" id="{0124DE32-3F4C-4F85-9536-6FA2FC88B6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3" y="18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21" name="Oval 25">
              <a:extLst>
                <a:ext uri="{FF2B5EF4-FFF2-40B4-BE49-F238E27FC236}">
                  <a16:creationId xmlns:a16="http://schemas.microsoft.com/office/drawing/2014/main" id="{87A6EA4C-5F9B-43A2-8B61-468BB6B095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1" y="1908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22" name="Oval 26">
              <a:extLst>
                <a:ext uri="{FF2B5EF4-FFF2-40B4-BE49-F238E27FC236}">
                  <a16:creationId xmlns:a16="http://schemas.microsoft.com/office/drawing/2014/main" id="{6C58D9C1-DF29-4CDD-9E9C-E5EB3419C2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50" y="1933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0923" name="Group 27">
              <a:extLst>
                <a:ext uri="{FF2B5EF4-FFF2-40B4-BE49-F238E27FC236}">
                  <a16:creationId xmlns:a16="http://schemas.microsoft.com/office/drawing/2014/main" id="{71EE0962-9B44-4FE7-B2B9-70167C533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3" y="1945"/>
              <a:ext cx="813" cy="805"/>
              <a:chOff x="4166" y="1706"/>
              <a:chExt cx="1252" cy="1252"/>
            </a:xfrm>
          </p:grpSpPr>
          <p:sp>
            <p:nvSpPr>
              <p:cNvPr id="80924" name="Oval 28">
                <a:extLst>
                  <a:ext uri="{FF2B5EF4-FFF2-40B4-BE49-F238E27FC236}">
                    <a16:creationId xmlns:a16="http://schemas.microsoft.com/office/drawing/2014/main" id="{3E9722DF-D3F0-4490-93B6-BC624ACE96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25" name="Oval 29">
                <a:extLst>
                  <a:ext uri="{FF2B5EF4-FFF2-40B4-BE49-F238E27FC236}">
                    <a16:creationId xmlns:a16="http://schemas.microsoft.com/office/drawing/2014/main" id="{B2A34187-5233-4E8A-88F8-4B403EF0E16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26" name="Oval 30">
                <a:extLst>
                  <a:ext uri="{FF2B5EF4-FFF2-40B4-BE49-F238E27FC236}">
                    <a16:creationId xmlns:a16="http://schemas.microsoft.com/office/drawing/2014/main" id="{F32E91CA-6052-4F50-9C72-B351B55A2A0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27" name="Oval 31">
                <a:extLst>
                  <a:ext uri="{FF2B5EF4-FFF2-40B4-BE49-F238E27FC236}">
                    <a16:creationId xmlns:a16="http://schemas.microsoft.com/office/drawing/2014/main" id="{FD8C1C60-40C0-43FD-BB7A-ED0D85D85F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0928" name="Text Box 32">
              <a:extLst>
                <a:ext uri="{FF2B5EF4-FFF2-40B4-BE49-F238E27FC236}">
                  <a16:creationId xmlns:a16="http://schemas.microsoft.com/office/drawing/2014/main" id="{2A7858F3-6EC4-40F1-8618-87FE80413F6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28" y="2243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70321EDD-92EE-4EAB-B9CF-E92D414A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553E838-B61A-40DA-9077-4DAFAE12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Diagram</a:t>
            </a:r>
            <a:endParaRPr lang="en-US" altLang="en-US" sz="2000"/>
          </a:p>
        </p:txBody>
      </p:sp>
      <p:grpSp>
        <p:nvGrpSpPr>
          <p:cNvPr id="72796" name="Group 92">
            <a:extLst>
              <a:ext uri="{FF2B5EF4-FFF2-40B4-BE49-F238E27FC236}">
                <a16:creationId xmlns:a16="http://schemas.microsoft.com/office/drawing/2014/main" id="{E48B582B-340E-4E46-AA83-91E5F099F2EF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1831975"/>
            <a:ext cx="2170112" cy="4035425"/>
            <a:chOff x="720" y="1296"/>
            <a:chExt cx="1367" cy="2542"/>
          </a:xfrm>
        </p:grpSpPr>
        <p:sp>
          <p:nvSpPr>
            <p:cNvPr id="72797" name="AutoShape 93">
              <a:extLst>
                <a:ext uri="{FF2B5EF4-FFF2-40B4-BE49-F238E27FC236}">
                  <a16:creationId xmlns:a16="http://schemas.microsoft.com/office/drawing/2014/main" id="{6B9196CF-57BC-4305-A961-B89FD30430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8" name="AutoShape 94">
              <a:extLst>
                <a:ext uri="{FF2B5EF4-FFF2-40B4-BE49-F238E27FC236}">
                  <a16:creationId xmlns:a16="http://schemas.microsoft.com/office/drawing/2014/main" id="{966EA639-E60C-4692-9107-D009AF031B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9" name="AutoShape 95">
              <a:extLst>
                <a:ext uri="{FF2B5EF4-FFF2-40B4-BE49-F238E27FC236}">
                  <a16:creationId xmlns:a16="http://schemas.microsoft.com/office/drawing/2014/main" id="{CB1AFF7B-FE0D-4BDA-8913-3644824035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0" name="AutoShape 96">
              <a:extLst>
                <a:ext uri="{FF2B5EF4-FFF2-40B4-BE49-F238E27FC236}">
                  <a16:creationId xmlns:a16="http://schemas.microsoft.com/office/drawing/2014/main" id="{5C3DBB61-8530-43EC-BCC7-F8DE085748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1" name="AutoShape 97">
              <a:extLst>
                <a:ext uri="{FF2B5EF4-FFF2-40B4-BE49-F238E27FC236}">
                  <a16:creationId xmlns:a16="http://schemas.microsoft.com/office/drawing/2014/main" id="{769820EF-9ABA-44DC-851A-A6BB6D6497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2" name="AutoShape 98">
              <a:extLst>
                <a:ext uri="{FF2B5EF4-FFF2-40B4-BE49-F238E27FC236}">
                  <a16:creationId xmlns:a16="http://schemas.microsoft.com/office/drawing/2014/main" id="{57A58780-EBAE-4941-9EF3-C51CA6F67F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03" name="Group 99">
              <a:extLst>
                <a:ext uri="{FF2B5EF4-FFF2-40B4-BE49-F238E27FC236}">
                  <a16:creationId xmlns:a16="http://schemas.microsoft.com/office/drawing/2014/main" id="{A2E0471B-FC64-4C4F-B0B4-C0ADAD5AF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2804" name="Oval 100">
                <a:extLst>
                  <a:ext uri="{FF2B5EF4-FFF2-40B4-BE49-F238E27FC236}">
                    <a16:creationId xmlns:a16="http://schemas.microsoft.com/office/drawing/2014/main" id="{04CEE2D6-FC95-423E-A207-0ACE3A177F8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805" name="Oval 101">
                <a:extLst>
                  <a:ext uri="{FF2B5EF4-FFF2-40B4-BE49-F238E27FC236}">
                    <a16:creationId xmlns:a16="http://schemas.microsoft.com/office/drawing/2014/main" id="{31F7938A-6FC1-4A76-835F-15D000969EA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2806" name="Oval 102">
                <a:extLst>
                  <a:ext uri="{FF2B5EF4-FFF2-40B4-BE49-F238E27FC236}">
                    <a16:creationId xmlns:a16="http://schemas.microsoft.com/office/drawing/2014/main" id="{0D23E103-894E-4D06-9651-629C74887A9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2807" name="Oval 103">
                <a:extLst>
                  <a:ext uri="{FF2B5EF4-FFF2-40B4-BE49-F238E27FC236}">
                    <a16:creationId xmlns:a16="http://schemas.microsoft.com/office/drawing/2014/main" id="{5DA9975A-24C3-4453-9D86-A408C262C9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2808" name="Oval 104">
                <a:extLst>
                  <a:ext uri="{FF2B5EF4-FFF2-40B4-BE49-F238E27FC236}">
                    <a16:creationId xmlns:a16="http://schemas.microsoft.com/office/drawing/2014/main" id="{1EAC4AF7-590B-4C88-B4A8-61BC74B7FC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2809" name="Text Box 105">
              <a:extLst>
                <a:ext uri="{FF2B5EF4-FFF2-40B4-BE49-F238E27FC236}">
                  <a16:creationId xmlns:a16="http://schemas.microsoft.com/office/drawing/2014/main" id="{88012333-DA55-4724-A93A-5ABDC4E83B9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72810" name="Text Box 106">
              <a:extLst>
                <a:ext uri="{FF2B5EF4-FFF2-40B4-BE49-F238E27FC236}">
                  <a16:creationId xmlns:a16="http://schemas.microsoft.com/office/drawing/2014/main" id="{783BA47D-6E7A-4389-A8DC-6071FC699F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Verdana" panose="020B0604030504040204" pitchFamily="34" charset="0"/>
                </a:rPr>
                <a:t>ThemeGallery is a Design Digital Content &amp; Contents mall developed by Guild Design Inc.</a:t>
              </a:r>
              <a:endParaRPr lang="en-US" altLang="en-US"/>
            </a:p>
          </p:txBody>
        </p:sp>
      </p:grpSp>
      <p:grpSp>
        <p:nvGrpSpPr>
          <p:cNvPr id="72811" name="Group 107">
            <a:extLst>
              <a:ext uri="{FF2B5EF4-FFF2-40B4-BE49-F238E27FC236}">
                <a16:creationId xmlns:a16="http://schemas.microsoft.com/office/drawing/2014/main" id="{2FB1F664-6EFB-4D2C-8419-DC75480FEEFC}"/>
              </a:ext>
            </a:extLst>
          </p:cNvPr>
          <p:cNvGrpSpPr>
            <a:grpSpLocks/>
          </p:cNvGrpSpPr>
          <p:nvPr/>
        </p:nvGrpSpPr>
        <p:grpSpPr bwMode="auto">
          <a:xfrm>
            <a:off x="3627438" y="1831975"/>
            <a:ext cx="2166937" cy="4035425"/>
            <a:chOff x="2208" y="1296"/>
            <a:chExt cx="1365" cy="2542"/>
          </a:xfrm>
        </p:grpSpPr>
        <p:sp>
          <p:nvSpPr>
            <p:cNvPr id="72812" name="AutoShape 108">
              <a:extLst>
                <a:ext uri="{FF2B5EF4-FFF2-40B4-BE49-F238E27FC236}">
                  <a16:creationId xmlns:a16="http://schemas.microsoft.com/office/drawing/2014/main" id="{5B9A0C4E-1818-4093-8508-F904F0E426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3" name="AutoShape 109">
              <a:extLst>
                <a:ext uri="{FF2B5EF4-FFF2-40B4-BE49-F238E27FC236}">
                  <a16:creationId xmlns:a16="http://schemas.microsoft.com/office/drawing/2014/main" id="{9FEA009F-41A6-44AC-B25E-94156695E6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4" name="AutoShape 110">
              <a:extLst>
                <a:ext uri="{FF2B5EF4-FFF2-40B4-BE49-F238E27FC236}">
                  <a16:creationId xmlns:a16="http://schemas.microsoft.com/office/drawing/2014/main" id="{8DDD4A0F-7A59-406D-9934-7100C1402A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5" name="AutoShape 111">
              <a:extLst>
                <a:ext uri="{FF2B5EF4-FFF2-40B4-BE49-F238E27FC236}">
                  <a16:creationId xmlns:a16="http://schemas.microsoft.com/office/drawing/2014/main" id="{18329C5A-76EF-49FD-8623-4FB92AAA98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6" name="Oval 112">
              <a:extLst>
                <a:ext uri="{FF2B5EF4-FFF2-40B4-BE49-F238E27FC236}">
                  <a16:creationId xmlns:a16="http://schemas.microsoft.com/office/drawing/2014/main" id="{B1E2BF34-710B-44FD-A3CA-05BCA47740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817" name="Oval 113">
              <a:extLst>
                <a:ext uri="{FF2B5EF4-FFF2-40B4-BE49-F238E27FC236}">
                  <a16:creationId xmlns:a16="http://schemas.microsoft.com/office/drawing/2014/main" id="{681F4195-9FC1-49DA-9FC1-57F89055CE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2818" name="Oval 114">
              <a:extLst>
                <a:ext uri="{FF2B5EF4-FFF2-40B4-BE49-F238E27FC236}">
                  <a16:creationId xmlns:a16="http://schemas.microsoft.com/office/drawing/2014/main" id="{8207B880-60D1-404A-9269-752C36B621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2819" name="Oval 115">
              <a:extLst>
                <a:ext uri="{FF2B5EF4-FFF2-40B4-BE49-F238E27FC236}">
                  <a16:creationId xmlns:a16="http://schemas.microsoft.com/office/drawing/2014/main" id="{65966570-20A6-4B15-B689-6167C08E6C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2820" name="Oval 116">
              <a:extLst>
                <a:ext uri="{FF2B5EF4-FFF2-40B4-BE49-F238E27FC236}">
                  <a16:creationId xmlns:a16="http://schemas.microsoft.com/office/drawing/2014/main" id="{1A8A00D5-C170-4845-8AC1-5935B606F2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2821" name="Text Box 117">
              <a:extLst>
                <a:ext uri="{FF2B5EF4-FFF2-40B4-BE49-F238E27FC236}">
                  <a16:creationId xmlns:a16="http://schemas.microsoft.com/office/drawing/2014/main" id="{DEAAF486-9662-444C-A42A-FC641ABAA6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72822" name="Text Box 118">
              <a:extLst>
                <a:ext uri="{FF2B5EF4-FFF2-40B4-BE49-F238E27FC236}">
                  <a16:creationId xmlns:a16="http://schemas.microsoft.com/office/drawing/2014/main" id="{814BECE5-DFC0-4ACE-A9D5-D82D3BA87B9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Verdana" panose="020B0604030504040204" pitchFamily="34" charset="0"/>
                </a:rPr>
                <a:t>ThemeGallery is a Design Digital Content &amp; Contents mall developed by Guild Design Inc.</a:t>
              </a:r>
              <a:endParaRPr lang="en-US" altLang="en-US"/>
            </a:p>
          </p:txBody>
        </p:sp>
        <p:sp>
          <p:nvSpPr>
            <p:cNvPr id="72823" name="AutoShape 119">
              <a:extLst>
                <a:ext uri="{FF2B5EF4-FFF2-40B4-BE49-F238E27FC236}">
                  <a16:creationId xmlns:a16="http://schemas.microsoft.com/office/drawing/2014/main" id="{9EF93FA8-7F53-40B0-BB2D-C88A0F50A8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4" name="AutoShape 120">
              <a:extLst>
                <a:ext uri="{FF2B5EF4-FFF2-40B4-BE49-F238E27FC236}">
                  <a16:creationId xmlns:a16="http://schemas.microsoft.com/office/drawing/2014/main" id="{80DEB0D1-072A-43F3-8587-80F1C50662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825" name="Group 121">
            <a:extLst>
              <a:ext uri="{FF2B5EF4-FFF2-40B4-BE49-F238E27FC236}">
                <a16:creationId xmlns:a16="http://schemas.microsoft.com/office/drawing/2014/main" id="{939AC75F-13F2-44DF-94FD-C1718D95B017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1831975"/>
            <a:ext cx="2170112" cy="4035425"/>
            <a:chOff x="3692" y="1296"/>
            <a:chExt cx="1367" cy="2542"/>
          </a:xfrm>
        </p:grpSpPr>
        <p:sp>
          <p:nvSpPr>
            <p:cNvPr id="72826" name="AutoShape 122">
              <a:extLst>
                <a:ext uri="{FF2B5EF4-FFF2-40B4-BE49-F238E27FC236}">
                  <a16:creationId xmlns:a16="http://schemas.microsoft.com/office/drawing/2014/main" id="{A4A96400-B2C9-47AB-9E96-8441572F8F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7" name="AutoShape 123">
              <a:extLst>
                <a:ext uri="{FF2B5EF4-FFF2-40B4-BE49-F238E27FC236}">
                  <a16:creationId xmlns:a16="http://schemas.microsoft.com/office/drawing/2014/main" id="{F634E5CB-6314-439A-807A-7A9BA287BC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8" name="AutoShape 124">
              <a:extLst>
                <a:ext uri="{FF2B5EF4-FFF2-40B4-BE49-F238E27FC236}">
                  <a16:creationId xmlns:a16="http://schemas.microsoft.com/office/drawing/2014/main" id="{D7E6AD77-97C7-4A24-BCF2-0FB056652B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9" name="AutoShape 125">
              <a:extLst>
                <a:ext uri="{FF2B5EF4-FFF2-40B4-BE49-F238E27FC236}">
                  <a16:creationId xmlns:a16="http://schemas.microsoft.com/office/drawing/2014/main" id="{A7366FAF-7742-42AD-AC31-AB6595E869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30" name="Group 126">
              <a:extLst>
                <a:ext uri="{FF2B5EF4-FFF2-40B4-BE49-F238E27FC236}">
                  <a16:creationId xmlns:a16="http://schemas.microsoft.com/office/drawing/2014/main" id="{43D9D53E-355D-49F5-BAD8-79E778552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2831" name="Oval 127">
                <a:extLst>
                  <a:ext uri="{FF2B5EF4-FFF2-40B4-BE49-F238E27FC236}">
                    <a16:creationId xmlns:a16="http://schemas.microsoft.com/office/drawing/2014/main" id="{730B771F-BCBE-4E62-A30F-C491523D37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832" name="Oval 128">
                <a:extLst>
                  <a:ext uri="{FF2B5EF4-FFF2-40B4-BE49-F238E27FC236}">
                    <a16:creationId xmlns:a16="http://schemas.microsoft.com/office/drawing/2014/main" id="{F36C15C1-2367-4DD1-9073-936C0E4099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2833" name="Oval 129">
                <a:extLst>
                  <a:ext uri="{FF2B5EF4-FFF2-40B4-BE49-F238E27FC236}">
                    <a16:creationId xmlns:a16="http://schemas.microsoft.com/office/drawing/2014/main" id="{54C03974-F001-49B4-9D6C-4EACC5C9719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2834" name="Oval 130">
                <a:extLst>
                  <a:ext uri="{FF2B5EF4-FFF2-40B4-BE49-F238E27FC236}">
                    <a16:creationId xmlns:a16="http://schemas.microsoft.com/office/drawing/2014/main" id="{543DBB9D-B3A0-4D49-A07E-9227065106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2835" name="Oval 131">
                <a:extLst>
                  <a:ext uri="{FF2B5EF4-FFF2-40B4-BE49-F238E27FC236}">
                    <a16:creationId xmlns:a16="http://schemas.microsoft.com/office/drawing/2014/main" id="{0A266DB5-61C9-4CFC-ADF1-1456240B690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2836" name="Text Box 132">
              <a:extLst>
                <a:ext uri="{FF2B5EF4-FFF2-40B4-BE49-F238E27FC236}">
                  <a16:creationId xmlns:a16="http://schemas.microsoft.com/office/drawing/2014/main" id="{C44101CD-1D12-46FC-B87B-3F53B67EDA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2837" name="Text Box 133">
              <a:extLst>
                <a:ext uri="{FF2B5EF4-FFF2-40B4-BE49-F238E27FC236}">
                  <a16:creationId xmlns:a16="http://schemas.microsoft.com/office/drawing/2014/main" id="{2DF55D59-80CA-476B-8D9F-B153102E1B2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Verdana" panose="020B0604030504040204" pitchFamily="34" charset="0"/>
                </a:rPr>
                <a:t>ThemeGallery is a Design Digital Content &amp; Contents mall developed by Guild Design Inc.</a:t>
              </a:r>
              <a:endParaRPr lang="en-US" altLang="en-US"/>
            </a:p>
          </p:txBody>
        </p:sp>
        <p:sp>
          <p:nvSpPr>
            <p:cNvPr id="72838" name="AutoShape 134">
              <a:extLst>
                <a:ext uri="{FF2B5EF4-FFF2-40B4-BE49-F238E27FC236}">
                  <a16:creationId xmlns:a16="http://schemas.microsoft.com/office/drawing/2014/main" id="{384CC76D-E37F-41B3-8A96-8F48FC7E22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39" name="AutoShape 135">
              <a:extLst>
                <a:ext uri="{FF2B5EF4-FFF2-40B4-BE49-F238E27FC236}">
                  <a16:creationId xmlns:a16="http://schemas.microsoft.com/office/drawing/2014/main" id="{516F8244-FE8C-42C4-870A-0BFAC0D94E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oter Placeholder 4">
            <a:extLst>
              <a:ext uri="{FF2B5EF4-FFF2-40B4-BE49-F238E27FC236}">
                <a16:creationId xmlns:a16="http://schemas.microsoft.com/office/drawing/2014/main" id="{F11CFFEA-F1A6-400B-A024-568B9A62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C9059745-4B2A-482F-AC16-91E7589D0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Diagram</a:t>
            </a:r>
            <a:endParaRPr lang="en-US" altLang="en-US" sz="2000"/>
          </a:p>
        </p:txBody>
      </p:sp>
      <p:grpSp>
        <p:nvGrpSpPr>
          <p:cNvPr id="73825" name="Group 97">
            <a:extLst>
              <a:ext uri="{FF2B5EF4-FFF2-40B4-BE49-F238E27FC236}">
                <a16:creationId xmlns:a16="http://schemas.microsoft.com/office/drawing/2014/main" id="{1C72AFB8-8C36-4CF1-B90E-8BAB634BDB59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2032000"/>
            <a:ext cx="8664575" cy="3911600"/>
            <a:chOff x="152" y="1280"/>
            <a:chExt cx="5458" cy="2464"/>
          </a:xfrm>
        </p:grpSpPr>
        <p:grpSp>
          <p:nvGrpSpPr>
            <p:cNvPr id="73731" name="Group 3">
              <a:extLst>
                <a:ext uri="{FF2B5EF4-FFF2-40B4-BE49-F238E27FC236}">
                  <a16:creationId xmlns:a16="http://schemas.microsoft.com/office/drawing/2014/main" id="{A3F9D811-0FA8-4FD5-87CD-977CA39D1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" y="2040"/>
              <a:ext cx="5458" cy="90"/>
              <a:chOff x="0" y="1896"/>
              <a:chExt cx="5760" cy="120"/>
            </a:xfrm>
          </p:grpSpPr>
          <p:sp>
            <p:nvSpPr>
              <p:cNvPr id="73732" name="Rectangle 4">
                <a:extLst>
                  <a:ext uri="{FF2B5EF4-FFF2-40B4-BE49-F238E27FC236}">
                    <a16:creationId xmlns:a16="http://schemas.microsoft.com/office/drawing/2014/main" id="{95764E58-6DEE-4F84-96BC-DB27757F04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0" y="1896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" name="Rectangle 5">
                <a:extLst>
                  <a:ext uri="{FF2B5EF4-FFF2-40B4-BE49-F238E27FC236}">
                    <a16:creationId xmlns:a16="http://schemas.microsoft.com/office/drawing/2014/main" id="{BA0F6D1D-F389-44D5-9859-AEF5E9129C8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0" y="1942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21" name="Group 93">
              <a:extLst>
                <a:ext uri="{FF2B5EF4-FFF2-40B4-BE49-F238E27FC236}">
                  <a16:creationId xmlns:a16="http://schemas.microsoft.com/office/drawing/2014/main" id="{B77FE776-8BC3-4052-B08D-0CB873D6E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692"/>
              <a:ext cx="1079" cy="2010"/>
              <a:chOff x="480" y="1692"/>
              <a:chExt cx="1079" cy="2010"/>
            </a:xfrm>
          </p:grpSpPr>
          <p:grpSp>
            <p:nvGrpSpPr>
              <p:cNvPr id="73787" name="Group 59">
                <a:extLst>
                  <a:ext uri="{FF2B5EF4-FFF2-40B4-BE49-F238E27FC236}">
                    <a16:creationId xmlns:a16="http://schemas.microsoft.com/office/drawing/2014/main" id="{A0A239AC-B30C-4A1B-8BBD-E839F1DE9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573" y="2715"/>
                <a:ext cx="1432" cy="541"/>
                <a:chOff x="2290" y="2725"/>
                <a:chExt cx="1832" cy="713"/>
              </a:xfrm>
            </p:grpSpPr>
            <p:grpSp>
              <p:nvGrpSpPr>
                <p:cNvPr id="73788" name="Group 60">
                  <a:extLst>
                    <a:ext uri="{FF2B5EF4-FFF2-40B4-BE49-F238E27FC236}">
                      <a16:creationId xmlns:a16="http://schemas.microsoft.com/office/drawing/2014/main" id="{079AFE32-1327-4C67-B49A-41C5423E9B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89" name="Freeform 61">
                    <a:extLst>
                      <a:ext uri="{FF2B5EF4-FFF2-40B4-BE49-F238E27FC236}">
                        <a16:creationId xmlns:a16="http://schemas.microsoft.com/office/drawing/2014/main" id="{C9CE7072-3C9B-4B9D-96A3-0D49499C68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90" name="Freeform 62">
                    <a:extLst>
                      <a:ext uri="{FF2B5EF4-FFF2-40B4-BE49-F238E27FC236}">
                        <a16:creationId xmlns:a16="http://schemas.microsoft.com/office/drawing/2014/main" id="{AD36A3A4-8BEE-42C6-B884-01EA30B5D7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791" name="Group 63">
                  <a:extLst>
                    <a:ext uri="{FF2B5EF4-FFF2-40B4-BE49-F238E27FC236}">
                      <a16:creationId xmlns:a16="http://schemas.microsoft.com/office/drawing/2014/main" id="{E75A0CED-F439-4456-8E4A-7627FADD8A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92" name="Freeform 64">
                    <a:extLst>
                      <a:ext uri="{FF2B5EF4-FFF2-40B4-BE49-F238E27FC236}">
                        <a16:creationId xmlns:a16="http://schemas.microsoft.com/office/drawing/2014/main" id="{8EB39D8D-6BF0-4CBD-8A7E-5B8E9F9CEF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93" name="Freeform 65">
                    <a:extLst>
                      <a:ext uri="{FF2B5EF4-FFF2-40B4-BE49-F238E27FC236}">
                        <a16:creationId xmlns:a16="http://schemas.microsoft.com/office/drawing/2014/main" id="{A308F461-9E20-433A-9FD2-F75D5B2C83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794" name="Group 66">
                <a:extLst>
                  <a:ext uri="{FF2B5EF4-FFF2-40B4-BE49-F238E27FC236}">
                    <a16:creationId xmlns:a16="http://schemas.microsoft.com/office/drawing/2014/main" id="{B2D127A7-913E-4E79-BCC2-E7B3FB227C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692"/>
                <a:ext cx="799" cy="824"/>
                <a:chOff x="2789" y="1625"/>
                <a:chExt cx="907" cy="907"/>
              </a:xfrm>
            </p:grpSpPr>
            <p:sp>
              <p:nvSpPr>
                <p:cNvPr id="73795" name="Oval 67">
                  <a:extLst>
                    <a:ext uri="{FF2B5EF4-FFF2-40B4-BE49-F238E27FC236}">
                      <a16:creationId xmlns:a16="http://schemas.microsoft.com/office/drawing/2014/main" id="{62C73471-C735-4A69-A527-041807380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96" name="Oval 68">
                  <a:extLst>
                    <a:ext uri="{FF2B5EF4-FFF2-40B4-BE49-F238E27FC236}">
                      <a16:creationId xmlns:a16="http://schemas.microsoft.com/office/drawing/2014/main" id="{D547E3DA-0DC2-4B66-8B39-0BC29BE9E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97" name="Oval 69">
                  <a:extLst>
                    <a:ext uri="{FF2B5EF4-FFF2-40B4-BE49-F238E27FC236}">
                      <a16:creationId xmlns:a16="http://schemas.microsoft.com/office/drawing/2014/main" id="{9E525996-8EA3-46E7-8236-A0E4FF611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98" name="Oval 70">
                  <a:extLst>
                    <a:ext uri="{FF2B5EF4-FFF2-40B4-BE49-F238E27FC236}">
                      <a16:creationId xmlns:a16="http://schemas.microsoft.com/office/drawing/2014/main" id="{B3735BAA-86C1-446E-B49C-92D5A28E0B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99" name="Oval 71">
                  <a:extLst>
                    <a:ext uri="{FF2B5EF4-FFF2-40B4-BE49-F238E27FC236}">
                      <a16:creationId xmlns:a16="http://schemas.microsoft.com/office/drawing/2014/main" id="{04E3D44E-4074-48F2-9E8F-5D8510E44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800" name="Group 72">
                  <a:extLst>
                    <a:ext uri="{FF2B5EF4-FFF2-40B4-BE49-F238E27FC236}">
                      <a16:creationId xmlns:a16="http://schemas.microsoft.com/office/drawing/2014/main" id="{1F2D657E-6E2F-41C0-9DBD-735814C8D5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3801" name="Oval 73">
                    <a:extLst>
                      <a:ext uri="{FF2B5EF4-FFF2-40B4-BE49-F238E27FC236}">
                        <a16:creationId xmlns:a16="http://schemas.microsoft.com/office/drawing/2014/main" id="{5CEAA130-B457-4EEF-B205-A939801744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802" name="Oval 74">
                    <a:extLst>
                      <a:ext uri="{FF2B5EF4-FFF2-40B4-BE49-F238E27FC236}">
                        <a16:creationId xmlns:a16="http://schemas.microsoft.com/office/drawing/2014/main" id="{D9DFBCD3-53DE-43FD-984C-E3A66A4909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803" name="Oval 75">
                    <a:extLst>
                      <a:ext uri="{FF2B5EF4-FFF2-40B4-BE49-F238E27FC236}">
                        <a16:creationId xmlns:a16="http://schemas.microsoft.com/office/drawing/2014/main" id="{6F88F735-20BD-4CF4-847C-404D8BBCA7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804" name="Oval 76">
                    <a:extLst>
                      <a:ext uri="{FF2B5EF4-FFF2-40B4-BE49-F238E27FC236}">
                        <a16:creationId xmlns:a16="http://schemas.microsoft.com/office/drawing/2014/main" id="{654A2840-161A-44C5-B843-70DD5A5F7F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805" name="Text Box 77">
                <a:extLst>
                  <a:ext uri="{FF2B5EF4-FFF2-40B4-BE49-F238E27FC236}">
                    <a16:creationId xmlns:a16="http://schemas.microsoft.com/office/drawing/2014/main" id="{10B1D60C-D7FB-4C3D-B492-3A740760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710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3806" name="Text Box 78">
                <a:extLst>
                  <a:ext uri="{FF2B5EF4-FFF2-40B4-BE49-F238E27FC236}">
                    <a16:creationId xmlns:a16="http://schemas.microsoft.com/office/drawing/2014/main" id="{B16DE7B3-3E64-4977-9AFF-3CBB016FDA5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1003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 b="1"/>
                  <a:t>Your Text</a:t>
                </a:r>
              </a:p>
            </p:txBody>
          </p:sp>
        </p:grpSp>
        <p:grpSp>
          <p:nvGrpSpPr>
            <p:cNvPr id="73822" name="Group 94">
              <a:extLst>
                <a:ext uri="{FF2B5EF4-FFF2-40B4-BE49-F238E27FC236}">
                  <a16:creationId xmlns:a16="http://schemas.microsoft.com/office/drawing/2014/main" id="{1318A0D7-4074-47C7-834C-6ED3D020E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" y="1692"/>
              <a:ext cx="1078" cy="2010"/>
              <a:chOff x="1581" y="1692"/>
              <a:chExt cx="1078" cy="2010"/>
            </a:xfrm>
          </p:grpSpPr>
          <p:grpSp>
            <p:nvGrpSpPr>
              <p:cNvPr id="73769" name="Group 41">
                <a:extLst>
                  <a:ext uri="{FF2B5EF4-FFF2-40B4-BE49-F238E27FC236}">
                    <a16:creationId xmlns:a16="http://schemas.microsoft.com/office/drawing/2014/main" id="{F7430DEF-886E-416E-895A-55CD108AE6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1673" y="2715"/>
                <a:ext cx="1432" cy="541"/>
                <a:chOff x="2290" y="2725"/>
                <a:chExt cx="1832" cy="713"/>
              </a:xfrm>
            </p:grpSpPr>
            <p:grpSp>
              <p:nvGrpSpPr>
                <p:cNvPr id="73770" name="Group 42">
                  <a:extLst>
                    <a:ext uri="{FF2B5EF4-FFF2-40B4-BE49-F238E27FC236}">
                      <a16:creationId xmlns:a16="http://schemas.microsoft.com/office/drawing/2014/main" id="{6C4D518A-4366-48A7-81CC-031D778CB7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71" name="Freeform 43">
                    <a:extLst>
                      <a:ext uri="{FF2B5EF4-FFF2-40B4-BE49-F238E27FC236}">
                        <a16:creationId xmlns:a16="http://schemas.microsoft.com/office/drawing/2014/main" id="{32ADE603-9711-4A81-8CF4-25049F3FA0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72" name="Freeform 44">
                    <a:extLst>
                      <a:ext uri="{FF2B5EF4-FFF2-40B4-BE49-F238E27FC236}">
                        <a16:creationId xmlns:a16="http://schemas.microsoft.com/office/drawing/2014/main" id="{FC4CA58F-BC17-4634-B4BD-00212F16D4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773" name="Group 45">
                  <a:extLst>
                    <a:ext uri="{FF2B5EF4-FFF2-40B4-BE49-F238E27FC236}">
                      <a16:creationId xmlns:a16="http://schemas.microsoft.com/office/drawing/2014/main" id="{42999A77-A0A8-41D4-94B7-FC34A03E4C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74" name="Freeform 46">
                    <a:extLst>
                      <a:ext uri="{FF2B5EF4-FFF2-40B4-BE49-F238E27FC236}">
                        <a16:creationId xmlns:a16="http://schemas.microsoft.com/office/drawing/2014/main" id="{725DD5B5-C3D2-481A-8AA1-866617C4CA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75" name="Freeform 47">
                    <a:extLst>
                      <a:ext uri="{FF2B5EF4-FFF2-40B4-BE49-F238E27FC236}">
                        <a16:creationId xmlns:a16="http://schemas.microsoft.com/office/drawing/2014/main" id="{9B93CCD9-B674-4569-8EBE-DE2F777C09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776" name="Group 48">
                <a:extLst>
                  <a:ext uri="{FF2B5EF4-FFF2-40B4-BE49-F238E27FC236}">
                    <a16:creationId xmlns:a16="http://schemas.microsoft.com/office/drawing/2014/main" id="{4FEF3926-0653-4686-A1E1-4364C3FE0B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1" y="1692"/>
                <a:ext cx="799" cy="824"/>
                <a:chOff x="2789" y="1625"/>
                <a:chExt cx="907" cy="907"/>
              </a:xfrm>
            </p:grpSpPr>
            <p:sp>
              <p:nvSpPr>
                <p:cNvPr id="73777" name="Oval 49">
                  <a:extLst>
                    <a:ext uri="{FF2B5EF4-FFF2-40B4-BE49-F238E27FC236}">
                      <a16:creationId xmlns:a16="http://schemas.microsoft.com/office/drawing/2014/main" id="{7CC9D0D6-5B22-4D92-9DA6-D49A4271B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78" name="Oval 50">
                  <a:extLst>
                    <a:ext uri="{FF2B5EF4-FFF2-40B4-BE49-F238E27FC236}">
                      <a16:creationId xmlns:a16="http://schemas.microsoft.com/office/drawing/2014/main" id="{5B5D0822-B40D-4EF7-9BA9-1B02A218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79" name="Oval 51">
                  <a:extLst>
                    <a:ext uri="{FF2B5EF4-FFF2-40B4-BE49-F238E27FC236}">
                      <a16:creationId xmlns:a16="http://schemas.microsoft.com/office/drawing/2014/main" id="{9618D1F3-A93D-4DB3-8E68-F86B45BB0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80" name="Oval 52">
                  <a:extLst>
                    <a:ext uri="{FF2B5EF4-FFF2-40B4-BE49-F238E27FC236}">
                      <a16:creationId xmlns:a16="http://schemas.microsoft.com/office/drawing/2014/main" id="{C6689FD6-9073-4955-9E7F-7942F2A51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81" name="Oval 53">
                  <a:extLst>
                    <a:ext uri="{FF2B5EF4-FFF2-40B4-BE49-F238E27FC236}">
                      <a16:creationId xmlns:a16="http://schemas.microsoft.com/office/drawing/2014/main" id="{3F764F39-B504-4757-98E4-B2FA44459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782" name="Group 54">
                  <a:extLst>
                    <a:ext uri="{FF2B5EF4-FFF2-40B4-BE49-F238E27FC236}">
                      <a16:creationId xmlns:a16="http://schemas.microsoft.com/office/drawing/2014/main" id="{1FDB0FD9-9BF8-434E-B143-F5B9B7A799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3783" name="Oval 55">
                    <a:extLst>
                      <a:ext uri="{FF2B5EF4-FFF2-40B4-BE49-F238E27FC236}">
                        <a16:creationId xmlns:a16="http://schemas.microsoft.com/office/drawing/2014/main" id="{4C3E997D-A876-4890-9A90-B3F724DD4E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84" name="Oval 56">
                    <a:extLst>
                      <a:ext uri="{FF2B5EF4-FFF2-40B4-BE49-F238E27FC236}">
                        <a16:creationId xmlns:a16="http://schemas.microsoft.com/office/drawing/2014/main" id="{91710CE5-AE39-4AE2-BB6B-602791F383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85" name="Oval 57">
                    <a:extLst>
                      <a:ext uri="{FF2B5EF4-FFF2-40B4-BE49-F238E27FC236}">
                        <a16:creationId xmlns:a16="http://schemas.microsoft.com/office/drawing/2014/main" id="{800A8729-5B83-4BC6-B413-95E1F1421A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86" name="Oval 58">
                    <a:extLst>
                      <a:ext uri="{FF2B5EF4-FFF2-40B4-BE49-F238E27FC236}">
                        <a16:creationId xmlns:a16="http://schemas.microsoft.com/office/drawing/2014/main" id="{C0278569-BB27-469B-B774-4DE0AA0B00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807" name="Text Box 79">
                <a:extLst>
                  <a:ext uri="{FF2B5EF4-FFF2-40B4-BE49-F238E27FC236}">
                    <a16:creationId xmlns:a16="http://schemas.microsoft.com/office/drawing/2014/main" id="{99140E2C-4521-4785-9C1B-D76B94B73915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1807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3808" name="Text Box 80">
                <a:extLst>
                  <a:ext uri="{FF2B5EF4-FFF2-40B4-BE49-F238E27FC236}">
                    <a16:creationId xmlns:a16="http://schemas.microsoft.com/office/drawing/2014/main" id="{1A06B797-099F-4A5F-A28E-0106CEA0919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2100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 b="1"/>
                  <a:t>Your Text</a:t>
                </a:r>
              </a:p>
            </p:txBody>
          </p:sp>
        </p:grpSp>
        <p:grpSp>
          <p:nvGrpSpPr>
            <p:cNvPr id="73823" name="Group 95">
              <a:extLst>
                <a:ext uri="{FF2B5EF4-FFF2-40B4-BE49-F238E27FC236}">
                  <a16:creationId xmlns:a16="http://schemas.microsoft.com/office/drawing/2014/main" id="{AA930FEE-288D-4AA9-9739-209825560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7" y="1692"/>
              <a:ext cx="1079" cy="2010"/>
              <a:chOff x="2717" y="1692"/>
              <a:chExt cx="1079" cy="2010"/>
            </a:xfrm>
          </p:grpSpPr>
          <p:grpSp>
            <p:nvGrpSpPr>
              <p:cNvPr id="73734" name="Group 6">
                <a:extLst>
                  <a:ext uri="{FF2B5EF4-FFF2-40B4-BE49-F238E27FC236}">
                    <a16:creationId xmlns:a16="http://schemas.microsoft.com/office/drawing/2014/main" id="{C11081A8-DDFB-42A0-9C61-FF862C088E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2810" y="2715"/>
                <a:ext cx="1432" cy="541"/>
                <a:chOff x="2290" y="2725"/>
                <a:chExt cx="1832" cy="713"/>
              </a:xfrm>
            </p:grpSpPr>
            <p:grpSp>
              <p:nvGrpSpPr>
                <p:cNvPr id="73735" name="Group 7">
                  <a:extLst>
                    <a:ext uri="{FF2B5EF4-FFF2-40B4-BE49-F238E27FC236}">
                      <a16:creationId xmlns:a16="http://schemas.microsoft.com/office/drawing/2014/main" id="{209195E1-C219-4E1D-8DC0-57C5D90FF0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36" name="Freeform 8">
                    <a:extLst>
                      <a:ext uri="{FF2B5EF4-FFF2-40B4-BE49-F238E27FC236}">
                        <a16:creationId xmlns:a16="http://schemas.microsoft.com/office/drawing/2014/main" id="{FCE9CDD6-3AEA-4D73-A624-583E7EAA1E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37" name="Freeform 9">
                    <a:extLst>
                      <a:ext uri="{FF2B5EF4-FFF2-40B4-BE49-F238E27FC236}">
                        <a16:creationId xmlns:a16="http://schemas.microsoft.com/office/drawing/2014/main" id="{144EAA9F-7C10-4507-B1A2-E80EC883BD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738" name="Group 10">
                  <a:extLst>
                    <a:ext uri="{FF2B5EF4-FFF2-40B4-BE49-F238E27FC236}">
                      <a16:creationId xmlns:a16="http://schemas.microsoft.com/office/drawing/2014/main" id="{DB10837C-9FD8-42A9-A048-487971D4EE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39" name="Freeform 11">
                    <a:extLst>
                      <a:ext uri="{FF2B5EF4-FFF2-40B4-BE49-F238E27FC236}">
                        <a16:creationId xmlns:a16="http://schemas.microsoft.com/office/drawing/2014/main" id="{33128E95-9D6B-44B5-8965-371110F74C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0" name="Freeform 12">
                    <a:extLst>
                      <a:ext uri="{FF2B5EF4-FFF2-40B4-BE49-F238E27FC236}">
                        <a16:creationId xmlns:a16="http://schemas.microsoft.com/office/drawing/2014/main" id="{7C239D7C-1028-4A2F-BD18-F3C77368D5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741" name="Group 13">
                <a:extLst>
                  <a:ext uri="{FF2B5EF4-FFF2-40B4-BE49-F238E27FC236}">
                    <a16:creationId xmlns:a16="http://schemas.microsoft.com/office/drawing/2014/main" id="{C99175A2-3E12-48B2-8691-EB0AFD2358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7" y="1692"/>
                <a:ext cx="800" cy="824"/>
                <a:chOff x="2789" y="1625"/>
                <a:chExt cx="907" cy="907"/>
              </a:xfrm>
            </p:grpSpPr>
            <p:sp>
              <p:nvSpPr>
                <p:cNvPr id="73742" name="Oval 14">
                  <a:extLst>
                    <a:ext uri="{FF2B5EF4-FFF2-40B4-BE49-F238E27FC236}">
                      <a16:creationId xmlns:a16="http://schemas.microsoft.com/office/drawing/2014/main" id="{5C436A22-552E-49DE-9345-808EC7BEB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43" name="Oval 15">
                  <a:extLst>
                    <a:ext uri="{FF2B5EF4-FFF2-40B4-BE49-F238E27FC236}">
                      <a16:creationId xmlns:a16="http://schemas.microsoft.com/office/drawing/2014/main" id="{54DF1DC7-A3BD-4C58-88F1-A892BC856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44" name="Oval 16">
                  <a:extLst>
                    <a:ext uri="{FF2B5EF4-FFF2-40B4-BE49-F238E27FC236}">
                      <a16:creationId xmlns:a16="http://schemas.microsoft.com/office/drawing/2014/main" id="{032D5C02-D94D-47DE-9A0B-5156FA8911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45" name="Oval 17">
                  <a:extLst>
                    <a:ext uri="{FF2B5EF4-FFF2-40B4-BE49-F238E27FC236}">
                      <a16:creationId xmlns:a16="http://schemas.microsoft.com/office/drawing/2014/main" id="{F4665058-AA0E-4809-95FA-F65AD8060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746" name="Oval 18">
                  <a:extLst>
                    <a:ext uri="{FF2B5EF4-FFF2-40B4-BE49-F238E27FC236}">
                      <a16:creationId xmlns:a16="http://schemas.microsoft.com/office/drawing/2014/main" id="{0BB3B4AA-48C1-4E1C-BD8F-ABD4FA3DEF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747" name="Group 19">
                  <a:extLst>
                    <a:ext uri="{FF2B5EF4-FFF2-40B4-BE49-F238E27FC236}">
                      <a16:creationId xmlns:a16="http://schemas.microsoft.com/office/drawing/2014/main" id="{05D2DEE4-25AB-4B0E-8E86-D028401664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73748" name="Oval 20">
                    <a:extLst>
                      <a:ext uri="{FF2B5EF4-FFF2-40B4-BE49-F238E27FC236}">
                        <a16:creationId xmlns:a16="http://schemas.microsoft.com/office/drawing/2014/main" id="{620CEAAA-8CBE-44AF-9ABD-5F994D00F3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49" name="Oval 21">
                    <a:extLst>
                      <a:ext uri="{FF2B5EF4-FFF2-40B4-BE49-F238E27FC236}">
                        <a16:creationId xmlns:a16="http://schemas.microsoft.com/office/drawing/2014/main" id="{D5B4222C-C35A-4D4A-98E4-AD912138B2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50" name="Oval 22">
                    <a:extLst>
                      <a:ext uri="{FF2B5EF4-FFF2-40B4-BE49-F238E27FC236}">
                        <a16:creationId xmlns:a16="http://schemas.microsoft.com/office/drawing/2014/main" id="{4C065B74-31C3-4970-9E29-431A7843B1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751" name="Oval 23">
                    <a:extLst>
                      <a:ext uri="{FF2B5EF4-FFF2-40B4-BE49-F238E27FC236}">
                        <a16:creationId xmlns:a16="http://schemas.microsoft.com/office/drawing/2014/main" id="{F5C6D916-992E-47EC-B58A-AB0E932428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809" name="Text Box 81">
                <a:extLst>
                  <a:ext uri="{FF2B5EF4-FFF2-40B4-BE49-F238E27FC236}">
                    <a16:creationId xmlns:a16="http://schemas.microsoft.com/office/drawing/2014/main" id="{648CF0F1-FB4B-4AF6-A02B-4786BAA11BEE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2949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3810" name="Text Box 82">
                <a:extLst>
                  <a:ext uri="{FF2B5EF4-FFF2-40B4-BE49-F238E27FC236}">
                    <a16:creationId xmlns:a16="http://schemas.microsoft.com/office/drawing/2014/main" id="{51C9D279-C748-4D10-9CD4-DEE3A18F0E58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3242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 b="1"/>
                  <a:t>Your Text</a:t>
                </a:r>
              </a:p>
            </p:txBody>
          </p:sp>
        </p:grpSp>
        <p:grpSp>
          <p:nvGrpSpPr>
            <p:cNvPr id="73824" name="Group 96">
              <a:extLst>
                <a:ext uri="{FF2B5EF4-FFF2-40B4-BE49-F238E27FC236}">
                  <a16:creationId xmlns:a16="http://schemas.microsoft.com/office/drawing/2014/main" id="{3F7B37B9-3B62-47EA-9550-4B2195787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" y="1601"/>
              <a:ext cx="1199" cy="2143"/>
              <a:chOff x="3836" y="1601"/>
              <a:chExt cx="1199" cy="2143"/>
            </a:xfrm>
          </p:grpSpPr>
          <p:grpSp>
            <p:nvGrpSpPr>
              <p:cNvPr id="73752" name="Group 24">
                <a:extLst>
                  <a:ext uri="{FF2B5EF4-FFF2-40B4-BE49-F238E27FC236}">
                    <a16:creationId xmlns:a16="http://schemas.microsoft.com/office/drawing/2014/main" id="{7939EA20-65E9-4936-BD9B-18437D9FA9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77067">
                <a:off x="4049" y="2757"/>
                <a:ext cx="1432" cy="541"/>
                <a:chOff x="2290" y="2725"/>
                <a:chExt cx="1832" cy="713"/>
              </a:xfrm>
            </p:grpSpPr>
            <p:grpSp>
              <p:nvGrpSpPr>
                <p:cNvPr id="73753" name="Group 25">
                  <a:extLst>
                    <a:ext uri="{FF2B5EF4-FFF2-40B4-BE49-F238E27FC236}">
                      <a16:creationId xmlns:a16="http://schemas.microsoft.com/office/drawing/2014/main" id="{C26A1CFE-8E65-42BC-B262-3F28D2107B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73754" name="Freeform 26">
                    <a:extLst>
                      <a:ext uri="{FF2B5EF4-FFF2-40B4-BE49-F238E27FC236}">
                        <a16:creationId xmlns:a16="http://schemas.microsoft.com/office/drawing/2014/main" id="{64FD733A-4116-48E9-9962-83F795C4A1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55" name="Freeform 27">
                    <a:extLst>
                      <a:ext uri="{FF2B5EF4-FFF2-40B4-BE49-F238E27FC236}">
                        <a16:creationId xmlns:a16="http://schemas.microsoft.com/office/drawing/2014/main" id="{7400B694-5CCE-4EC2-809E-7B9F3D218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756" name="Group 28">
                  <a:extLst>
                    <a:ext uri="{FF2B5EF4-FFF2-40B4-BE49-F238E27FC236}">
                      <a16:creationId xmlns:a16="http://schemas.microsoft.com/office/drawing/2014/main" id="{944B4833-4243-4FF1-BF13-B95E5F0054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73757" name="Freeform 29">
                    <a:extLst>
                      <a:ext uri="{FF2B5EF4-FFF2-40B4-BE49-F238E27FC236}">
                        <a16:creationId xmlns:a16="http://schemas.microsoft.com/office/drawing/2014/main" id="{6FC7B1EE-14D2-4D53-822D-9CE9D11E0A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58" name="Freeform 30">
                    <a:extLst>
                      <a:ext uri="{FF2B5EF4-FFF2-40B4-BE49-F238E27FC236}">
                        <a16:creationId xmlns:a16="http://schemas.microsoft.com/office/drawing/2014/main" id="{E49DAD12-D0EF-45B2-B2F2-A4B4640D7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759" name="Oval 31">
                <a:extLst>
                  <a:ext uri="{FF2B5EF4-FFF2-40B4-BE49-F238E27FC236}">
                    <a16:creationId xmlns:a16="http://schemas.microsoft.com/office/drawing/2014/main" id="{60FDB2FC-7436-4192-BBA9-30BD05EECF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60" name="Oval 32">
                <a:extLst>
                  <a:ext uri="{FF2B5EF4-FFF2-40B4-BE49-F238E27FC236}">
                    <a16:creationId xmlns:a16="http://schemas.microsoft.com/office/drawing/2014/main" id="{735AEA5D-F75C-4CA9-BABE-33BE680C47A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61" name="Oval 33">
                <a:extLst>
                  <a:ext uri="{FF2B5EF4-FFF2-40B4-BE49-F238E27FC236}">
                    <a16:creationId xmlns:a16="http://schemas.microsoft.com/office/drawing/2014/main" id="{DF556A1F-4451-4B76-91E8-B580B5B7C0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00" y="1666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62" name="Oval 34">
                <a:extLst>
                  <a:ext uri="{FF2B5EF4-FFF2-40B4-BE49-F238E27FC236}">
                    <a16:creationId xmlns:a16="http://schemas.microsoft.com/office/drawing/2014/main" id="{39CAEB45-73C1-4558-918F-47069E393C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01" y="1668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63" name="Oval 35">
                <a:extLst>
                  <a:ext uri="{FF2B5EF4-FFF2-40B4-BE49-F238E27FC236}">
                    <a16:creationId xmlns:a16="http://schemas.microsoft.com/office/drawing/2014/main" id="{E3B0688F-6B69-428F-A5B1-5F71337EE9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41" y="1709"/>
                <a:ext cx="751" cy="7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3764" name="Group 36">
                <a:extLst>
                  <a:ext uri="{FF2B5EF4-FFF2-40B4-BE49-F238E27FC236}">
                    <a16:creationId xmlns:a16="http://schemas.microsoft.com/office/drawing/2014/main" id="{B9AE1542-C29B-4CF0-B44D-64BE8195A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3" y="1721"/>
                <a:ext cx="728" cy="749"/>
                <a:chOff x="4166" y="1706"/>
                <a:chExt cx="1252" cy="1252"/>
              </a:xfrm>
            </p:grpSpPr>
            <p:sp>
              <p:nvSpPr>
                <p:cNvPr id="73765" name="Oval 37">
                  <a:extLst>
                    <a:ext uri="{FF2B5EF4-FFF2-40B4-BE49-F238E27FC236}">
                      <a16:creationId xmlns:a16="http://schemas.microsoft.com/office/drawing/2014/main" id="{B8F37BB2-0584-4CF9-B0C3-C09D7B78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3766" name="Oval 38">
                  <a:extLst>
                    <a:ext uri="{FF2B5EF4-FFF2-40B4-BE49-F238E27FC236}">
                      <a16:creationId xmlns:a16="http://schemas.microsoft.com/office/drawing/2014/main" id="{A5BC0F51-EE5D-4A62-9BEB-A3E32FE29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3767" name="Oval 39">
                  <a:extLst>
                    <a:ext uri="{FF2B5EF4-FFF2-40B4-BE49-F238E27FC236}">
                      <a16:creationId xmlns:a16="http://schemas.microsoft.com/office/drawing/2014/main" id="{9646AFDB-B0C8-4EEC-A6EF-521D329BE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3768" name="Oval 40">
                  <a:extLst>
                    <a:ext uri="{FF2B5EF4-FFF2-40B4-BE49-F238E27FC236}">
                      <a16:creationId xmlns:a16="http://schemas.microsoft.com/office/drawing/2014/main" id="{44A49936-BF95-43D8-B813-1FA891B27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3811" name="Text Box 83">
                <a:extLst>
                  <a:ext uri="{FF2B5EF4-FFF2-40B4-BE49-F238E27FC236}">
                    <a16:creationId xmlns:a16="http://schemas.microsoft.com/office/drawing/2014/main" id="{386895C1-88E8-42C1-85EE-341A35824F1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4179" y="292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73812" name="Text Box 84">
                <a:extLst>
                  <a:ext uri="{FF2B5EF4-FFF2-40B4-BE49-F238E27FC236}">
                    <a16:creationId xmlns:a16="http://schemas.microsoft.com/office/drawing/2014/main" id="{FA953D8D-FF2F-404D-8555-0FACAC69875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3925970">
                <a:off x="4471" y="275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 b="1"/>
                  <a:t>Your Text</a:t>
                </a:r>
              </a:p>
            </p:txBody>
          </p:sp>
        </p:grpSp>
        <p:grpSp>
          <p:nvGrpSpPr>
            <p:cNvPr id="73813" name="Group 85">
              <a:extLst>
                <a:ext uri="{FF2B5EF4-FFF2-40B4-BE49-F238E27FC236}">
                  <a16:creationId xmlns:a16="http://schemas.microsoft.com/office/drawing/2014/main" id="{6D795CAA-5F4C-4092-8E0C-831EBE38C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280"/>
              <a:ext cx="3880" cy="256"/>
              <a:chOff x="967" y="1152"/>
              <a:chExt cx="3880" cy="256"/>
            </a:xfrm>
          </p:grpSpPr>
          <p:sp>
            <p:nvSpPr>
              <p:cNvPr id="73814" name="Text Box 86">
                <a:extLst>
                  <a:ext uri="{FF2B5EF4-FFF2-40B4-BE49-F238E27FC236}">
                    <a16:creationId xmlns:a16="http://schemas.microsoft.com/office/drawing/2014/main" id="{FB986FF6-08E6-4312-BA23-1576CE5773D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967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>
                    <a:latin typeface="Verdana" panose="020B0604030504040204" pitchFamily="34" charset="0"/>
                  </a:rPr>
                  <a:t>2001</a:t>
                </a:r>
              </a:p>
            </p:txBody>
          </p:sp>
          <p:sp>
            <p:nvSpPr>
              <p:cNvPr id="73815" name="Text Box 87">
                <a:extLst>
                  <a:ext uri="{FF2B5EF4-FFF2-40B4-BE49-F238E27FC236}">
                    <a16:creationId xmlns:a16="http://schemas.microsoft.com/office/drawing/2014/main" id="{F860874E-18CE-48FD-B643-5DC20A6896E5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>
                    <a:latin typeface="Verdana" panose="020B0604030504040204" pitchFamily="34" charset="0"/>
                  </a:rPr>
                  <a:t>2002</a:t>
                </a:r>
              </a:p>
            </p:txBody>
          </p:sp>
          <p:sp>
            <p:nvSpPr>
              <p:cNvPr id="73816" name="Text Box 88">
                <a:extLst>
                  <a:ext uri="{FF2B5EF4-FFF2-40B4-BE49-F238E27FC236}">
                    <a16:creationId xmlns:a16="http://schemas.microsoft.com/office/drawing/2014/main" id="{5685CAB3-8D95-4E58-9D3F-59052CC4D4B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1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>
                    <a:latin typeface="Verdana" panose="020B0604030504040204" pitchFamily="34" charset="0"/>
                  </a:rPr>
                  <a:t>2003</a:t>
                </a:r>
              </a:p>
            </p:txBody>
          </p:sp>
          <p:sp>
            <p:nvSpPr>
              <p:cNvPr id="73817" name="Text Box 89">
                <a:extLst>
                  <a:ext uri="{FF2B5EF4-FFF2-40B4-BE49-F238E27FC236}">
                    <a16:creationId xmlns:a16="http://schemas.microsoft.com/office/drawing/2014/main" id="{D33F2BB0-DDBA-4689-9B24-7CC2270139A4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4275" y="1152"/>
                <a:ext cx="5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b="1">
                    <a:latin typeface="Verdana" panose="020B0604030504040204" pitchFamily="34" charset="0"/>
                  </a:rPr>
                  <a:t>2004</a:t>
                </a:r>
              </a:p>
            </p:txBody>
          </p:sp>
          <p:cxnSp>
            <p:nvCxnSpPr>
              <p:cNvPr id="73818" name="AutoShape 90">
                <a:extLst>
                  <a:ext uri="{FF2B5EF4-FFF2-40B4-BE49-F238E27FC236}">
                    <a16:creationId xmlns:a16="http://schemas.microsoft.com/office/drawing/2014/main" id="{9F360A3C-15AE-48B4-9871-EF6E7D60D291}"/>
                  </a:ext>
                </a:extLst>
              </p:cNvPr>
              <p:cNvCxnSpPr>
                <a:cxnSpLocks noChangeShapeType="1"/>
                <a:stCxn id="73814" idx="3"/>
                <a:endCxn id="73815" idx="1"/>
              </p:cNvCxnSpPr>
              <p:nvPr/>
            </p:nvCxnSpPr>
            <p:spPr bwMode="gray">
              <a:xfrm>
                <a:off x="1451" y="1293"/>
                <a:ext cx="621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819" name="AutoShape 91">
                <a:extLst>
                  <a:ext uri="{FF2B5EF4-FFF2-40B4-BE49-F238E27FC236}">
                    <a16:creationId xmlns:a16="http://schemas.microsoft.com/office/drawing/2014/main" id="{0F561F44-8C7C-47A3-BF3B-2F3227AAD838}"/>
                  </a:ext>
                </a:extLst>
              </p:cNvPr>
              <p:cNvCxnSpPr>
                <a:cxnSpLocks noChangeShapeType="1"/>
                <a:stCxn id="73815" idx="3"/>
                <a:endCxn id="73816" idx="1"/>
              </p:cNvCxnSpPr>
              <p:nvPr/>
            </p:nvCxnSpPr>
            <p:spPr bwMode="gray">
              <a:xfrm>
                <a:off x="2556" y="1293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820" name="AutoShape 92">
                <a:extLst>
                  <a:ext uri="{FF2B5EF4-FFF2-40B4-BE49-F238E27FC236}">
                    <a16:creationId xmlns:a16="http://schemas.microsoft.com/office/drawing/2014/main" id="{4F801B77-B4C6-4CF8-9B3F-443F6B25728E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>
                <a:off x="3656" y="1296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516B8E87-EF72-4CF9-B92B-4E5E1EB9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1D60966-9BD0-4280-878D-263204F93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0596F582-1133-4095-B7C5-01BB878E490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524000"/>
            <a:ext cx="5715000" cy="4191000"/>
            <a:chOff x="1056" y="960"/>
            <a:chExt cx="3696" cy="2754"/>
          </a:xfrm>
        </p:grpSpPr>
        <p:grpSp>
          <p:nvGrpSpPr>
            <p:cNvPr id="74756" name="Group 4">
              <a:extLst>
                <a:ext uri="{FF2B5EF4-FFF2-40B4-BE49-F238E27FC236}">
                  <a16:creationId xmlns:a16="http://schemas.microsoft.com/office/drawing/2014/main" id="{012FB3BB-0783-4644-9E48-511C83421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960"/>
              <a:ext cx="3696" cy="820"/>
              <a:chOff x="912" y="1008"/>
              <a:chExt cx="3984" cy="912"/>
            </a:xfrm>
          </p:grpSpPr>
          <p:sp>
            <p:nvSpPr>
              <p:cNvPr id="74757" name="AutoShape 5">
                <a:extLst>
                  <a:ext uri="{FF2B5EF4-FFF2-40B4-BE49-F238E27FC236}">
                    <a16:creationId xmlns:a16="http://schemas.microsoft.com/office/drawing/2014/main" id="{68B69529-7D3F-4339-8814-1A2855B8829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1008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6471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758" name="Group 6">
                <a:extLst>
                  <a:ext uri="{FF2B5EF4-FFF2-40B4-BE49-F238E27FC236}">
                    <a16:creationId xmlns:a16="http://schemas.microsoft.com/office/drawing/2014/main" id="{7A4E1571-8CA5-4244-80BC-15D544B90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1092"/>
                <a:ext cx="768" cy="746"/>
                <a:chOff x="999" y="1092"/>
                <a:chExt cx="768" cy="746"/>
              </a:xfrm>
            </p:grpSpPr>
            <p:sp>
              <p:nvSpPr>
                <p:cNvPr id="74759" name="AutoShape 7">
                  <a:extLst>
                    <a:ext uri="{FF2B5EF4-FFF2-40B4-BE49-F238E27FC236}">
                      <a16:creationId xmlns:a16="http://schemas.microsoft.com/office/drawing/2014/main" id="{165A6289-6DD1-4172-B7D5-2803BB013D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1092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60" name="Freeform 8">
                  <a:extLst>
                    <a:ext uri="{FF2B5EF4-FFF2-40B4-BE49-F238E27FC236}">
                      <a16:creationId xmlns:a16="http://schemas.microsoft.com/office/drawing/2014/main" id="{C02D76C1-6CA2-4FE9-B677-3377D726566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1140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4510"/>
                        <a:invGamma/>
                      </a:schemeClr>
                    </a:gs>
                    <a:gs pos="5000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5451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61" name="Text Box 9">
                  <a:extLst>
                    <a:ext uri="{FF2B5EF4-FFF2-40B4-BE49-F238E27FC236}">
                      <a16:creationId xmlns:a16="http://schemas.microsoft.com/office/drawing/2014/main" id="{5D68A247-9DEB-46B1-B838-FD8630A1B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076" y="1295"/>
                  <a:ext cx="598" cy="3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28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Title</a:t>
                  </a:r>
                </a:p>
              </p:txBody>
            </p:sp>
          </p:grpSp>
          <p:sp>
            <p:nvSpPr>
              <p:cNvPr id="74762" name="Text Box 10">
                <a:extLst>
                  <a:ext uri="{FF2B5EF4-FFF2-40B4-BE49-F238E27FC236}">
                    <a16:creationId xmlns:a16="http://schemas.microsoft.com/office/drawing/2014/main" id="{FABE2D47-FC0C-4AAC-83EA-0A5DE028E55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71" y="1150"/>
                <a:ext cx="2929" cy="6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>
                    <a:solidFill>
                      <a:srgbClr val="000000"/>
                    </a:solidFill>
                  </a:rPr>
                  <a:t>ThemeGallery</a:t>
                </a:r>
                <a:r>
                  <a:rPr lang="en-US" altLang="en-US">
                    <a:solidFill>
                      <a:srgbClr val="000000"/>
                    </a:solidFill>
                  </a:rPr>
                  <a:t> is a Design Digital Content &amp; Contents mall developed by Guild Design Inc.</a:t>
                </a:r>
              </a:p>
            </p:txBody>
          </p:sp>
        </p:grpSp>
        <p:grpSp>
          <p:nvGrpSpPr>
            <p:cNvPr id="74763" name="Group 11">
              <a:extLst>
                <a:ext uri="{FF2B5EF4-FFF2-40B4-BE49-F238E27FC236}">
                  <a16:creationId xmlns:a16="http://schemas.microsoft.com/office/drawing/2014/main" id="{9072566B-7C26-4ACD-90D5-EB58FF94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4"/>
              <a:ext cx="3696" cy="820"/>
              <a:chOff x="912" y="2016"/>
              <a:chExt cx="3984" cy="912"/>
            </a:xfrm>
          </p:grpSpPr>
          <p:sp>
            <p:nvSpPr>
              <p:cNvPr id="74764" name="AutoShape 12">
                <a:extLst>
                  <a:ext uri="{FF2B5EF4-FFF2-40B4-BE49-F238E27FC236}">
                    <a16:creationId xmlns:a16="http://schemas.microsoft.com/office/drawing/2014/main" id="{2D4831B6-3EC4-4560-9515-254DE00F11E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201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9216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765" name="Group 13">
                <a:extLst>
                  <a:ext uri="{FF2B5EF4-FFF2-40B4-BE49-F238E27FC236}">
                    <a16:creationId xmlns:a16="http://schemas.microsoft.com/office/drawing/2014/main" id="{5E7F86F5-6E61-4E2A-BFC9-22E34A4D7E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2100"/>
                <a:ext cx="768" cy="746"/>
                <a:chOff x="999" y="2100"/>
                <a:chExt cx="768" cy="746"/>
              </a:xfrm>
            </p:grpSpPr>
            <p:sp>
              <p:nvSpPr>
                <p:cNvPr id="74766" name="AutoShape 14">
                  <a:extLst>
                    <a:ext uri="{FF2B5EF4-FFF2-40B4-BE49-F238E27FC236}">
                      <a16:creationId xmlns:a16="http://schemas.microsoft.com/office/drawing/2014/main" id="{1482D1FD-A7C8-4498-AA91-7B52F8A8B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210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72549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67" name="Freeform 15">
                  <a:extLst>
                    <a:ext uri="{FF2B5EF4-FFF2-40B4-BE49-F238E27FC236}">
                      <a16:creationId xmlns:a16="http://schemas.microsoft.com/office/drawing/2014/main" id="{29CE8E71-CFF8-45FE-AD95-06826A411E9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214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235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68" name="Text Box 16">
                  <a:extLst>
                    <a:ext uri="{FF2B5EF4-FFF2-40B4-BE49-F238E27FC236}">
                      <a16:creationId xmlns:a16="http://schemas.microsoft.com/office/drawing/2014/main" id="{EFAAD8E9-AB79-46C0-9222-0748749AE4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076" y="2304"/>
                  <a:ext cx="598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28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Title</a:t>
                  </a:r>
                </a:p>
              </p:txBody>
            </p:sp>
          </p:grpSp>
          <p:sp>
            <p:nvSpPr>
              <p:cNvPr id="74769" name="Text Box 17">
                <a:extLst>
                  <a:ext uri="{FF2B5EF4-FFF2-40B4-BE49-F238E27FC236}">
                    <a16:creationId xmlns:a16="http://schemas.microsoft.com/office/drawing/2014/main" id="{574C2B29-C754-4DA1-A1E9-1485DB54590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71" y="2141"/>
                <a:ext cx="2929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>
                    <a:solidFill>
                      <a:srgbClr val="000000"/>
                    </a:solidFill>
                  </a:rPr>
                  <a:t>ThemeGallery</a:t>
                </a:r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000000"/>
                    </a:solidFill>
                  </a:rPr>
                  <a:t>is a Design Digital Content &amp; Contents mall developed by Guild Design Inc.</a:t>
                </a:r>
              </a:p>
            </p:txBody>
          </p:sp>
        </p:grpSp>
        <p:grpSp>
          <p:nvGrpSpPr>
            <p:cNvPr id="74770" name="Group 18">
              <a:extLst>
                <a:ext uri="{FF2B5EF4-FFF2-40B4-BE49-F238E27FC236}">
                  <a16:creationId xmlns:a16="http://schemas.microsoft.com/office/drawing/2014/main" id="{6423910E-1F53-4CA8-BA40-829AF9759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894"/>
              <a:ext cx="3696" cy="820"/>
              <a:chOff x="912" y="3036"/>
              <a:chExt cx="3984" cy="912"/>
            </a:xfrm>
          </p:grpSpPr>
          <p:sp>
            <p:nvSpPr>
              <p:cNvPr id="74771" name="AutoShape 19">
                <a:extLst>
                  <a:ext uri="{FF2B5EF4-FFF2-40B4-BE49-F238E27FC236}">
                    <a16:creationId xmlns:a16="http://schemas.microsoft.com/office/drawing/2014/main" id="{4BEFD051-0704-4EBF-A88D-50A01E1BDF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303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48627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772" name="Group 20">
                <a:extLst>
                  <a:ext uri="{FF2B5EF4-FFF2-40B4-BE49-F238E27FC236}">
                    <a16:creationId xmlns:a16="http://schemas.microsoft.com/office/drawing/2014/main" id="{B3DDD698-4BBE-4B0F-8E08-BBD13C2491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3120"/>
                <a:ext cx="768" cy="746"/>
                <a:chOff x="999" y="3120"/>
                <a:chExt cx="768" cy="746"/>
              </a:xfrm>
            </p:grpSpPr>
            <p:sp>
              <p:nvSpPr>
                <p:cNvPr id="74773" name="AutoShape 21">
                  <a:extLst>
                    <a:ext uri="{FF2B5EF4-FFF2-40B4-BE49-F238E27FC236}">
                      <a16:creationId xmlns:a16="http://schemas.microsoft.com/office/drawing/2014/main" id="{B73DD444-BD4A-4A64-96F2-5BED04F63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312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tint val="63529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74" name="Freeform 22">
                  <a:extLst>
                    <a:ext uri="{FF2B5EF4-FFF2-40B4-BE49-F238E27FC236}">
                      <a16:creationId xmlns:a16="http://schemas.microsoft.com/office/drawing/2014/main" id="{23CFF0B4-AC46-41BF-ACA7-02698662CC4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316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48627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75" name="Text Box 23">
                  <a:extLst>
                    <a:ext uri="{FF2B5EF4-FFF2-40B4-BE49-F238E27FC236}">
                      <a16:creationId xmlns:a16="http://schemas.microsoft.com/office/drawing/2014/main" id="{7B3F5DC5-7830-4B26-B654-A74589EB4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076" y="3324"/>
                  <a:ext cx="598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28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Title</a:t>
                  </a:r>
                </a:p>
              </p:txBody>
            </p:sp>
          </p:grpSp>
          <p:sp>
            <p:nvSpPr>
              <p:cNvPr id="74776" name="Text Box 24">
                <a:extLst>
                  <a:ext uri="{FF2B5EF4-FFF2-40B4-BE49-F238E27FC236}">
                    <a16:creationId xmlns:a16="http://schemas.microsoft.com/office/drawing/2014/main" id="{3CEC0F41-E8AB-404C-99BE-2A2260969BF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71" y="3161"/>
                <a:ext cx="2929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>
                    <a:solidFill>
                      <a:srgbClr val="000000"/>
                    </a:solidFill>
                  </a:rPr>
                  <a:t>ThemeGallery</a:t>
                </a:r>
                <a:r>
                  <a:rPr lang="en-US" altLang="en-US">
                    <a:solidFill>
                      <a:srgbClr val="000000"/>
                    </a:solidFill>
                  </a:rPr>
                  <a:t> is a Design Digital Content &amp; Contents mall developed by Guild Design Inc.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2A2F8B2E-9F66-4685-A83E-2D2B000B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B25136C-20F4-4FD5-A1EA-28C94B076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Diagram</a:t>
            </a:r>
          </a:p>
        </p:txBody>
      </p:sp>
      <p:sp>
        <p:nvSpPr>
          <p:cNvPr id="75779" name="AutoShape 3">
            <a:extLst>
              <a:ext uri="{FF2B5EF4-FFF2-40B4-BE49-F238E27FC236}">
                <a16:creationId xmlns:a16="http://schemas.microsoft.com/office/drawing/2014/main" id="{5D551CDD-1758-4A22-8CB7-0AEA5AA4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AutoShape 4">
            <a:extLst>
              <a:ext uri="{FF2B5EF4-FFF2-40B4-BE49-F238E27FC236}">
                <a16:creationId xmlns:a16="http://schemas.microsoft.com/office/drawing/2014/main" id="{3866463C-18A7-4BA1-BE40-EF148E6E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AutoShape 5">
            <a:extLst>
              <a:ext uri="{FF2B5EF4-FFF2-40B4-BE49-F238E27FC236}">
                <a16:creationId xmlns:a16="http://schemas.microsoft.com/office/drawing/2014/main" id="{B2A55656-6160-4D7B-BCC5-EEA1F247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AutoShape 6">
            <a:extLst>
              <a:ext uri="{FF2B5EF4-FFF2-40B4-BE49-F238E27FC236}">
                <a16:creationId xmlns:a16="http://schemas.microsoft.com/office/drawing/2014/main" id="{CF37F195-B0A7-4BBF-9D59-1DAC174E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3" name="Group 7">
            <a:extLst>
              <a:ext uri="{FF2B5EF4-FFF2-40B4-BE49-F238E27FC236}">
                <a16:creationId xmlns:a16="http://schemas.microsoft.com/office/drawing/2014/main" id="{66AEECD3-0B83-46A3-A434-5601BE5859E7}"/>
              </a:ext>
            </a:extLst>
          </p:cNvPr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75784" name="Rectangle 8">
              <a:extLst>
                <a:ext uri="{FF2B5EF4-FFF2-40B4-BE49-F238E27FC236}">
                  <a16:creationId xmlns:a16="http://schemas.microsoft.com/office/drawing/2014/main" id="{C3FCE960-1E16-476C-A3D2-1F22855E7D7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75785" name="Group 9">
              <a:extLst>
                <a:ext uri="{FF2B5EF4-FFF2-40B4-BE49-F238E27FC236}">
                  <a16:creationId xmlns:a16="http://schemas.microsoft.com/office/drawing/2014/main" id="{1BE3946E-C153-41AB-A286-CADEC5D74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75786" name="Oval 10">
                <a:extLst>
                  <a:ext uri="{FF2B5EF4-FFF2-40B4-BE49-F238E27FC236}">
                    <a16:creationId xmlns:a16="http://schemas.microsoft.com/office/drawing/2014/main" id="{A3B0CF93-A7B6-4EBA-A275-D178B76564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Rectangle 11">
                <a:extLst>
                  <a:ext uri="{FF2B5EF4-FFF2-40B4-BE49-F238E27FC236}">
                    <a16:creationId xmlns:a16="http://schemas.microsoft.com/office/drawing/2014/main" id="{1A2EC6DF-9048-4084-8BDA-B5746A7311D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8" name="Oval 12">
                <a:extLst>
                  <a:ext uri="{FF2B5EF4-FFF2-40B4-BE49-F238E27FC236}">
                    <a16:creationId xmlns:a16="http://schemas.microsoft.com/office/drawing/2014/main" id="{EB9877D6-1D7B-4711-9851-56DB2E9754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9" name="Oval 13">
                <a:extLst>
                  <a:ext uri="{FF2B5EF4-FFF2-40B4-BE49-F238E27FC236}">
                    <a16:creationId xmlns:a16="http://schemas.microsoft.com/office/drawing/2014/main" id="{3485E3D7-601C-4D57-84DE-3BD4125E0E9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790" name="Rectangle 14">
              <a:extLst>
                <a:ext uri="{FF2B5EF4-FFF2-40B4-BE49-F238E27FC236}">
                  <a16:creationId xmlns:a16="http://schemas.microsoft.com/office/drawing/2014/main" id="{327164D6-44C6-4EBF-A1DD-9E2906884CE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75791" name="Group 15">
              <a:extLst>
                <a:ext uri="{FF2B5EF4-FFF2-40B4-BE49-F238E27FC236}">
                  <a16:creationId xmlns:a16="http://schemas.microsoft.com/office/drawing/2014/main" id="{EC339ABD-DB3B-428E-9CB3-A7193E143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75792" name="Oval 16">
                <a:extLst>
                  <a:ext uri="{FF2B5EF4-FFF2-40B4-BE49-F238E27FC236}">
                    <a16:creationId xmlns:a16="http://schemas.microsoft.com/office/drawing/2014/main" id="{AF47A104-FA79-4BAD-8738-A83995A247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3" name="Rectangle 17">
                <a:extLst>
                  <a:ext uri="{FF2B5EF4-FFF2-40B4-BE49-F238E27FC236}">
                    <a16:creationId xmlns:a16="http://schemas.microsoft.com/office/drawing/2014/main" id="{61BF1DD4-6CC7-475A-A16E-C45042EEB9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4" name="Oval 18">
                <a:extLst>
                  <a:ext uri="{FF2B5EF4-FFF2-40B4-BE49-F238E27FC236}">
                    <a16:creationId xmlns:a16="http://schemas.microsoft.com/office/drawing/2014/main" id="{55CBFB30-657A-40EF-8649-911A5EF3AB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5" name="Oval 19">
                <a:extLst>
                  <a:ext uri="{FF2B5EF4-FFF2-40B4-BE49-F238E27FC236}">
                    <a16:creationId xmlns:a16="http://schemas.microsoft.com/office/drawing/2014/main" id="{03658F74-D795-4419-9B53-1D6EE64789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796" name="Rectangle 20">
              <a:extLst>
                <a:ext uri="{FF2B5EF4-FFF2-40B4-BE49-F238E27FC236}">
                  <a16:creationId xmlns:a16="http://schemas.microsoft.com/office/drawing/2014/main" id="{1A066538-B240-41BF-9C28-30BB10B72BF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75797" name="Group 21">
              <a:extLst>
                <a:ext uri="{FF2B5EF4-FFF2-40B4-BE49-F238E27FC236}">
                  <a16:creationId xmlns:a16="http://schemas.microsoft.com/office/drawing/2014/main" id="{B1DBA635-4D86-4A50-B6F5-934724E5E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75798" name="Oval 22">
                <a:extLst>
                  <a:ext uri="{FF2B5EF4-FFF2-40B4-BE49-F238E27FC236}">
                    <a16:creationId xmlns:a16="http://schemas.microsoft.com/office/drawing/2014/main" id="{0280012F-835C-4784-A2C5-A643A346165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9" name="Rectangle 23">
                <a:extLst>
                  <a:ext uri="{FF2B5EF4-FFF2-40B4-BE49-F238E27FC236}">
                    <a16:creationId xmlns:a16="http://schemas.microsoft.com/office/drawing/2014/main" id="{BD8715DA-D1AA-420E-A19C-5581A57D12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0" name="Oval 24">
                <a:extLst>
                  <a:ext uri="{FF2B5EF4-FFF2-40B4-BE49-F238E27FC236}">
                    <a16:creationId xmlns:a16="http://schemas.microsoft.com/office/drawing/2014/main" id="{58E9AF13-8E5A-4488-A6AF-7CB862BAFA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1" name="Oval 25">
                <a:extLst>
                  <a:ext uri="{FF2B5EF4-FFF2-40B4-BE49-F238E27FC236}">
                    <a16:creationId xmlns:a16="http://schemas.microsoft.com/office/drawing/2014/main" id="{339561AC-7EED-4D72-B833-21665430AC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02" name="Rectangle 26">
              <a:extLst>
                <a:ext uri="{FF2B5EF4-FFF2-40B4-BE49-F238E27FC236}">
                  <a16:creationId xmlns:a16="http://schemas.microsoft.com/office/drawing/2014/main" id="{A93D6E90-B8B2-423E-878B-21243ED673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75803" name="Rectangle 27">
            <a:extLst>
              <a:ext uri="{FF2B5EF4-FFF2-40B4-BE49-F238E27FC236}">
                <a16:creationId xmlns:a16="http://schemas.microsoft.com/office/drawing/2014/main" id="{E71944ED-2945-427A-A150-7F17352B15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75804" name="Rectangle 28">
            <a:extLst>
              <a:ext uri="{FF2B5EF4-FFF2-40B4-BE49-F238E27FC236}">
                <a16:creationId xmlns:a16="http://schemas.microsoft.com/office/drawing/2014/main" id="{058E8A15-9122-4592-8F8F-7E981CF53D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75805" name="Rectangle 29">
            <a:extLst>
              <a:ext uri="{FF2B5EF4-FFF2-40B4-BE49-F238E27FC236}">
                <a16:creationId xmlns:a16="http://schemas.microsoft.com/office/drawing/2014/main" id="{9E081575-263C-4764-A201-2A2A562E4B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AE7D85DA-B288-450B-B553-56AA80E3CB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FC258A5C-00F8-4D1E-88C0-84C18B6F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TEXT</a:t>
            </a:r>
          </a:p>
        </p:txBody>
      </p:sp>
      <p:sp>
        <p:nvSpPr>
          <p:cNvPr id="75808" name="Rectangle 32">
            <a:extLst>
              <a:ext uri="{FF2B5EF4-FFF2-40B4-BE49-F238E27FC236}">
                <a16:creationId xmlns:a16="http://schemas.microsoft.com/office/drawing/2014/main" id="{96846295-7F6A-4FBB-8977-F0669124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TEXT</a:t>
            </a:r>
          </a:p>
        </p:txBody>
      </p:sp>
      <p:sp>
        <p:nvSpPr>
          <p:cNvPr id="75809" name="Rectangle 33">
            <a:extLst>
              <a:ext uri="{FF2B5EF4-FFF2-40B4-BE49-F238E27FC236}">
                <a16:creationId xmlns:a16="http://schemas.microsoft.com/office/drawing/2014/main" id="{833F1A44-9540-4437-AEAA-FA775F0D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TEXT</a:t>
            </a:r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45CA9918-2343-4218-A1AD-1A0AC5D4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TEXT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5CD3E7C2-1E89-475F-9213-DACAC668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AAB6C9A-2360-45CD-9A35-0CDB203BE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</a:t>
            </a:r>
          </a:p>
        </p:txBody>
      </p:sp>
      <p:graphicFrame>
        <p:nvGraphicFramePr>
          <p:cNvPr id="76803" name="Group 3">
            <a:extLst>
              <a:ext uri="{FF2B5EF4-FFF2-40B4-BE49-F238E27FC236}">
                <a16:creationId xmlns:a16="http://schemas.microsoft.com/office/drawing/2014/main" id="{2F79A9C4-B3AB-4946-BCE8-5EE99B7CD2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9950" y="2100263"/>
          <a:ext cx="7427913" cy="3228975"/>
        </p:xfrm>
        <a:graphic>
          <a:graphicData uri="http://schemas.openxmlformats.org/drawingml/2006/table">
            <a:tbl>
              <a:tblPr/>
              <a:tblGrid>
                <a:gridCol w="1674813">
                  <a:extLst>
                    <a:ext uri="{9D8B030D-6E8A-4147-A177-3AD203B41FA5}">
                      <a16:colId xmlns:a16="http://schemas.microsoft.com/office/drawing/2014/main" val="5880863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6239962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9291652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29749277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18911968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8407922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70349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5468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077199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8311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8699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45449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982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B9E007E2-F93E-498F-BB08-0E95CBDD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grpSp>
        <p:nvGrpSpPr>
          <p:cNvPr id="77827" name="Group 3">
            <a:extLst>
              <a:ext uri="{FF2B5EF4-FFF2-40B4-BE49-F238E27FC236}">
                <a16:creationId xmlns:a16="http://schemas.microsoft.com/office/drawing/2014/main" id="{7B6D4BFE-ABB0-4068-880F-BEBA8294B82B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2133600"/>
            <a:ext cx="6332537" cy="3711575"/>
            <a:chOff x="1003" y="1344"/>
            <a:chExt cx="3989" cy="2338"/>
          </a:xfrm>
        </p:grpSpPr>
        <p:sp>
          <p:nvSpPr>
            <p:cNvPr id="77828" name="Oval 4">
              <a:extLst>
                <a:ext uri="{FF2B5EF4-FFF2-40B4-BE49-F238E27FC236}">
                  <a16:creationId xmlns:a16="http://schemas.microsoft.com/office/drawing/2014/main" id="{0E739C94-034A-475B-BD99-EF6C852888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88" y="2847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292929">
                    <a:gamma/>
                    <a:tint val="0"/>
                    <a:invGamma/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7829" name="Oval 5">
              <a:extLst>
                <a:ext uri="{FF2B5EF4-FFF2-40B4-BE49-F238E27FC236}">
                  <a16:creationId xmlns:a16="http://schemas.microsoft.com/office/drawing/2014/main" id="{437A198E-E013-40C3-A6F5-14167A8498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054" y="1517"/>
              <a:ext cx="3582" cy="1900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39216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0" name="Oval 6">
              <a:extLst>
                <a:ext uri="{FF2B5EF4-FFF2-40B4-BE49-F238E27FC236}">
                  <a16:creationId xmlns:a16="http://schemas.microsoft.com/office/drawing/2014/main" id="{4253A128-55C3-472A-9DFA-9F4BC3C746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066" y="1414"/>
              <a:ext cx="3505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Arc 7">
              <a:extLst>
                <a:ext uri="{FF2B5EF4-FFF2-40B4-BE49-F238E27FC236}">
                  <a16:creationId xmlns:a16="http://schemas.microsoft.com/office/drawing/2014/main" id="{42FA6996-3465-4A34-AF24-1688692A2277}"/>
                </a:ext>
              </a:extLst>
            </p:cNvPr>
            <p:cNvSpPr>
              <a:spLocks/>
            </p:cNvSpPr>
            <p:nvPr/>
          </p:nvSpPr>
          <p:spPr bwMode="gray">
            <a:xfrm rot="-998297">
              <a:off x="2740" y="1344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2" name="Arc 8">
              <a:extLst>
                <a:ext uri="{FF2B5EF4-FFF2-40B4-BE49-F238E27FC236}">
                  <a16:creationId xmlns:a16="http://schemas.microsoft.com/office/drawing/2014/main" id="{9C129962-3B1A-46E3-94F4-5F1506CE3632}"/>
                </a:ext>
              </a:extLst>
            </p:cNvPr>
            <p:cNvSpPr>
              <a:spLocks/>
            </p:cNvSpPr>
            <p:nvPr/>
          </p:nvSpPr>
          <p:spPr bwMode="gray">
            <a:xfrm rot="20601703" flipH="1">
              <a:off x="1221" y="2525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600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600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rgbClr val="D4964A"/>
                </a:gs>
                <a:gs pos="100000">
                  <a:srgbClr val="D4964A">
                    <a:gamma/>
                    <a:shade val="6078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3" name="Arc 9">
              <a:extLst>
                <a:ext uri="{FF2B5EF4-FFF2-40B4-BE49-F238E27FC236}">
                  <a16:creationId xmlns:a16="http://schemas.microsoft.com/office/drawing/2014/main" id="{C248F2CA-82A8-4841-8CB6-A5048746EBCE}"/>
                </a:ext>
              </a:extLst>
            </p:cNvPr>
            <p:cNvSpPr>
              <a:spLocks/>
            </p:cNvSpPr>
            <p:nvPr/>
          </p:nvSpPr>
          <p:spPr bwMode="gray">
            <a:xfrm rot="-998297">
              <a:off x="1779" y="1401"/>
              <a:ext cx="2006" cy="892"/>
            </a:xfrm>
            <a:custGeom>
              <a:avLst/>
              <a:gdLst>
                <a:gd name="G0" fmla="+- 10427 0 0"/>
                <a:gd name="G1" fmla="+- 21600 0 0"/>
                <a:gd name="G2" fmla="+- 21600 0 0"/>
                <a:gd name="T0" fmla="*/ 0 w 23826"/>
                <a:gd name="T1" fmla="*/ 2683 h 21600"/>
                <a:gd name="T2" fmla="*/ 23826 w 23826"/>
                <a:gd name="T3" fmla="*/ 4658 h 21600"/>
                <a:gd name="T4" fmla="*/ 10427 w 238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26" h="21600" fill="none" extrusionOk="0">
                  <a:moveTo>
                    <a:pt x="0" y="2683"/>
                  </a:moveTo>
                  <a:cubicBezTo>
                    <a:pt x="3193" y="923"/>
                    <a:pt x="6780" y="0"/>
                    <a:pt x="10427" y="0"/>
                  </a:cubicBezTo>
                  <a:cubicBezTo>
                    <a:pt x="15290" y="0"/>
                    <a:pt x="20011" y="1641"/>
                    <a:pt x="23825" y="4658"/>
                  </a:cubicBezTo>
                </a:path>
                <a:path w="23826" h="21600" stroke="0" extrusionOk="0">
                  <a:moveTo>
                    <a:pt x="0" y="2683"/>
                  </a:moveTo>
                  <a:cubicBezTo>
                    <a:pt x="3193" y="923"/>
                    <a:pt x="6780" y="0"/>
                    <a:pt x="10427" y="0"/>
                  </a:cubicBezTo>
                  <a:cubicBezTo>
                    <a:pt x="15290" y="0"/>
                    <a:pt x="20011" y="1641"/>
                    <a:pt x="23825" y="4658"/>
                  </a:cubicBezTo>
                  <a:lnTo>
                    <a:pt x="10427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5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Arc 10">
              <a:extLst>
                <a:ext uri="{FF2B5EF4-FFF2-40B4-BE49-F238E27FC236}">
                  <a16:creationId xmlns:a16="http://schemas.microsoft.com/office/drawing/2014/main" id="{18DA9BFB-D187-4BB3-B3FF-3B257CBF292E}"/>
                </a:ext>
              </a:extLst>
            </p:cNvPr>
            <p:cNvSpPr>
              <a:spLocks/>
            </p:cNvSpPr>
            <p:nvPr/>
          </p:nvSpPr>
          <p:spPr bwMode="gray">
            <a:xfrm rot="20601703" flipH="1">
              <a:off x="1003" y="1728"/>
              <a:ext cx="1795" cy="1330"/>
            </a:xfrm>
            <a:custGeom>
              <a:avLst/>
              <a:gdLst>
                <a:gd name="G0" fmla="+- 0 0 0"/>
                <a:gd name="G1" fmla="+- 20162 0 0"/>
                <a:gd name="G2" fmla="+- 21600 0 0"/>
                <a:gd name="T0" fmla="*/ 7749 w 21600"/>
                <a:gd name="T1" fmla="*/ 0 h 30685"/>
                <a:gd name="T2" fmla="*/ 18863 w 21600"/>
                <a:gd name="T3" fmla="*/ 30685 h 30685"/>
                <a:gd name="T4" fmla="*/ 0 w 21600"/>
                <a:gd name="T5" fmla="*/ 20162 h 30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685" fill="none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</a:path>
                <a:path w="21600" h="30685" stroke="0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  <a:lnTo>
                    <a:pt x="0" y="2016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Oval 11">
              <a:extLst>
                <a:ext uri="{FF2B5EF4-FFF2-40B4-BE49-F238E27FC236}">
                  <a16:creationId xmlns:a16="http://schemas.microsoft.com/office/drawing/2014/main" id="{686A8F71-C868-44F9-B907-2E8888032A4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1987" y="1864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Text Box 12">
              <a:extLst>
                <a:ext uri="{FF2B5EF4-FFF2-40B4-BE49-F238E27FC236}">
                  <a16:creationId xmlns:a16="http://schemas.microsoft.com/office/drawing/2014/main" id="{51414DCF-AA72-4A08-8103-8590A20EA3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20" y="2292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Text1</a:t>
              </a:r>
            </a:p>
          </p:txBody>
        </p:sp>
        <p:sp>
          <p:nvSpPr>
            <p:cNvPr id="77837" name="Text Box 13">
              <a:extLst>
                <a:ext uri="{FF2B5EF4-FFF2-40B4-BE49-F238E27FC236}">
                  <a16:creationId xmlns:a16="http://schemas.microsoft.com/office/drawing/2014/main" id="{05DDC800-1624-4BD4-8068-5C14A8C1A0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20" y="1524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Text2</a:t>
              </a:r>
            </a:p>
          </p:txBody>
        </p:sp>
        <p:sp>
          <p:nvSpPr>
            <p:cNvPr id="77838" name="Text Box 14">
              <a:extLst>
                <a:ext uri="{FF2B5EF4-FFF2-40B4-BE49-F238E27FC236}">
                  <a16:creationId xmlns:a16="http://schemas.microsoft.com/office/drawing/2014/main" id="{EA23A102-FFF3-4B66-A60D-E6A9FA85CD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72" y="17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Text3</a:t>
              </a:r>
            </a:p>
          </p:txBody>
        </p:sp>
        <p:grpSp>
          <p:nvGrpSpPr>
            <p:cNvPr id="77839" name="Group 15">
              <a:extLst>
                <a:ext uri="{FF2B5EF4-FFF2-40B4-BE49-F238E27FC236}">
                  <a16:creationId xmlns:a16="http://schemas.microsoft.com/office/drawing/2014/main" id="{7E382EDE-15E4-40AC-A7A6-6C2F04C26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1931"/>
              <a:ext cx="1719" cy="1511"/>
              <a:chOff x="2981" y="1931"/>
              <a:chExt cx="1719" cy="1511"/>
            </a:xfrm>
          </p:grpSpPr>
          <p:sp>
            <p:nvSpPr>
              <p:cNvPr id="77840" name="Freeform 16">
                <a:extLst>
                  <a:ext uri="{FF2B5EF4-FFF2-40B4-BE49-F238E27FC236}">
                    <a16:creationId xmlns:a16="http://schemas.microsoft.com/office/drawing/2014/main" id="{C19714FB-599C-4502-844C-E4C81DAF59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571" y="2316"/>
                <a:ext cx="1117" cy="1119"/>
              </a:xfrm>
              <a:custGeom>
                <a:avLst/>
                <a:gdLst>
                  <a:gd name="T0" fmla="*/ 21 w 1117"/>
                  <a:gd name="T1" fmla="*/ 888 h 1119"/>
                  <a:gd name="T2" fmla="*/ 1117 w 1117"/>
                  <a:gd name="T3" fmla="*/ 0 h 1119"/>
                  <a:gd name="T4" fmla="*/ 1093 w 1117"/>
                  <a:gd name="T5" fmla="*/ 256 h 1119"/>
                  <a:gd name="T6" fmla="*/ 717 w 1117"/>
                  <a:gd name="T7" fmla="*/ 704 h 1119"/>
                  <a:gd name="T8" fmla="*/ 17 w 1117"/>
                  <a:gd name="T9" fmla="*/ 1119 h 1119"/>
                  <a:gd name="T10" fmla="*/ 21 w 1117"/>
                  <a:gd name="T11" fmla="*/ 888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7" h="1119">
                    <a:moveTo>
                      <a:pt x="21" y="888"/>
                    </a:moveTo>
                    <a:lnTo>
                      <a:pt x="1117" y="0"/>
                    </a:lnTo>
                    <a:lnTo>
                      <a:pt x="1093" y="256"/>
                    </a:lnTo>
                    <a:cubicBezTo>
                      <a:pt x="1026" y="373"/>
                      <a:pt x="896" y="560"/>
                      <a:pt x="717" y="704"/>
                    </a:cubicBezTo>
                    <a:cubicBezTo>
                      <a:pt x="538" y="848"/>
                      <a:pt x="133" y="1088"/>
                      <a:pt x="17" y="1119"/>
                    </a:cubicBezTo>
                    <a:cubicBezTo>
                      <a:pt x="0" y="1037"/>
                      <a:pt x="21" y="888"/>
                      <a:pt x="21" y="88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60784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41" name="Arc 17">
                <a:extLst>
                  <a:ext uri="{FF2B5EF4-FFF2-40B4-BE49-F238E27FC236}">
                    <a16:creationId xmlns:a16="http://schemas.microsoft.com/office/drawing/2014/main" id="{27FD89A0-33CF-4014-A8E3-0DD0D0B63F0C}"/>
                  </a:ext>
                </a:extLst>
              </p:cNvPr>
              <p:cNvSpPr>
                <a:spLocks/>
              </p:cNvSpPr>
              <p:nvPr/>
            </p:nvSpPr>
            <p:spPr bwMode="gray">
              <a:xfrm rot="-1060795">
                <a:off x="2981" y="1931"/>
                <a:ext cx="1719" cy="117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016 w 18016"/>
                  <a:gd name="T1" fmla="*/ 11915 h 21282"/>
                  <a:gd name="T2" fmla="*/ 3695 w 18016"/>
                  <a:gd name="T3" fmla="*/ 21282 h 21282"/>
                  <a:gd name="T4" fmla="*/ 0 w 18016"/>
                  <a:gd name="T5" fmla="*/ 0 h 2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16" h="21282" fill="none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</a:path>
                  <a:path w="18016" h="21282" stroke="0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2" name="Freeform 18">
                <a:extLst>
                  <a:ext uri="{FF2B5EF4-FFF2-40B4-BE49-F238E27FC236}">
                    <a16:creationId xmlns:a16="http://schemas.microsoft.com/office/drawing/2014/main" id="{0DB9E1B7-6823-47ED-9472-A6235E1D087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26" y="2616"/>
                <a:ext cx="582" cy="826"/>
              </a:xfrm>
              <a:custGeom>
                <a:avLst/>
                <a:gdLst>
                  <a:gd name="T0" fmla="*/ 582 w 582"/>
                  <a:gd name="T1" fmla="*/ 572 h 826"/>
                  <a:gd name="T2" fmla="*/ 562 w 582"/>
                  <a:gd name="T3" fmla="*/ 826 h 826"/>
                  <a:gd name="T4" fmla="*/ 0 w 582"/>
                  <a:gd name="T5" fmla="*/ 42 h 826"/>
                  <a:gd name="T6" fmla="*/ 90 w 582"/>
                  <a:gd name="T7" fmla="*/ 0 h 826"/>
                  <a:gd name="T8" fmla="*/ 582 w 582"/>
                  <a:gd name="T9" fmla="*/ 57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2" h="826">
                    <a:moveTo>
                      <a:pt x="582" y="572"/>
                    </a:moveTo>
                    <a:lnTo>
                      <a:pt x="562" y="826"/>
                    </a:lnTo>
                    <a:lnTo>
                      <a:pt x="0" y="42"/>
                    </a:lnTo>
                    <a:lnTo>
                      <a:pt x="90" y="0"/>
                    </a:lnTo>
                    <a:lnTo>
                      <a:pt x="582" y="5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43" name="Text Box 19">
                <a:extLst>
                  <a:ext uri="{FF2B5EF4-FFF2-40B4-BE49-F238E27FC236}">
                    <a16:creationId xmlns:a16="http://schemas.microsoft.com/office/drawing/2014/main" id="{533F2318-6C01-472A-AA14-5579AED0988F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480" y="2484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solidFill>
                      <a:srgbClr val="FFFFFF"/>
                    </a:solidFill>
                    <a:latin typeface="Verdana" panose="020B0604030504040204" pitchFamily="34" charset="0"/>
                  </a:rPr>
                  <a:t>Text4</a:t>
                </a:r>
              </a:p>
            </p:txBody>
          </p:sp>
        </p:grpSp>
        <p:sp>
          <p:nvSpPr>
            <p:cNvPr id="77844" name="Text Box 20">
              <a:extLst>
                <a:ext uri="{FF2B5EF4-FFF2-40B4-BE49-F238E27FC236}">
                  <a16:creationId xmlns:a16="http://schemas.microsoft.com/office/drawing/2014/main" id="{490C7609-6941-4D97-AA78-3E265842B58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88" y="29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FFFFFF"/>
                  </a:solidFill>
                  <a:latin typeface="Verdana" panose="020B0604030504040204" pitchFamily="34" charset="0"/>
                </a:rPr>
                <a:t>Text5</a:t>
              </a:r>
            </a:p>
          </p:txBody>
        </p:sp>
        <p:sp>
          <p:nvSpPr>
            <p:cNvPr id="77845" name="Freeform 21">
              <a:extLst>
                <a:ext uri="{FF2B5EF4-FFF2-40B4-BE49-F238E27FC236}">
                  <a16:creationId xmlns:a16="http://schemas.microsoft.com/office/drawing/2014/main" id="{5518CAA4-43F2-4657-8796-3AD53E5D8CE1}"/>
                </a:ext>
              </a:extLst>
            </p:cNvPr>
            <p:cNvSpPr>
              <a:spLocks/>
            </p:cNvSpPr>
            <p:nvPr/>
          </p:nvSpPr>
          <p:spPr bwMode="gray">
            <a:xfrm>
              <a:off x="2928" y="2658"/>
              <a:ext cx="528" cy="698"/>
            </a:xfrm>
            <a:custGeom>
              <a:avLst/>
              <a:gdLst>
                <a:gd name="T0" fmla="*/ 0 w 528"/>
                <a:gd name="T1" fmla="*/ 34 h 698"/>
                <a:gd name="T2" fmla="*/ 248 w 528"/>
                <a:gd name="T3" fmla="*/ 546 h 698"/>
                <a:gd name="T4" fmla="*/ 256 w 528"/>
                <a:gd name="T5" fmla="*/ 698 h 698"/>
                <a:gd name="T6" fmla="*/ 435 w 528"/>
                <a:gd name="T7" fmla="*/ 642 h 698"/>
                <a:gd name="T8" fmla="*/ 528 w 528"/>
                <a:gd name="T9" fmla="*/ 594 h 698"/>
                <a:gd name="T10" fmla="*/ 119 w 528"/>
                <a:gd name="T11" fmla="*/ 0 h 698"/>
                <a:gd name="T12" fmla="*/ 0 w 528"/>
                <a:gd name="T13" fmla="*/ 3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698">
                  <a:moveTo>
                    <a:pt x="0" y="34"/>
                  </a:moveTo>
                  <a:lnTo>
                    <a:pt x="248" y="546"/>
                  </a:lnTo>
                  <a:lnTo>
                    <a:pt x="256" y="698"/>
                  </a:lnTo>
                  <a:lnTo>
                    <a:pt x="435" y="642"/>
                  </a:lnTo>
                  <a:lnTo>
                    <a:pt x="528" y="594"/>
                  </a:lnTo>
                  <a:lnTo>
                    <a:pt x="119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676767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Oval 22">
              <a:extLst>
                <a:ext uri="{FF2B5EF4-FFF2-40B4-BE49-F238E27FC236}">
                  <a16:creationId xmlns:a16="http://schemas.microsoft.com/office/drawing/2014/main" id="{7466924A-A3C9-4301-AD39-BBF5D6C741E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98297">
              <a:off x="2052" y="2022"/>
              <a:ext cx="1630" cy="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7" name="Rectangle 23">
            <a:extLst>
              <a:ext uri="{FF2B5EF4-FFF2-40B4-BE49-F238E27FC236}">
                <a16:creationId xmlns:a16="http://schemas.microsoft.com/office/drawing/2014/main" id="{6661D786-3A24-4436-A4C3-DE0E690B8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3-D Pie Chart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F5CC0AFC-0229-4FA6-B0F6-9BA0C302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2924F08-2246-430D-B597-E06DDA45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Diagram</a:t>
            </a: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84A93B3E-EB82-4CFB-A3E5-74376F1262D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752600"/>
            <a:ext cx="6781800" cy="4267200"/>
            <a:chOff x="576" y="1104"/>
            <a:chExt cx="4656" cy="2976"/>
          </a:xfrm>
        </p:grpSpPr>
        <p:sp>
          <p:nvSpPr>
            <p:cNvPr id="78852" name="AutoShape 4">
              <a:extLst>
                <a:ext uri="{FF2B5EF4-FFF2-40B4-BE49-F238E27FC236}">
                  <a16:creationId xmlns:a16="http://schemas.microsoft.com/office/drawing/2014/main" id="{86D2B502-DE3E-491B-AEAA-F4973C347A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1584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3" name="AutoShape 5">
              <a:extLst>
                <a:ext uri="{FF2B5EF4-FFF2-40B4-BE49-F238E27FC236}">
                  <a16:creationId xmlns:a16="http://schemas.microsoft.com/office/drawing/2014/main" id="{FC25A859-462E-4B5C-BF6F-AF8B67A94D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56" y="1104"/>
              <a:ext cx="3648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64314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78854" name="Text Box 6">
              <a:extLst>
                <a:ext uri="{FF2B5EF4-FFF2-40B4-BE49-F238E27FC236}">
                  <a16:creationId xmlns:a16="http://schemas.microsoft.com/office/drawing/2014/main" id="{806765E8-77D3-4584-B5B6-397EF6ABF4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3" y="1968"/>
              <a:ext cx="12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/>
                <a:t>Add Your Text</a:t>
              </a:r>
            </a:p>
          </p:txBody>
        </p:sp>
        <p:grpSp>
          <p:nvGrpSpPr>
            <p:cNvPr id="78855" name="Group 7">
              <a:extLst>
                <a:ext uri="{FF2B5EF4-FFF2-40B4-BE49-F238E27FC236}">
                  <a16:creationId xmlns:a16="http://schemas.microsoft.com/office/drawing/2014/main" id="{FFE56C41-0669-4037-ADBE-846979440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764"/>
              <a:ext cx="936" cy="1253"/>
              <a:chOff x="768" y="2736"/>
              <a:chExt cx="936" cy="1253"/>
            </a:xfrm>
          </p:grpSpPr>
          <p:grpSp>
            <p:nvGrpSpPr>
              <p:cNvPr id="78856" name="Group 8">
                <a:extLst>
                  <a:ext uri="{FF2B5EF4-FFF2-40B4-BE49-F238E27FC236}">
                    <a16:creationId xmlns:a16="http://schemas.microsoft.com/office/drawing/2014/main" id="{B85BBFE7-56A2-44B2-819D-EDC21FF0D0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2736"/>
                <a:ext cx="936" cy="954"/>
                <a:chOff x="624" y="1584"/>
                <a:chExt cx="1248" cy="1296"/>
              </a:xfrm>
            </p:grpSpPr>
            <p:grpSp>
              <p:nvGrpSpPr>
                <p:cNvPr id="78857" name="Group 9">
                  <a:extLst>
                    <a:ext uri="{FF2B5EF4-FFF2-40B4-BE49-F238E27FC236}">
                      <a16:creationId xmlns:a16="http://schemas.microsoft.com/office/drawing/2014/main" id="{36E4CD0E-F7BF-43EA-A5D7-5DEB86A852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78858" name="Oval 10">
                    <a:extLst>
                      <a:ext uri="{FF2B5EF4-FFF2-40B4-BE49-F238E27FC236}">
                        <a16:creationId xmlns:a16="http://schemas.microsoft.com/office/drawing/2014/main" id="{F2C0C2AB-DF33-4E95-AA3F-150C2164B0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859" name="Freeform 11">
                    <a:extLst>
                      <a:ext uri="{FF2B5EF4-FFF2-40B4-BE49-F238E27FC236}">
                        <a16:creationId xmlns:a16="http://schemas.microsoft.com/office/drawing/2014/main" id="{E6424DAA-992A-4286-9310-C9EF5632CE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860" name="Text Box 12">
                  <a:extLst>
                    <a:ext uri="{FF2B5EF4-FFF2-40B4-BE49-F238E27FC236}">
                      <a16:creationId xmlns:a16="http://schemas.microsoft.com/office/drawing/2014/main" id="{90193FD3-C304-421F-B523-EC2678B240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713" y="2243"/>
                  <a:ext cx="1060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78861" name="Oval 13">
                <a:extLst>
                  <a:ext uri="{FF2B5EF4-FFF2-40B4-BE49-F238E27FC236}">
                    <a16:creationId xmlns:a16="http://schemas.microsoft.com/office/drawing/2014/main" id="{D7322BF0-2970-441A-AE97-675A9AEFAC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64" y="3744"/>
                <a:ext cx="760" cy="24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862" name="Group 14">
              <a:extLst>
                <a:ext uri="{FF2B5EF4-FFF2-40B4-BE49-F238E27FC236}">
                  <a16:creationId xmlns:a16="http://schemas.microsoft.com/office/drawing/2014/main" id="{B6520C6E-D19B-4AF9-AAC7-1F664FF2E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736"/>
              <a:ext cx="960" cy="1302"/>
              <a:chOff x="3120" y="2784"/>
              <a:chExt cx="960" cy="1302"/>
            </a:xfrm>
          </p:grpSpPr>
          <p:grpSp>
            <p:nvGrpSpPr>
              <p:cNvPr id="78863" name="Group 15">
                <a:extLst>
                  <a:ext uri="{FF2B5EF4-FFF2-40B4-BE49-F238E27FC236}">
                    <a16:creationId xmlns:a16="http://schemas.microsoft.com/office/drawing/2014/main" id="{7C14C3A1-A87A-4C16-8DF9-4656E73DF1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784"/>
                <a:ext cx="960" cy="965"/>
                <a:chOff x="2400" y="1488"/>
                <a:chExt cx="1152" cy="1152"/>
              </a:xfrm>
            </p:grpSpPr>
            <p:grpSp>
              <p:nvGrpSpPr>
                <p:cNvPr id="78864" name="Group 16">
                  <a:extLst>
                    <a:ext uri="{FF2B5EF4-FFF2-40B4-BE49-F238E27FC236}">
                      <a16:creationId xmlns:a16="http://schemas.microsoft.com/office/drawing/2014/main" id="{838EC903-6476-4E8B-B886-42A2FB12C6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1488"/>
                  <a:ext cx="1152" cy="1152"/>
                  <a:chOff x="2016" y="1920"/>
                  <a:chExt cx="1680" cy="1680"/>
                </a:xfrm>
              </p:grpSpPr>
              <p:sp>
                <p:nvSpPr>
                  <p:cNvPr id="78865" name="Oval 17">
                    <a:extLst>
                      <a:ext uri="{FF2B5EF4-FFF2-40B4-BE49-F238E27FC236}">
                        <a16:creationId xmlns:a16="http://schemas.microsoft.com/office/drawing/2014/main" id="{CE250060-4491-48D2-A19A-A7F28590D7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866" name="Freeform 18">
                    <a:extLst>
                      <a:ext uri="{FF2B5EF4-FFF2-40B4-BE49-F238E27FC236}">
                        <a16:creationId xmlns:a16="http://schemas.microsoft.com/office/drawing/2014/main" id="{01BC344D-13E4-4959-8B25-602E71AB13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867" name="Text Box 19">
                  <a:extLst>
                    <a:ext uri="{FF2B5EF4-FFF2-40B4-BE49-F238E27FC236}">
                      <a16:creationId xmlns:a16="http://schemas.microsoft.com/office/drawing/2014/main" id="{B53924E1-1363-4754-8C5F-67EF4789CC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2467" y="2024"/>
                  <a:ext cx="99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n-US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78868" name="Oval 20">
                <a:extLst>
                  <a:ext uri="{FF2B5EF4-FFF2-40B4-BE49-F238E27FC236}">
                    <a16:creationId xmlns:a16="http://schemas.microsoft.com/office/drawing/2014/main" id="{E9A03A37-4B6B-4636-956E-B4998270A7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47" y="3779"/>
                <a:ext cx="917" cy="30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869" name="Group 21">
              <a:extLst>
                <a:ext uri="{FF2B5EF4-FFF2-40B4-BE49-F238E27FC236}">
                  <a16:creationId xmlns:a16="http://schemas.microsoft.com/office/drawing/2014/main" id="{27DD0573-A215-46D4-A209-90934C7E2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764"/>
              <a:ext cx="960" cy="1316"/>
              <a:chOff x="1968" y="2784"/>
              <a:chExt cx="960" cy="1316"/>
            </a:xfrm>
          </p:grpSpPr>
          <p:grpSp>
            <p:nvGrpSpPr>
              <p:cNvPr id="78870" name="Group 22">
                <a:extLst>
                  <a:ext uri="{FF2B5EF4-FFF2-40B4-BE49-F238E27FC236}">
                    <a16:creationId xmlns:a16="http://schemas.microsoft.com/office/drawing/2014/main" id="{721B50AC-53AC-4C03-9891-B937671A5C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78871" name="Oval 23">
                  <a:extLst>
                    <a:ext uri="{FF2B5EF4-FFF2-40B4-BE49-F238E27FC236}">
                      <a16:creationId xmlns:a16="http://schemas.microsoft.com/office/drawing/2014/main" id="{FE63C826-A0D0-49B1-BCA8-0EEA39385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72" name="Freeform 24">
                  <a:extLst>
                    <a:ext uri="{FF2B5EF4-FFF2-40B4-BE49-F238E27FC236}">
                      <a16:creationId xmlns:a16="http://schemas.microsoft.com/office/drawing/2014/main" id="{20BEF1C0-3155-4057-81BC-9D73BDD7187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8873" name="Text Box 25">
                <a:extLst>
                  <a:ext uri="{FF2B5EF4-FFF2-40B4-BE49-F238E27FC236}">
                    <a16:creationId xmlns:a16="http://schemas.microsoft.com/office/drawing/2014/main" id="{7FA55527-3C8F-4ED6-9FE7-4D03DCC3FF2F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16" y="3244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78874" name="Oval 26">
                <a:extLst>
                  <a:ext uri="{FF2B5EF4-FFF2-40B4-BE49-F238E27FC236}">
                    <a16:creationId xmlns:a16="http://schemas.microsoft.com/office/drawing/2014/main" id="{C1A93D53-E364-4B54-BB69-7F7D022F02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3792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875" name="Group 27">
              <a:extLst>
                <a:ext uri="{FF2B5EF4-FFF2-40B4-BE49-F238E27FC236}">
                  <a16:creationId xmlns:a16="http://schemas.microsoft.com/office/drawing/2014/main" id="{27811AD1-CD8D-47C4-B5DC-4FF57CF9D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736"/>
              <a:ext cx="960" cy="1316"/>
              <a:chOff x="1968" y="2784"/>
              <a:chExt cx="960" cy="1316"/>
            </a:xfrm>
          </p:grpSpPr>
          <p:grpSp>
            <p:nvGrpSpPr>
              <p:cNvPr id="78876" name="Group 28">
                <a:extLst>
                  <a:ext uri="{FF2B5EF4-FFF2-40B4-BE49-F238E27FC236}">
                    <a16:creationId xmlns:a16="http://schemas.microsoft.com/office/drawing/2014/main" id="{44388200-E5B3-40CA-AB0A-4D020FBCD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78877" name="Oval 29">
                  <a:extLst>
                    <a:ext uri="{FF2B5EF4-FFF2-40B4-BE49-F238E27FC236}">
                      <a16:creationId xmlns:a16="http://schemas.microsoft.com/office/drawing/2014/main" id="{E5FFB5A8-F99E-46CB-92EC-0E77297FF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78" name="Freeform 30">
                  <a:extLst>
                    <a:ext uri="{FF2B5EF4-FFF2-40B4-BE49-F238E27FC236}">
                      <a16:creationId xmlns:a16="http://schemas.microsoft.com/office/drawing/2014/main" id="{3D110361-548B-4485-B333-F0E7518DC0C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8879" name="Text Box 31">
                <a:extLst>
                  <a:ext uri="{FF2B5EF4-FFF2-40B4-BE49-F238E27FC236}">
                    <a16:creationId xmlns:a16="http://schemas.microsoft.com/office/drawing/2014/main" id="{E9A55F12-5B36-4107-BD3B-F8BE4B4B8CAE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16" y="3244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78880" name="Oval 32">
                <a:extLst>
                  <a:ext uri="{FF2B5EF4-FFF2-40B4-BE49-F238E27FC236}">
                    <a16:creationId xmlns:a16="http://schemas.microsoft.com/office/drawing/2014/main" id="{17A66000-4D5A-4984-A470-D24CAEFFCB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8" y="3792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50F6B36-6E4D-4EC9-B591-FCAA42CE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1A5A021-940D-481C-BDD6-13529A1B5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Contents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grpSp>
        <p:nvGrpSpPr>
          <p:cNvPr id="62495" name="Group 31">
            <a:extLst>
              <a:ext uri="{FF2B5EF4-FFF2-40B4-BE49-F238E27FC236}">
                <a16:creationId xmlns:a16="http://schemas.microsoft.com/office/drawing/2014/main" id="{03A07FB4-0880-4D89-9C4C-EB0B4234381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52600"/>
            <a:ext cx="5410200" cy="665163"/>
            <a:chOff x="1152" y="1104"/>
            <a:chExt cx="3408" cy="419"/>
          </a:xfrm>
        </p:grpSpPr>
        <p:grpSp>
          <p:nvGrpSpPr>
            <p:cNvPr id="62467" name="Group 3">
              <a:extLst>
                <a:ext uri="{FF2B5EF4-FFF2-40B4-BE49-F238E27FC236}">
                  <a16:creationId xmlns:a16="http://schemas.microsoft.com/office/drawing/2014/main" id="{F2E3A780-1C86-4AB7-8475-10F5B4C64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62468" name="AutoShape 4">
                <a:extLst>
                  <a:ext uri="{FF2B5EF4-FFF2-40B4-BE49-F238E27FC236}">
                    <a16:creationId xmlns:a16="http://schemas.microsoft.com/office/drawing/2014/main" id="{DDEC2513-B001-480E-9863-FB2B73BFCF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9" name="AutoShape 5">
                <a:extLst>
                  <a:ext uri="{FF2B5EF4-FFF2-40B4-BE49-F238E27FC236}">
                    <a16:creationId xmlns:a16="http://schemas.microsoft.com/office/drawing/2014/main" id="{00E786DB-6516-4D83-B4E1-41853D256C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0" name="AutoShape 6">
                <a:extLst>
                  <a:ext uri="{FF2B5EF4-FFF2-40B4-BE49-F238E27FC236}">
                    <a16:creationId xmlns:a16="http://schemas.microsoft.com/office/drawing/2014/main" id="{9F7CED61-6B18-42D5-8153-87735EA7262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75" name="Line 11">
              <a:extLst>
                <a:ext uri="{FF2B5EF4-FFF2-40B4-BE49-F238E27FC236}">
                  <a16:creationId xmlns:a16="http://schemas.microsoft.com/office/drawing/2014/main" id="{3B07D8D4-051D-4AC5-B1AA-659B6D025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Text Box 12">
              <a:extLst>
                <a:ext uri="{FF2B5EF4-FFF2-40B4-BE49-F238E27FC236}">
                  <a16:creationId xmlns:a16="http://schemas.microsoft.com/office/drawing/2014/main" id="{7A3C201D-53E3-49BA-BEB3-E4417CE8C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15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Click to add Title</a:t>
              </a:r>
            </a:p>
          </p:txBody>
        </p:sp>
        <p:sp>
          <p:nvSpPr>
            <p:cNvPr id="62477" name="Text Box 13">
              <a:extLst>
                <a:ext uri="{FF2B5EF4-FFF2-40B4-BE49-F238E27FC236}">
                  <a16:creationId xmlns:a16="http://schemas.microsoft.com/office/drawing/2014/main" id="{13FA55F4-44E7-4642-B003-94F89B4328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2496" name="Group 32">
            <a:extLst>
              <a:ext uri="{FF2B5EF4-FFF2-40B4-BE49-F238E27FC236}">
                <a16:creationId xmlns:a16="http://schemas.microsoft.com/office/drawing/2014/main" id="{FEFD56AC-D4F6-4548-858B-65EAB12C3D8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410200" cy="665163"/>
            <a:chOff x="1152" y="1680"/>
            <a:chExt cx="3408" cy="419"/>
          </a:xfrm>
        </p:grpSpPr>
        <p:grpSp>
          <p:nvGrpSpPr>
            <p:cNvPr id="62471" name="Group 7">
              <a:extLst>
                <a:ext uri="{FF2B5EF4-FFF2-40B4-BE49-F238E27FC236}">
                  <a16:creationId xmlns:a16="http://schemas.microsoft.com/office/drawing/2014/main" id="{3C03274B-B108-4A7D-BD5D-4C6FF21EC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62472" name="AutoShape 8">
                <a:extLst>
                  <a:ext uri="{FF2B5EF4-FFF2-40B4-BE49-F238E27FC236}">
                    <a16:creationId xmlns:a16="http://schemas.microsoft.com/office/drawing/2014/main" id="{9BA65D58-1684-4F5D-80E6-E934BA3ED4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3" name="AutoShape 9">
                <a:extLst>
                  <a:ext uri="{FF2B5EF4-FFF2-40B4-BE49-F238E27FC236}">
                    <a16:creationId xmlns:a16="http://schemas.microsoft.com/office/drawing/2014/main" id="{A8AE7FB6-886C-4094-A3BD-EF9573D8E3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4" name="AutoShape 10">
                <a:extLst>
                  <a:ext uri="{FF2B5EF4-FFF2-40B4-BE49-F238E27FC236}">
                    <a16:creationId xmlns:a16="http://schemas.microsoft.com/office/drawing/2014/main" id="{61A65ED0-D765-4C83-978D-288546AEBD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78" name="Line 14">
              <a:extLst>
                <a:ext uri="{FF2B5EF4-FFF2-40B4-BE49-F238E27FC236}">
                  <a16:creationId xmlns:a16="http://schemas.microsoft.com/office/drawing/2014/main" id="{9030B310-DDC7-44ED-BF34-DD8CC1D2C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Text Box 15">
              <a:extLst>
                <a:ext uri="{FF2B5EF4-FFF2-40B4-BE49-F238E27FC236}">
                  <a16:creationId xmlns:a16="http://schemas.microsoft.com/office/drawing/2014/main" id="{558F03A9-1448-4B75-807E-43663BF73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28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Click to add Title</a:t>
              </a:r>
            </a:p>
          </p:txBody>
        </p:sp>
        <p:sp>
          <p:nvSpPr>
            <p:cNvPr id="62480" name="Text Box 16">
              <a:extLst>
                <a:ext uri="{FF2B5EF4-FFF2-40B4-BE49-F238E27FC236}">
                  <a16:creationId xmlns:a16="http://schemas.microsoft.com/office/drawing/2014/main" id="{DE26205F-28B2-4F74-BBFB-193D8A145A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2497" name="Group 33">
            <a:extLst>
              <a:ext uri="{FF2B5EF4-FFF2-40B4-BE49-F238E27FC236}">
                <a16:creationId xmlns:a16="http://schemas.microsoft.com/office/drawing/2014/main" id="{2AD22F47-E7D3-40B4-840C-C54D46FF4C4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559175"/>
            <a:ext cx="5410200" cy="665163"/>
            <a:chOff x="1152" y="2242"/>
            <a:chExt cx="3408" cy="419"/>
          </a:xfrm>
        </p:grpSpPr>
        <p:grpSp>
          <p:nvGrpSpPr>
            <p:cNvPr id="62481" name="Group 17">
              <a:extLst>
                <a:ext uri="{FF2B5EF4-FFF2-40B4-BE49-F238E27FC236}">
                  <a16:creationId xmlns:a16="http://schemas.microsoft.com/office/drawing/2014/main" id="{9E0128FB-865A-4B0C-B69D-3C1BA7275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62482" name="AutoShape 18">
                <a:extLst>
                  <a:ext uri="{FF2B5EF4-FFF2-40B4-BE49-F238E27FC236}">
                    <a16:creationId xmlns:a16="http://schemas.microsoft.com/office/drawing/2014/main" id="{031C3684-37C1-4419-801F-993443EE60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3" name="AutoShape 19">
                <a:extLst>
                  <a:ext uri="{FF2B5EF4-FFF2-40B4-BE49-F238E27FC236}">
                    <a16:creationId xmlns:a16="http://schemas.microsoft.com/office/drawing/2014/main" id="{7530D734-EB16-44C6-869E-5E7F94085F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4" name="AutoShape 20">
                <a:extLst>
                  <a:ext uri="{FF2B5EF4-FFF2-40B4-BE49-F238E27FC236}">
                    <a16:creationId xmlns:a16="http://schemas.microsoft.com/office/drawing/2014/main" id="{7D429D73-1431-413D-9F87-5E1B53D673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89" name="Line 25">
              <a:extLst>
                <a:ext uri="{FF2B5EF4-FFF2-40B4-BE49-F238E27FC236}">
                  <a16:creationId xmlns:a16="http://schemas.microsoft.com/office/drawing/2014/main" id="{783187FE-7931-4233-83DA-91C598D7D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0" name="Text Box 26">
              <a:extLst>
                <a:ext uri="{FF2B5EF4-FFF2-40B4-BE49-F238E27FC236}">
                  <a16:creationId xmlns:a16="http://schemas.microsoft.com/office/drawing/2014/main" id="{D897E2A8-2D55-4941-AD73-6987DE873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29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Click to add Title</a:t>
              </a:r>
            </a:p>
          </p:txBody>
        </p:sp>
        <p:sp>
          <p:nvSpPr>
            <p:cNvPr id="62491" name="Text Box 27">
              <a:extLst>
                <a:ext uri="{FF2B5EF4-FFF2-40B4-BE49-F238E27FC236}">
                  <a16:creationId xmlns:a16="http://schemas.microsoft.com/office/drawing/2014/main" id="{36AD1B19-E9BA-4D89-B8AF-E04D78F988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2498" name="Group 34">
            <a:extLst>
              <a:ext uri="{FF2B5EF4-FFF2-40B4-BE49-F238E27FC236}">
                <a16:creationId xmlns:a16="http://schemas.microsoft.com/office/drawing/2014/main" id="{F0CED96B-F965-4FA6-8723-61F071ABAF1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73575"/>
            <a:ext cx="5410200" cy="665163"/>
            <a:chOff x="1152" y="2818"/>
            <a:chExt cx="3408" cy="419"/>
          </a:xfrm>
        </p:grpSpPr>
        <p:grpSp>
          <p:nvGrpSpPr>
            <p:cNvPr id="62485" name="Group 21">
              <a:extLst>
                <a:ext uri="{FF2B5EF4-FFF2-40B4-BE49-F238E27FC236}">
                  <a16:creationId xmlns:a16="http://schemas.microsoft.com/office/drawing/2014/main" id="{B0384F94-7A03-4EB7-8AE4-319777AD0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62486" name="AutoShape 22">
                <a:extLst>
                  <a:ext uri="{FF2B5EF4-FFF2-40B4-BE49-F238E27FC236}">
                    <a16:creationId xmlns:a16="http://schemas.microsoft.com/office/drawing/2014/main" id="{E94E9D95-DF56-45F1-A2DF-58810F5AE5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7" name="AutoShape 23">
                <a:extLst>
                  <a:ext uri="{FF2B5EF4-FFF2-40B4-BE49-F238E27FC236}">
                    <a16:creationId xmlns:a16="http://schemas.microsoft.com/office/drawing/2014/main" id="{D8F4894D-1537-4FB8-B995-14DB2BD9046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8" name="AutoShape 24">
                <a:extLst>
                  <a:ext uri="{FF2B5EF4-FFF2-40B4-BE49-F238E27FC236}">
                    <a16:creationId xmlns:a16="http://schemas.microsoft.com/office/drawing/2014/main" id="{2A7CFA5F-F6B2-4AB7-B7F0-8F0C54A5FF9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92" name="Line 28">
              <a:extLst>
                <a:ext uri="{FF2B5EF4-FFF2-40B4-BE49-F238E27FC236}">
                  <a16:creationId xmlns:a16="http://schemas.microsoft.com/office/drawing/2014/main" id="{9BC5E829-9CBD-41B7-BCF1-85FF11E7A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3" name="Text Box 29">
              <a:extLst>
                <a:ext uri="{FF2B5EF4-FFF2-40B4-BE49-F238E27FC236}">
                  <a16:creationId xmlns:a16="http://schemas.microsoft.com/office/drawing/2014/main" id="{89AF4224-B312-4B30-BD18-A4C8F6804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6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/>
                <a:t>Click to add Title</a:t>
              </a:r>
            </a:p>
          </p:txBody>
        </p:sp>
        <p:sp>
          <p:nvSpPr>
            <p:cNvPr id="62494" name="Text Box 30">
              <a:extLst>
                <a:ext uri="{FF2B5EF4-FFF2-40B4-BE49-F238E27FC236}">
                  <a16:creationId xmlns:a16="http://schemas.microsoft.com/office/drawing/2014/main" id="{B496A389-8A5D-4E78-820E-1A7F0492B4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WordArt 2">
            <a:extLst>
              <a:ext uri="{FF2B5EF4-FFF2-40B4-BE49-F238E27FC236}">
                <a16:creationId xmlns:a16="http://schemas.microsoft.com/office/drawing/2014/main" id="{63396DC0-10BB-4157-AA62-3E54223E32F8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819400" y="48006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09949C2-AA3B-498B-A48E-472C203E9D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19400" y="5486400"/>
            <a:ext cx="4319588" cy="285750"/>
          </a:xfrm>
          <a:noFill/>
          <a:ln/>
        </p:spPr>
        <p:txBody>
          <a:bodyPr/>
          <a:lstStyle/>
          <a:p>
            <a:r>
              <a:rPr lang="en-US" altLang="en-US" b="1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E0AB02-ED68-414C-AEB8-347B075C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7731FA1-05AC-40D4-9007-BA66499A6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Hot Tip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F145253-8117-4241-A86A-47AE1A8E8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69250" cy="4257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b="0">
                <a:solidFill>
                  <a:schemeClr val="tx1"/>
                </a:solidFill>
              </a:rPr>
              <a:t>How do I incorporate my logo to a slide that will apply to all the other slides?</a:t>
            </a:r>
            <a:r>
              <a:rPr lang="en-US" altLang="en-US" sz="3600" b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3600" b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900">
                <a:solidFill>
                  <a:schemeClr val="tx2"/>
                </a:solidFill>
              </a:rPr>
              <a:t>On the </a:t>
            </a:r>
            <a:r>
              <a:rPr lang="en-US" altLang="en-US" sz="2900">
                <a:solidFill>
                  <a:schemeClr val="accent1"/>
                </a:solidFill>
              </a:rPr>
              <a:t>[View]</a:t>
            </a:r>
            <a:r>
              <a:rPr lang="en-US" altLang="en-US" sz="2900">
                <a:solidFill>
                  <a:schemeClr val="tx2"/>
                </a:solidFill>
              </a:rPr>
              <a:t> menu, point to </a:t>
            </a:r>
            <a:r>
              <a:rPr lang="en-US" altLang="en-US" sz="2900">
                <a:solidFill>
                  <a:schemeClr val="accent1"/>
                </a:solidFill>
              </a:rPr>
              <a:t>[Master],</a:t>
            </a:r>
            <a:r>
              <a:rPr lang="en-US" altLang="en-US" sz="2900">
                <a:solidFill>
                  <a:schemeClr val="tx2"/>
                </a:solidFill>
              </a:rPr>
              <a:t> and then click </a:t>
            </a:r>
            <a:r>
              <a:rPr lang="en-US" altLang="en-US" sz="2900">
                <a:solidFill>
                  <a:schemeClr val="accent1"/>
                </a:solidFill>
              </a:rPr>
              <a:t>[Slide Master]</a:t>
            </a:r>
            <a:r>
              <a:rPr lang="en-US" altLang="en-US" sz="2900">
                <a:solidFill>
                  <a:schemeClr val="tx2"/>
                </a:solidFill>
              </a:rPr>
              <a:t> or </a:t>
            </a:r>
            <a:r>
              <a:rPr lang="en-US" altLang="en-US" sz="2900">
                <a:solidFill>
                  <a:schemeClr val="accent1"/>
                </a:solidFill>
              </a:rPr>
              <a:t>[Notes Master].</a:t>
            </a:r>
            <a:r>
              <a:rPr lang="en-US" altLang="en-US" sz="2900">
                <a:solidFill>
                  <a:schemeClr val="tx2"/>
                </a:solidFill>
              </a:rPr>
              <a:t> Change images to the one you like, then it will apply to all the other slides.</a:t>
            </a:r>
            <a:r>
              <a:rPr lang="en-US" altLang="en-US" sz="2800">
                <a:solidFill>
                  <a:schemeClr val="tx2"/>
                </a:solidFill>
              </a:rPr>
              <a:t> </a:t>
            </a:r>
            <a:br>
              <a:rPr lang="en-US" altLang="en-US" sz="2800">
                <a:solidFill>
                  <a:schemeClr val="tx2"/>
                </a:solidFill>
              </a:rPr>
            </a:b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F70519D-2055-461E-BF87-B471FD92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52578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 b="1"/>
              <a:t>[Image information in product]</a:t>
            </a:r>
            <a:br>
              <a:rPr lang="en-US" altLang="en-US" sz="900" b="1"/>
            </a:br>
            <a:r>
              <a:rPr lang="en-US" altLang="en-US" sz="900"/>
              <a:t>● Title Master- www.iclickart.co.kr  - Image licensed by affiliates</a:t>
            </a:r>
            <a:br>
              <a:rPr lang="en-US" altLang="en-US" sz="900"/>
            </a:br>
            <a:r>
              <a:rPr lang="en-US" altLang="en-US" sz="900"/>
              <a:t>● Slide Master –www.iclickart.co.kr - Image licensed by affiliates</a:t>
            </a:r>
            <a:br>
              <a:rPr lang="en-US" altLang="en-US" sz="900"/>
            </a:br>
            <a:r>
              <a:rPr lang="en-US" altLang="en-US" sz="900"/>
              <a:t>● Note to customers: This image has been licensed to be used within this PowerPoint template only. </a:t>
            </a:r>
          </a:p>
          <a:p>
            <a:r>
              <a:rPr lang="en-US" altLang="en-US" sz="900"/>
              <a:t>   You may not extract the image for any other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3ABA76E-AA2A-4E01-8A28-27415683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872C84B-89D1-45CC-9530-A9B44887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Diagram</a:t>
            </a:r>
            <a:endParaRPr lang="en-US" altLang="en-US" sz="2000"/>
          </a:p>
        </p:txBody>
      </p:sp>
      <p:grpSp>
        <p:nvGrpSpPr>
          <p:cNvPr id="63507" name="Group 19">
            <a:extLst>
              <a:ext uri="{FF2B5EF4-FFF2-40B4-BE49-F238E27FC236}">
                <a16:creationId xmlns:a16="http://schemas.microsoft.com/office/drawing/2014/main" id="{33319123-EF4D-491E-A048-88618D2C377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171825"/>
            <a:ext cx="2286000" cy="2667000"/>
            <a:chOff x="720" y="1998"/>
            <a:chExt cx="1440" cy="1680"/>
          </a:xfrm>
        </p:grpSpPr>
        <p:sp>
          <p:nvSpPr>
            <p:cNvPr id="63492" name="AutoShape 4">
              <a:extLst>
                <a:ext uri="{FF2B5EF4-FFF2-40B4-BE49-F238E27FC236}">
                  <a16:creationId xmlns:a16="http://schemas.microsoft.com/office/drawing/2014/main" id="{71B1A1DC-FE2E-4A9B-AF15-24C4F05B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8DEB19D1-63CC-4861-9CBA-4DDA0E62C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rgbClr val="000000"/>
                  </a:solidFill>
                </a:rPr>
                <a:t>ThemeGallery</a:t>
              </a:r>
              <a:r>
                <a:rPr lang="en-US" altLang="en-US">
                  <a:solidFill>
                    <a:srgbClr val="000000"/>
                  </a:solidFill>
                </a:rPr>
                <a:t> </a:t>
              </a:r>
              <a:r>
                <a:rPr lang="en-US" altLang="en-US" sz="1400">
                  <a:solidFill>
                    <a:srgbClr val="000000"/>
                  </a:solidFill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63494" name="Freeform 6">
            <a:extLst>
              <a:ext uri="{FF2B5EF4-FFF2-40B4-BE49-F238E27FC236}">
                <a16:creationId xmlns:a16="http://schemas.microsoft.com/office/drawing/2014/main" id="{5F06B660-8308-4ABD-B2A3-7C128CAC36B8}"/>
              </a:ext>
            </a:extLst>
          </p:cNvPr>
          <p:cNvSpPr>
            <a:spLocks/>
          </p:cNvSpPr>
          <p:nvPr/>
        </p:nvSpPr>
        <p:spPr bwMode="gray">
          <a:xfrm>
            <a:off x="3222625" y="30749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AutoShape 7">
            <a:extLst>
              <a:ext uri="{FF2B5EF4-FFF2-40B4-BE49-F238E27FC236}">
                <a16:creationId xmlns:a16="http://schemas.microsoft.com/office/drawing/2014/main" id="{3BBDBE35-12A1-40B5-B469-301F5E8D6665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09" name="Group 21">
            <a:extLst>
              <a:ext uri="{FF2B5EF4-FFF2-40B4-BE49-F238E27FC236}">
                <a16:creationId xmlns:a16="http://schemas.microsoft.com/office/drawing/2014/main" id="{DCD98E6A-B627-46AD-B14F-AF52EAA5D32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447800"/>
            <a:ext cx="2998788" cy="1601788"/>
            <a:chOff x="1920" y="912"/>
            <a:chExt cx="1889" cy="1009"/>
          </a:xfrm>
        </p:grpSpPr>
        <p:grpSp>
          <p:nvGrpSpPr>
            <p:cNvPr id="63497" name="Group 9">
              <a:extLst>
                <a:ext uri="{FF2B5EF4-FFF2-40B4-BE49-F238E27FC236}">
                  <a16:creationId xmlns:a16="http://schemas.microsoft.com/office/drawing/2014/main" id="{F06FA474-5660-43E7-8308-106AA5997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912"/>
              <a:ext cx="1889" cy="1009"/>
              <a:chOff x="1997" y="1314"/>
              <a:chExt cx="1889" cy="1009"/>
            </a:xfrm>
          </p:grpSpPr>
          <p:grpSp>
            <p:nvGrpSpPr>
              <p:cNvPr id="63498" name="Group 10">
                <a:extLst>
                  <a:ext uri="{FF2B5EF4-FFF2-40B4-BE49-F238E27FC236}">
                    <a16:creationId xmlns:a16="http://schemas.microsoft.com/office/drawing/2014/main" id="{9DFFCE3B-5179-4289-9EBE-EEA7CD55A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3499" name="Oval 11">
                  <a:extLst>
                    <a:ext uri="{FF2B5EF4-FFF2-40B4-BE49-F238E27FC236}">
                      <a16:creationId xmlns:a16="http://schemas.microsoft.com/office/drawing/2014/main" id="{4AB37528-81D2-469B-B215-772BC2586C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0" name="Oval 12">
                  <a:extLst>
                    <a:ext uri="{FF2B5EF4-FFF2-40B4-BE49-F238E27FC236}">
                      <a16:creationId xmlns:a16="http://schemas.microsoft.com/office/drawing/2014/main" id="{E740D3CF-24A4-47C0-9E76-6DE4AB4CCD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501" name="Oval 13">
                <a:extLst>
                  <a:ext uri="{FF2B5EF4-FFF2-40B4-BE49-F238E27FC236}">
                    <a16:creationId xmlns:a16="http://schemas.microsoft.com/office/drawing/2014/main" id="{EFACC502-A335-4589-A402-0AC54904B2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3502" name="Oval 14">
                <a:extLst>
                  <a:ext uri="{FF2B5EF4-FFF2-40B4-BE49-F238E27FC236}">
                    <a16:creationId xmlns:a16="http://schemas.microsoft.com/office/drawing/2014/main" id="{65330436-5DA2-418E-943C-944F8CEE998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3503" name="Oval 15">
                <a:extLst>
                  <a:ext uri="{FF2B5EF4-FFF2-40B4-BE49-F238E27FC236}">
                    <a16:creationId xmlns:a16="http://schemas.microsoft.com/office/drawing/2014/main" id="{B5196C4A-8B1F-4EDF-AEEA-009BB36FAE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3504" name="Oval 16">
                <a:extLst>
                  <a:ext uri="{FF2B5EF4-FFF2-40B4-BE49-F238E27FC236}">
                    <a16:creationId xmlns:a16="http://schemas.microsoft.com/office/drawing/2014/main" id="{4B07D72F-053C-4F14-BEC8-E897A91FE9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3B75CE2E-4420-4433-8525-E476081F3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038"/>
              <a:ext cx="77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rgbClr val="000000"/>
                  </a:solidFill>
                </a:rPr>
                <a:t>Title</a:t>
              </a:r>
            </a:p>
            <a:p>
              <a:pPr algn="ctr" eaLnBrk="0" hangingPunct="0"/>
              <a:r>
                <a:rPr lang="en-US" altLang="en-US" sz="1400">
                  <a:solidFill>
                    <a:srgbClr val="000000"/>
                  </a:solidFill>
                </a:rPr>
                <a:t>Add your text</a:t>
              </a:r>
            </a:p>
          </p:txBody>
        </p:sp>
      </p:grpSp>
      <p:grpSp>
        <p:nvGrpSpPr>
          <p:cNvPr id="63508" name="Group 20">
            <a:extLst>
              <a:ext uri="{FF2B5EF4-FFF2-40B4-BE49-F238E27FC236}">
                <a16:creationId xmlns:a16="http://schemas.microsoft.com/office/drawing/2014/main" id="{BD1628DC-2991-49BF-9764-26FC7868774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171825"/>
            <a:ext cx="2286000" cy="2667000"/>
            <a:chOff x="3504" y="1998"/>
            <a:chExt cx="1440" cy="1680"/>
          </a:xfrm>
        </p:grpSpPr>
        <p:sp>
          <p:nvSpPr>
            <p:cNvPr id="63491" name="AutoShape 3">
              <a:extLst>
                <a:ext uri="{FF2B5EF4-FFF2-40B4-BE49-F238E27FC236}">
                  <a16:creationId xmlns:a16="http://schemas.microsoft.com/office/drawing/2014/main" id="{82670291-2B0B-42AA-B192-AAF28641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63506" name="Text Box 18">
              <a:extLst>
                <a:ext uri="{FF2B5EF4-FFF2-40B4-BE49-F238E27FC236}">
                  <a16:creationId xmlns:a16="http://schemas.microsoft.com/office/drawing/2014/main" id="{5D70851E-56B4-4A7C-8C1A-128398FF2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rgbClr val="000000"/>
                  </a:solidFill>
                </a:rPr>
                <a:t>ThemeGallery</a:t>
              </a:r>
              <a:r>
                <a:rPr lang="en-US" altLang="en-US">
                  <a:solidFill>
                    <a:srgbClr val="000000"/>
                  </a:solidFill>
                </a:rPr>
                <a:t> </a:t>
              </a:r>
              <a:r>
                <a:rPr lang="en-US" altLang="en-US" sz="1400">
                  <a:solidFill>
                    <a:srgbClr val="000000"/>
                  </a:solidFill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63496" name="Freeform 8">
            <a:extLst>
              <a:ext uri="{FF2B5EF4-FFF2-40B4-BE49-F238E27FC236}">
                <a16:creationId xmlns:a16="http://schemas.microsoft.com/office/drawing/2014/main" id="{E531D7DE-4A39-4BFF-926A-3AE7696907DE}"/>
              </a:ext>
            </a:extLst>
          </p:cNvPr>
          <p:cNvSpPr>
            <a:spLocks/>
          </p:cNvSpPr>
          <p:nvPr/>
        </p:nvSpPr>
        <p:spPr bwMode="gray">
          <a:xfrm flipH="1">
            <a:off x="4875213" y="30749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B2E5F42A-3B20-473B-B56C-6D37E763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2E9F080-8FE2-4BCE-AE1C-0F799C2AC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Cycle Diagram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9AAC4F0A-34B6-416B-906A-AC380851235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057400"/>
            <a:ext cx="6781800" cy="3886200"/>
            <a:chOff x="480" y="1296"/>
            <a:chExt cx="4272" cy="2448"/>
          </a:xfrm>
        </p:grpSpPr>
        <p:sp>
          <p:nvSpPr>
            <p:cNvPr id="64516" name="Freeform 4">
              <a:extLst>
                <a:ext uri="{FF2B5EF4-FFF2-40B4-BE49-F238E27FC236}">
                  <a16:creationId xmlns:a16="http://schemas.microsoft.com/office/drawing/2014/main" id="{1DAD8627-D9F8-484B-90BF-5858AD5DAE1E}"/>
                </a:ext>
              </a:extLst>
            </p:cNvPr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7" name="Oval 5">
              <a:extLst>
                <a:ext uri="{FF2B5EF4-FFF2-40B4-BE49-F238E27FC236}">
                  <a16:creationId xmlns:a16="http://schemas.microsoft.com/office/drawing/2014/main" id="{7685D1AE-2699-4E27-B5A5-B09886659C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64518" name="Oval 6">
              <a:extLst>
                <a:ext uri="{FF2B5EF4-FFF2-40B4-BE49-F238E27FC236}">
                  <a16:creationId xmlns:a16="http://schemas.microsoft.com/office/drawing/2014/main" id="{B8FE8DBF-BE29-46C2-B7AE-B5E89CDCF2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56111997-BB0A-4325-9BC1-FAAD3367A3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64520" name="Oval 8">
              <a:extLst>
                <a:ext uri="{FF2B5EF4-FFF2-40B4-BE49-F238E27FC236}">
                  <a16:creationId xmlns:a16="http://schemas.microsoft.com/office/drawing/2014/main" id="{294612C8-82D8-4DBB-8A3C-D64B97D12C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64521" name="Oval 9">
              <a:extLst>
                <a:ext uri="{FF2B5EF4-FFF2-40B4-BE49-F238E27FC236}">
                  <a16:creationId xmlns:a16="http://schemas.microsoft.com/office/drawing/2014/main" id="{8EA87C99-6FA4-4C97-A97C-8DC4704F8B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64522" name="Text Box 10">
              <a:extLst>
                <a:ext uri="{FF2B5EF4-FFF2-40B4-BE49-F238E27FC236}">
                  <a16:creationId xmlns:a16="http://schemas.microsoft.com/office/drawing/2014/main" id="{970D46C3-1F0B-437C-A384-C7B5DBD8DFC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091" y="235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4E30D4A0-739A-4A93-AA3C-11A1B84E9A96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542" y="152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64524" name="Text Box 12">
              <a:extLst>
                <a:ext uri="{FF2B5EF4-FFF2-40B4-BE49-F238E27FC236}">
                  <a16:creationId xmlns:a16="http://schemas.microsoft.com/office/drawing/2014/main" id="{0F1E85E6-C791-4424-B776-AD09B6F827DB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4186" y="167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64525" name="Text Box 13">
              <a:extLst>
                <a:ext uri="{FF2B5EF4-FFF2-40B4-BE49-F238E27FC236}">
                  <a16:creationId xmlns:a16="http://schemas.microsoft.com/office/drawing/2014/main" id="{6A735C18-167E-46A2-8237-00B92BF48D9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3183" y="293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DF186E30-40B5-4CDD-B13F-B12D0B0AE7B1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602" y="327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Verdana" panose="020B0604030504040204" pitchFamily="34" charset="0"/>
                </a:rPr>
                <a:t>Text</a:t>
              </a:r>
            </a:p>
          </p:txBody>
        </p:sp>
        <p:sp>
          <p:nvSpPr>
            <p:cNvPr id="64527" name="Text Box 15">
              <a:extLst>
                <a:ext uri="{FF2B5EF4-FFF2-40B4-BE49-F238E27FC236}">
                  <a16:creationId xmlns:a16="http://schemas.microsoft.com/office/drawing/2014/main" id="{501D4C56-86D5-4665-B76F-147D05A5D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800" b="1"/>
                <a:t>Cycle name</a:t>
              </a:r>
            </a:p>
          </p:txBody>
        </p:sp>
        <p:sp>
          <p:nvSpPr>
            <p:cNvPr id="64528" name="Line 16">
              <a:extLst>
                <a:ext uri="{FF2B5EF4-FFF2-40B4-BE49-F238E27FC236}">
                  <a16:creationId xmlns:a16="http://schemas.microsoft.com/office/drawing/2014/main" id="{1254952A-F479-45D4-9406-D1C15D975952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29" name="AutoShape 17">
              <a:extLst>
                <a:ext uri="{FF2B5EF4-FFF2-40B4-BE49-F238E27FC236}">
                  <a16:creationId xmlns:a16="http://schemas.microsoft.com/office/drawing/2014/main" id="{ACEEB32E-8E52-45EB-98B5-8CB4BE462285}"/>
                </a:ext>
              </a:extLst>
            </p:cNvPr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530" name="Text Box 18">
              <a:extLst>
                <a:ext uri="{FF2B5EF4-FFF2-40B4-BE49-F238E27FC236}">
                  <a16:creationId xmlns:a16="http://schemas.microsoft.com/office/drawing/2014/main" id="{200437A0-EB9F-4A99-A628-D5F3FD793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b="1">
                  <a:latin typeface="Verdana" panose="020B0604030504040204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78626A43-6F9B-4921-8DFC-3A489EC0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17D8B6C-3EF0-4383-B492-4B6BBF069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  <a:endParaRPr lang="en-US" altLang="en-US" sz="1800"/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2C205972-D534-4D9D-A403-DBBF86D9C93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65540" name="AutoShape 4">
              <a:extLst>
                <a:ext uri="{FF2B5EF4-FFF2-40B4-BE49-F238E27FC236}">
                  <a16:creationId xmlns:a16="http://schemas.microsoft.com/office/drawing/2014/main" id="{3CE47332-45AD-43E1-A8FE-F8043C3CCE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AutoShape 5">
              <a:extLst>
                <a:ext uri="{FF2B5EF4-FFF2-40B4-BE49-F238E27FC236}">
                  <a16:creationId xmlns:a16="http://schemas.microsoft.com/office/drawing/2014/main" id="{90F13387-1A54-4304-807E-984AAF0416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AutoShape 6">
              <a:extLst>
                <a:ext uri="{FF2B5EF4-FFF2-40B4-BE49-F238E27FC236}">
                  <a16:creationId xmlns:a16="http://schemas.microsoft.com/office/drawing/2014/main" id="{F891361B-CA90-40BA-AD7B-B511E91FF9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Text Box 7">
              <a:extLst>
                <a:ext uri="{FF2B5EF4-FFF2-40B4-BE49-F238E27FC236}">
                  <a16:creationId xmlns:a16="http://schemas.microsoft.com/office/drawing/2014/main" id="{E3AE5D8A-F8AC-4F01-918E-A06B5D11B4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5544" name="Text Box 8">
              <a:extLst>
                <a:ext uri="{FF2B5EF4-FFF2-40B4-BE49-F238E27FC236}">
                  <a16:creationId xmlns:a16="http://schemas.microsoft.com/office/drawing/2014/main" id="{8BBBEF96-6170-4CAA-A13B-53DA5DBC5FA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5545" name="Text Box 9">
              <a:extLst>
                <a:ext uri="{FF2B5EF4-FFF2-40B4-BE49-F238E27FC236}">
                  <a16:creationId xmlns:a16="http://schemas.microsoft.com/office/drawing/2014/main" id="{D294B8B6-9456-4480-8E1B-15B04D6C73F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5546" name="AutoShape 10">
              <a:extLst>
                <a:ext uri="{FF2B5EF4-FFF2-40B4-BE49-F238E27FC236}">
                  <a16:creationId xmlns:a16="http://schemas.microsoft.com/office/drawing/2014/main" id="{2567AFEE-8718-4305-A7F6-2FB9A8CD09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AutoShape 11">
              <a:extLst>
                <a:ext uri="{FF2B5EF4-FFF2-40B4-BE49-F238E27FC236}">
                  <a16:creationId xmlns:a16="http://schemas.microsoft.com/office/drawing/2014/main" id="{2E8B2B97-56FF-4D3F-8337-607804BF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65548" name="Text Box 12">
              <a:extLst>
                <a:ext uri="{FF2B5EF4-FFF2-40B4-BE49-F238E27FC236}">
                  <a16:creationId xmlns:a16="http://schemas.microsoft.com/office/drawing/2014/main" id="{686E63BE-4086-4125-9B28-C41E7012C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1D3A"/>
                  </a:solidFill>
                  <a:latin typeface="Verdana" panose="020B0604030504040204" pitchFamily="34" charset="0"/>
                </a:rPr>
                <a:t>Add Your</a:t>
              </a:r>
            </a:p>
            <a:p>
              <a:pPr algn="ctr" eaLnBrk="0" hangingPunct="0"/>
              <a:r>
                <a:rPr lang="en-US" altLang="en-US" b="1">
                  <a:solidFill>
                    <a:srgbClr val="001D3A"/>
                  </a:solidFill>
                  <a:latin typeface="Verdana" panose="020B0604030504040204" pitchFamily="34" charset="0"/>
                </a:rPr>
                <a:t>Title Text</a:t>
              </a:r>
            </a:p>
            <a:p>
              <a:pPr algn="ctr" eaLnBrk="0" hangingPunct="0"/>
              <a:endParaRPr lang="en-US" altLang="en-US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5</a:t>
              </a:r>
            </a:p>
          </p:txBody>
        </p:sp>
        <p:sp>
          <p:nvSpPr>
            <p:cNvPr id="65549" name="AutoShape 13">
              <a:extLst>
                <a:ext uri="{FF2B5EF4-FFF2-40B4-BE49-F238E27FC236}">
                  <a16:creationId xmlns:a16="http://schemas.microsoft.com/office/drawing/2014/main" id="{2F8693DB-38A5-42E6-BB0B-CF4B43C7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65550" name="Text Box 14">
              <a:extLst>
                <a:ext uri="{FF2B5EF4-FFF2-40B4-BE49-F238E27FC236}">
                  <a16:creationId xmlns:a16="http://schemas.microsoft.com/office/drawing/2014/main" id="{BF153411-1C22-4C80-9D22-D66E0CD0E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1D3A"/>
                  </a:solidFill>
                  <a:latin typeface="Verdana" panose="020B0604030504040204" pitchFamily="34" charset="0"/>
                </a:rPr>
                <a:t>Add Your</a:t>
              </a:r>
            </a:p>
            <a:p>
              <a:pPr algn="ctr" eaLnBrk="0" hangingPunct="0"/>
              <a:r>
                <a:rPr lang="en-US" altLang="en-US" b="1">
                  <a:solidFill>
                    <a:srgbClr val="001D3A"/>
                  </a:solidFill>
                  <a:latin typeface="Verdana" panose="020B0604030504040204" pitchFamily="34" charset="0"/>
                </a:rPr>
                <a:t>Title Text</a:t>
              </a:r>
            </a:p>
            <a:p>
              <a:pPr algn="ctr" eaLnBrk="0" hangingPunct="0"/>
              <a:endParaRPr lang="en-US" altLang="en-US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en-US" sz="1400">
                  <a:solidFill>
                    <a:srgbClr val="001D3A"/>
                  </a:solidFill>
                  <a:latin typeface="Verdana" panose="020B0604030504040204" pitchFamily="34" charset="0"/>
                </a:rPr>
                <a:t>Text 5</a:t>
              </a:r>
            </a:p>
          </p:txBody>
        </p:sp>
        <p:sp>
          <p:nvSpPr>
            <p:cNvPr id="65551" name="AutoShape 15">
              <a:extLst>
                <a:ext uri="{FF2B5EF4-FFF2-40B4-BE49-F238E27FC236}">
                  <a16:creationId xmlns:a16="http://schemas.microsoft.com/office/drawing/2014/main" id="{23AA22F7-AC24-4EA4-8FF6-4996DE9416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AutoShape 16">
              <a:extLst>
                <a:ext uri="{FF2B5EF4-FFF2-40B4-BE49-F238E27FC236}">
                  <a16:creationId xmlns:a16="http://schemas.microsoft.com/office/drawing/2014/main" id="{57495577-1F00-40BB-940A-6CF803CB4A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AutoShape 17">
              <a:extLst>
                <a:ext uri="{FF2B5EF4-FFF2-40B4-BE49-F238E27FC236}">
                  <a16:creationId xmlns:a16="http://schemas.microsoft.com/office/drawing/2014/main" id="{9BEDED60-BF4E-4117-A69B-204E572217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Text Box 18">
              <a:extLst>
                <a:ext uri="{FF2B5EF4-FFF2-40B4-BE49-F238E27FC236}">
                  <a16:creationId xmlns:a16="http://schemas.microsoft.com/office/drawing/2014/main" id="{CC314F73-9E2F-41EE-8FFA-26ABB9FEB79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5555" name="AutoShape 19">
              <a:extLst>
                <a:ext uri="{FF2B5EF4-FFF2-40B4-BE49-F238E27FC236}">
                  <a16:creationId xmlns:a16="http://schemas.microsoft.com/office/drawing/2014/main" id="{0C5AF57C-607B-4754-99F4-5B4A58AF68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Text Box 20">
              <a:extLst>
                <a:ext uri="{FF2B5EF4-FFF2-40B4-BE49-F238E27FC236}">
                  <a16:creationId xmlns:a16="http://schemas.microsoft.com/office/drawing/2014/main" id="{635D6F72-BAB9-49D8-B4ED-2486DE8D066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5557" name="AutoShape 21">
              <a:extLst>
                <a:ext uri="{FF2B5EF4-FFF2-40B4-BE49-F238E27FC236}">
                  <a16:creationId xmlns:a16="http://schemas.microsoft.com/office/drawing/2014/main" id="{2A4AA3B9-A1FA-440B-9703-1E84811EFD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79D22D44-1B1B-4E83-8922-6499BACA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F927319-5833-44D1-91D2-F604EBFBE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</a:t>
            </a:r>
            <a:endParaRPr lang="en-US" altLang="en-US" sz="1800"/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2848FAF8-9C99-4BBE-9487-61B4AA4F9D2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66564" name="Group 4">
              <a:extLst>
                <a:ext uri="{FF2B5EF4-FFF2-40B4-BE49-F238E27FC236}">
                  <a16:creationId xmlns:a16="http://schemas.microsoft.com/office/drawing/2014/main" id="{4B8A73BA-7710-419F-A07E-156C13B85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66565" name="AutoShape 5">
                <a:extLst>
                  <a:ext uri="{FF2B5EF4-FFF2-40B4-BE49-F238E27FC236}">
                    <a16:creationId xmlns:a16="http://schemas.microsoft.com/office/drawing/2014/main" id="{479B44CB-3919-4CD4-83F8-7403D5036D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6" name="AutoShape 6">
                <a:extLst>
                  <a:ext uri="{FF2B5EF4-FFF2-40B4-BE49-F238E27FC236}">
                    <a16:creationId xmlns:a16="http://schemas.microsoft.com/office/drawing/2014/main" id="{20B5DE4B-775B-44C2-B505-45D90A2A1F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7" name="AutoShape 7">
                <a:extLst>
                  <a:ext uri="{FF2B5EF4-FFF2-40B4-BE49-F238E27FC236}">
                    <a16:creationId xmlns:a16="http://schemas.microsoft.com/office/drawing/2014/main" id="{10557D0F-3273-4622-BE00-84715B3AD6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8" name="Oval 8">
                <a:extLst>
                  <a:ext uri="{FF2B5EF4-FFF2-40B4-BE49-F238E27FC236}">
                    <a16:creationId xmlns:a16="http://schemas.microsoft.com/office/drawing/2014/main" id="{65CC3BE7-7654-4D4C-B6F7-36B3BD280E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9" name="Oval 9">
                <a:extLst>
                  <a:ext uri="{FF2B5EF4-FFF2-40B4-BE49-F238E27FC236}">
                    <a16:creationId xmlns:a16="http://schemas.microsoft.com/office/drawing/2014/main" id="{ACAD24B7-A3A1-49F2-8DF7-C97FAF4DB3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0" name="Oval 10">
                <a:extLst>
                  <a:ext uri="{FF2B5EF4-FFF2-40B4-BE49-F238E27FC236}">
                    <a16:creationId xmlns:a16="http://schemas.microsoft.com/office/drawing/2014/main" id="{9CE43BDF-F213-4F84-B427-181FBE7C5DC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71" name="Oval 11">
                <a:extLst>
                  <a:ext uri="{FF2B5EF4-FFF2-40B4-BE49-F238E27FC236}">
                    <a16:creationId xmlns:a16="http://schemas.microsoft.com/office/drawing/2014/main" id="{4F5BCDEC-8A36-4B79-9876-8520BCF1883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72" name="Oval 12">
                <a:extLst>
                  <a:ext uri="{FF2B5EF4-FFF2-40B4-BE49-F238E27FC236}">
                    <a16:creationId xmlns:a16="http://schemas.microsoft.com/office/drawing/2014/main" id="{46A5ABE2-8B9E-42D1-B2F6-152DC0FE14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73" name="Oval 13">
                <a:extLst>
                  <a:ext uri="{FF2B5EF4-FFF2-40B4-BE49-F238E27FC236}">
                    <a16:creationId xmlns:a16="http://schemas.microsoft.com/office/drawing/2014/main" id="{F1F0E515-5C4C-4243-8327-227CDB207E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6574" name="AutoShape 14">
              <a:extLst>
                <a:ext uri="{FF2B5EF4-FFF2-40B4-BE49-F238E27FC236}">
                  <a16:creationId xmlns:a16="http://schemas.microsoft.com/office/drawing/2014/main" id="{45E87DA6-31C5-4816-AE1D-AA129939F1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AutoShape 15">
              <a:extLst>
                <a:ext uri="{FF2B5EF4-FFF2-40B4-BE49-F238E27FC236}">
                  <a16:creationId xmlns:a16="http://schemas.microsoft.com/office/drawing/2014/main" id="{32AFEC6A-D06F-453F-83A7-F19F90199C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AutoShape 16">
              <a:extLst>
                <a:ext uri="{FF2B5EF4-FFF2-40B4-BE49-F238E27FC236}">
                  <a16:creationId xmlns:a16="http://schemas.microsoft.com/office/drawing/2014/main" id="{B1D61384-5C1C-4620-BAB2-619E5E79B3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AutoShape 17">
              <a:extLst>
                <a:ext uri="{FF2B5EF4-FFF2-40B4-BE49-F238E27FC236}">
                  <a16:creationId xmlns:a16="http://schemas.microsoft.com/office/drawing/2014/main" id="{CE6605DB-9A19-48A8-973D-40163AE381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AutoShape 18">
              <a:extLst>
                <a:ext uri="{FF2B5EF4-FFF2-40B4-BE49-F238E27FC236}">
                  <a16:creationId xmlns:a16="http://schemas.microsoft.com/office/drawing/2014/main" id="{A6924CB2-77E4-4BF3-A396-32578CB387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AutoShape 19">
              <a:extLst>
                <a:ext uri="{FF2B5EF4-FFF2-40B4-BE49-F238E27FC236}">
                  <a16:creationId xmlns:a16="http://schemas.microsoft.com/office/drawing/2014/main" id="{D5FB28F8-304E-45EA-8B81-17F223AC76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Text Box 20">
              <a:extLst>
                <a:ext uri="{FF2B5EF4-FFF2-40B4-BE49-F238E27FC236}">
                  <a16:creationId xmlns:a16="http://schemas.microsoft.com/office/drawing/2014/main" id="{F019C24C-2EB1-480E-AC3D-C433F2FBC6E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66581" name="AutoShape 21">
              <a:extLst>
                <a:ext uri="{FF2B5EF4-FFF2-40B4-BE49-F238E27FC236}">
                  <a16:creationId xmlns:a16="http://schemas.microsoft.com/office/drawing/2014/main" id="{38AED5C0-7841-42E4-BEE3-AD0E3AD49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66582" name="Text Box 22">
              <a:extLst>
                <a:ext uri="{FF2B5EF4-FFF2-40B4-BE49-F238E27FC236}">
                  <a16:creationId xmlns:a16="http://schemas.microsoft.com/office/drawing/2014/main" id="{C902B0A4-7388-4785-B71D-3105657BE5F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6583" name="Text Box 23">
              <a:extLst>
                <a:ext uri="{FF2B5EF4-FFF2-40B4-BE49-F238E27FC236}">
                  <a16:creationId xmlns:a16="http://schemas.microsoft.com/office/drawing/2014/main" id="{EC6DCEC4-27D2-4BBC-B52C-243EE079179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6584" name="Text Box 24">
              <a:extLst>
                <a:ext uri="{FF2B5EF4-FFF2-40B4-BE49-F238E27FC236}">
                  <a16:creationId xmlns:a16="http://schemas.microsoft.com/office/drawing/2014/main" id="{F7DC8EB9-12D9-40CB-9F76-2CA40AA5239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6585" name="Text Box 25">
              <a:extLst>
                <a:ext uri="{FF2B5EF4-FFF2-40B4-BE49-F238E27FC236}">
                  <a16:creationId xmlns:a16="http://schemas.microsoft.com/office/drawing/2014/main" id="{4E231856-2994-40CF-8E1D-15D268F708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6586" name="Text Box 26">
              <a:extLst>
                <a:ext uri="{FF2B5EF4-FFF2-40B4-BE49-F238E27FC236}">
                  <a16:creationId xmlns:a16="http://schemas.microsoft.com/office/drawing/2014/main" id="{674574F3-C2BC-4AD3-8E58-6502E05352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6587" name="Text Box 27">
              <a:extLst>
                <a:ext uri="{FF2B5EF4-FFF2-40B4-BE49-F238E27FC236}">
                  <a16:creationId xmlns:a16="http://schemas.microsoft.com/office/drawing/2014/main" id="{F94BA89D-ABB0-4108-B14D-817EB7DD740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903740D-7C4C-49D2-93FB-8E9944BA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8FB7E8A-4498-40AD-86D3-4B7439211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Diagram</a:t>
            </a:r>
            <a:endParaRPr lang="en-US" altLang="en-US" sz="2000"/>
          </a:p>
        </p:txBody>
      </p: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EC1C1EF1-0CFC-488C-A9BA-360C81D93A26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2276475"/>
            <a:ext cx="7543800" cy="3352800"/>
            <a:chOff x="550" y="1434"/>
            <a:chExt cx="4752" cy="2112"/>
          </a:xfrm>
        </p:grpSpPr>
        <p:sp>
          <p:nvSpPr>
            <p:cNvPr id="67587" name="Line 3">
              <a:extLst>
                <a:ext uri="{FF2B5EF4-FFF2-40B4-BE49-F238E27FC236}">
                  <a16:creationId xmlns:a16="http://schemas.microsoft.com/office/drawing/2014/main" id="{76DD012B-AEA5-43EA-8DC0-DCFBA617F974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" name="Line 4">
              <a:extLst>
                <a:ext uri="{FF2B5EF4-FFF2-40B4-BE49-F238E27FC236}">
                  <a16:creationId xmlns:a16="http://schemas.microsoft.com/office/drawing/2014/main" id="{9A64A705-B32F-41E6-A073-A804ED6429F0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Line 5">
              <a:extLst>
                <a:ext uri="{FF2B5EF4-FFF2-40B4-BE49-F238E27FC236}">
                  <a16:creationId xmlns:a16="http://schemas.microsoft.com/office/drawing/2014/main" id="{D3CB0A34-3737-45A2-BF48-5A00B82D28FB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Line 6">
              <a:extLst>
                <a:ext uri="{FF2B5EF4-FFF2-40B4-BE49-F238E27FC236}">
                  <a16:creationId xmlns:a16="http://schemas.microsoft.com/office/drawing/2014/main" id="{DDAD45C8-07DB-40E2-A71C-8ECC00A09836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Line 7">
              <a:extLst>
                <a:ext uri="{FF2B5EF4-FFF2-40B4-BE49-F238E27FC236}">
                  <a16:creationId xmlns:a16="http://schemas.microsoft.com/office/drawing/2014/main" id="{C4EDF468-041C-4D32-8D67-81361E93A148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Line 8">
              <a:extLst>
                <a:ext uri="{FF2B5EF4-FFF2-40B4-BE49-F238E27FC236}">
                  <a16:creationId xmlns:a16="http://schemas.microsoft.com/office/drawing/2014/main" id="{64E44F53-B4E4-4412-8728-05429DE5B41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Line 9">
              <a:extLst>
                <a:ext uri="{FF2B5EF4-FFF2-40B4-BE49-F238E27FC236}">
                  <a16:creationId xmlns:a16="http://schemas.microsoft.com/office/drawing/2014/main" id="{B3A8BC2E-7207-492C-B8F8-2BB3434E3A2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Line 10">
              <a:extLst>
                <a:ext uri="{FF2B5EF4-FFF2-40B4-BE49-F238E27FC236}">
                  <a16:creationId xmlns:a16="http://schemas.microsoft.com/office/drawing/2014/main" id="{D6939CAF-2FC5-45CD-BC54-207AB81A7A7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Line 11">
              <a:extLst>
                <a:ext uri="{FF2B5EF4-FFF2-40B4-BE49-F238E27FC236}">
                  <a16:creationId xmlns:a16="http://schemas.microsoft.com/office/drawing/2014/main" id="{4FCEB29A-5079-4170-AF1A-C30DB24FC77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Text Box 12">
              <a:extLst>
                <a:ext uri="{FF2B5EF4-FFF2-40B4-BE49-F238E27FC236}">
                  <a16:creationId xmlns:a16="http://schemas.microsoft.com/office/drawing/2014/main" id="{C02D08B2-824F-4BAD-8FC5-D1103DA5C1C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1638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67597" name="Text Box 13">
              <a:extLst>
                <a:ext uri="{FF2B5EF4-FFF2-40B4-BE49-F238E27FC236}">
                  <a16:creationId xmlns:a16="http://schemas.microsoft.com/office/drawing/2014/main" id="{9AC6ECFF-0F79-434F-B78D-470A179DD8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2159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67598" name="Text Box 14">
              <a:extLst>
                <a:ext uri="{FF2B5EF4-FFF2-40B4-BE49-F238E27FC236}">
                  <a16:creationId xmlns:a16="http://schemas.microsoft.com/office/drawing/2014/main" id="{9293C2C3-ED25-475B-92AB-6295B782F59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2703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Verdana" panose="020B0604030504040204" pitchFamily="34" charset="0"/>
                </a:rPr>
                <a:t>Add Your Text</a:t>
              </a:r>
            </a:p>
          </p:txBody>
        </p:sp>
        <p:sp>
          <p:nvSpPr>
            <p:cNvPr id="67599" name="Text Box 15">
              <a:extLst>
                <a:ext uri="{FF2B5EF4-FFF2-40B4-BE49-F238E27FC236}">
                  <a16:creationId xmlns:a16="http://schemas.microsoft.com/office/drawing/2014/main" id="{E08AE9E6-EF2A-4DA0-8820-D25C440D92D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2" y="3211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Verdana" panose="020B0604030504040204" pitchFamily="34" charset="0"/>
                </a:rPr>
                <a:t>Add Your Text</a:t>
              </a:r>
            </a:p>
          </p:txBody>
        </p:sp>
        <p:grpSp>
          <p:nvGrpSpPr>
            <p:cNvPr id="67600" name="Group 16">
              <a:extLst>
                <a:ext uri="{FF2B5EF4-FFF2-40B4-BE49-F238E27FC236}">
                  <a16:creationId xmlns:a16="http://schemas.microsoft.com/office/drawing/2014/main" id="{D55E6F5B-DEA7-4DDA-8FBC-9386296EE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67601" name="Freeform 17">
                <a:extLst>
                  <a:ext uri="{FF2B5EF4-FFF2-40B4-BE49-F238E27FC236}">
                    <a16:creationId xmlns:a16="http://schemas.microsoft.com/office/drawing/2014/main" id="{576C597C-B205-4A23-BD26-F3B1DA43305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2" name="Freeform 18">
                <a:extLst>
                  <a:ext uri="{FF2B5EF4-FFF2-40B4-BE49-F238E27FC236}">
                    <a16:creationId xmlns:a16="http://schemas.microsoft.com/office/drawing/2014/main" id="{52709BBE-1E32-4CEE-8477-BCC9906253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3" name="Freeform 19">
                <a:extLst>
                  <a:ext uri="{FF2B5EF4-FFF2-40B4-BE49-F238E27FC236}">
                    <a16:creationId xmlns:a16="http://schemas.microsoft.com/office/drawing/2014/main" id="{EB6CC0AF-AA4A-4327-AC88-9F6DB00E256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4" name="Freeform 20">
                <a:extLst>
                  <a:ext uri="{FF2B5EF4-FFF2-40B4-BE49-F238E27FC236}">
                    <a16:creationId xmlns:a16="http://schemas.microsoft.com/office/drawing/2014/main" id="{2F87817A-5E16-48CF-9403-62C02B41687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5" name="Freeform 21">
                <a:extLst>
                  <a:ext uri="{FF2B5EF4-FFF2-40B4-BE49-F238E27FC236}">
                    <a16:creationId xmlns:a16="http://schemas.microsoft.com/office/drawing/2014/main" id="{16887D92-D8F7-4165-8C68-60DBD1057A3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6" name="Freeform 22">
                <a:extLst>
                  <a:ext uri="{FF2B5EF4-FFF2-40B4-BE49-F238E27FC236}">
                    <a16:creationId xmlns:a16="http://schemas.microsoft.com/office/drawing/2014/main" id="{9AAC87E7-3067-449D-81CD-53D5964CB3F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7" name="Freeform 23">
                <a:extLst>
                  <a:ext uri="{FF2B5EF4-FFF2-40B4-BE49-F238E27FC236}">
                    <a16:creationId xmlns:a16="http://schemas.microsoft.com/office/drawing/2014/main" id="{8DECB654-9128-497F-A972-4EF1188539D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8" name="Freeform 24">
                <a:extLst>
                  <a:ext uri="{FF2B5EF4-FFF2-40B4-BE49-F238E27FC236}">
                    <a16:creationId xmlns:a16="http://schemas.microsoft.com/office/drawing/2014/main" id="{B01DCD12-2A50-4115-AA70-ACAC73265D9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2 w 1824"/>
                  <a:gd name="T1" fmla="*/ 2464 h 2648"/>
                  <a:gd name="T2" fmla="*/ 56 w 1824"/>
                  <a:gd name="T3" fmla="*/ 2120 h 2648"/>
                  <a:gd name="T4" fmla="*/ 124 w 1824"/>
                  <a:gd name="T5" fmla="*/ 1808 h 2648"/>
                  <a:gd name="T6" fmla="*/ 212 w 1824"/>
                  <a:gd name="T7" fmla="*/ 1524 h 2648"/>
                  <a:gd name="T8" fmla="*/ 316 w 1824"/>
                  <a:gd name="T9" fmla="*/ 1270 h 2648"/>
                  <a:gd name="T10" fmla="*/ 430 w 1824"/>
                  <a:gd name="T11" fmla="*/ 1044 h 2648"/>
                  <a:gd name="T12" fmla="*/ 550 w 1824"/>
                  <a:gd name="T13" fmla="*/ 846 h 2648"/>
                  <a:gd name="T14" fmla="*/ 672 w 1824"/>
                  <a:gd name="T15" fmla="*/ 674 h 2648"/>
                  <a:gd name="T16" fmla="*/ 792 w 1824"/>
                  <a:gd name="T17" fmla="*/ 528 h 2648"/>
                  <a:gd name="T18" fmla="*/ 906 w 1824"/>
                  <a:gd name="T19" fmla="*/ 408 h 2648"/>
                  <a:gd name="T20" fmla="*/ 1010 w 1824"/>
                  <a:gd name="T21" fmla="*/ 310 h 2648"/>
                  <a:gd name="T22" fmla="*/ 1096 w 1824"/>
                  <a:gd name="T23" fmla="*/ 236 h 2648"/>
                  <a:gd name="T24" fmla="*/ 1164 w 1824"/>
                  <a:gd name="T25" fmla="*/ 184 h 2648"/>
                  <a:gd name="T26" fmla="*/ 1208 w 1824"/>
                  <a:gd name="T27" fmla="*/ 154 h 2648"/>
                  <a:gd name="T28" fmla="*/ 1224 w 1824"/>
                  <a:gd name="T29" fmla="*/ 144 h 2648"/>
                  <a:gd name="T30" fmla="*/ 1728 w 1824"/>
                  <a:gd name="T31" fmla="*/ 56 h 2648"/>
                  <a:gd name="T32" fmla="*/ 1568 w 1824"/>
                  <a:gd name="T33" fmla="*/ 328 h 2648"/>
                  <a:gd name="T34" fmla="*/ 1554 w 1824"/>
                  <a:gd name="T35" fmla="*/ 332 h 2648"/>
                  <a:gd name="T36" fmla="*/ 1514 w 1824"/>
                  <a:gd name="T37" fmla="*/ 346 h 2648"/>
                  <a:gd name="T38" fmla="*/ 1452 w 1824"/>
                  <a:gd name="T39" fmla="*/ 370 h 2648"/>
                  <a:gd name="T40" fmla="*/ 1370 w 1824"/>
                  <a:gd name="T41" fmla="*/ 410 h 2648"/>
                  <a:gd name="T42" fmla="*/ 1270 w 1824"/>
                  <a:gd name="T43" fmla="*/ 466 h 2648"/>
                  <a:gd name="T44" fmla="*/ 1158 w 1824"/>
                  <a:gd name="T45" fmla="*/ 540 h 2648"/>
                  <a:gd name="T46" fmla="*/ 1034 w 1824"/>
                  <a:gd name="T47" fmla="*/ 636 h 2648"/>
                  <a:gd name="T48" fmla="*/ 904 w 1824"/>
                  <a:gd name="T49" fmla="*/ 756 h 2648"/>
                  <a:gd name="T50" fmla="*/ 770 w 1824"/>
                  <a:gd name="T51" fmla="*/ 900 h 2648"/>
                  <a:gd name="T52" fmla="*/ 632 w 1824"/>
                  <a:gd name="T53" fmla="*/ 1076 h 2648"/>
                  <a:gd name="T54" fmla="*/ 498 w 1824"/>
                  <a:gd name="T55" fmla="*/ 1280 h 2648"/>
                  <a:gd name="T56" fmla="*/ 370 w 1824"/>
                  <a:gd name="T57" fmla="*/ 1518 h 2648"/>
                  <a:gd name="T58" fmla="*/ 248 w 1824"/>
                  <a:gd name="T59" fmla="*/ 1792 h 2648"/>
                  <a:gd name="T60" fmla="*/ 138 w 1824"/>
                  <a:gd name="T61" fmla="*/ 2104 h 2648"/>
                  <a:gd name="T62" fmla="*/ 42 w 1824"/>
                  <a:gd name="T63" fmla="*/ 2456 h 2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9" name="Rectangle 25">
                <a:extLst>
                  <a:ext uri="{FF2B5EF4-FFF2-40B4-BE49-F238E27FC236}">
                    <a16:creationId xmlns:a16="http://schemas.microsoft.com/office/drawing/2014/main" id="{24074696-9E5F-4363-9CE7-6F6A92AF28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b="1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  <p:sp>
            <p:nvSpPr>
              <p:cNvPr id="67610" name="Rectangle 26">
                <a:extLst>
                  <a:ext uri="{FF2B5EF4-FFF2-40B4-BE49-F238E27FC236}">
                    <a16:creationId xmlns:a16="http://schemas.microsoft.com/office/drawing/2014/main" id="{DCF0A11B-E11A-4697-91A8-81D78E933A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b="1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  <p:sp>
            <p:nvSpPr>
              <p:cNvPr id="67611" name="Freeform 27">
                <a:extLst>
                  <a:ext uri="{FF2B5EF4-FFF2-40B4-BE49-F238E27FC236}">
                    <a16:creationId xmlns:a16="http://schemas.microsoft.com/office/drawing/2014/main" id="{02BEE6BF-D647-4E75-A495-CCC963413F9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2" name="Rectangle 28">
                <a:extLst>
                  <a:ext uri="{FF2B5EF4-FFF2-40B4-BE49-F238E27FC236}">
                    <a16:creationId xmlns:a16="http://schemas.microsoft.com/office/drawing/2014/main" id="{D974D26A-CCD5-43FE-A402-CA0B18D7F7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b="1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  <p:sp>
            <p:nvSpPr>
              <p:cNvPr id="67613" name="Rectangle 29">
                <a:extLst>
                  <a:ext uri="{FF2B5EF4-FFF2-40B4-BE49-F238E27FC236}">
                    <a16:creationId xmlns:a16="http://schemas.microsoft.com/office/drawing/2014/main" id="{A92650A2-B834-4E69-BD5B-B3A26D1B571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b="1">
                    <a:solidFill>
                      <a:srgbClr val="FFFFFF"/>
                    </a:solidFill>
                    <a:latin typeface="Verdana" panose="020B0604030504040204" pitchFamily="34" charset="0"/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CEFFEBC1-5B53-4EF8-B263-1EE6D0C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Company Logo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268267B-F60D-41AA-9CEC-F1BDB8387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Diagram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F8D9A8ED-C006-4C80-8A89-33AAB9B2BEB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71600"/>
            <a:ext cx="7162800" cy="4572000"/>
            <a:chOff x="528" y="864"/>
            <a:chExt cx="4512" cy="2880"/>
          </a:xfrm>
        </p:grpSpPr>
        <p:sp>
          <p:nvSpPr>
            <p:cNvPr id="68612" name="Freeform 4">
              <a:extLst>
                <a:ext uri="{FF2B5EF4-FFF2-40B4-BE49-F238E27FC236}">
                  <a16:creationId xmlns:a16="http://schemas.microsoft.com/office/drawing/2014/main" id="{7A67DDF7-5234-47EA-A04F-5B16FB7ACEAE}"/>
                </a:ext>
              </a:extLst>
            </p:cNvPr>
            <p:cNvSpPr>
              <a:spLocks/>
            </p:cNvSpPr>
            <p:nvPr/>
          </p:nvSpPr>
          <p:spPr bwMode="gray">
            <a:xfrm>
              <a:off x="3093" y="864"/>
              <a:ext cx="905" cy="705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90980"/>
                    <a:invGamma/>
                    <a:alpha val="32001"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3" name="AutoShape 5">
              <a:extLst>
                <a:ext uri="{FF2B5EF4-FFF2-40B4-BE49-F238E27FC236}">
                  <a16:creationId xmlns:a16="http://schemas.microsoft.com/office/drawing/2014/main" id="{9EC2891C-0102-485F-9F06-AD5D67B96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738"/>
              <a:ext cx="1416" cy="1766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AutoShape 6">
              <a:extLst>
                <a:ext uri="{FF2B5EF4-FFF2-40B4-BE49-F238E27FC236}">
                  <a16:creationId xmlns:a16="http://schemas.microsoft.com/office/drawing/2014/main" id="{A0EF1F3F-7EFE-4E25-B337-463556667D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0" y="1654"/>
              <a:ext cx="1150" cy="1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AutoShape 7">
              <a:extLst>
                <a:ext uri="{FF2B5EF4-FFF2-40B4-BE49-F238E27FC236}">
                  <a16:creationId xmlns:a16="http://schemas.microsoft.com/office/drawing/2014/main" id="{FFF5929C-73D9-4A69-A313-2C91901707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54" y="1700"/>
              <a:ext cx="45" cy="88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AutoShape 8">
              <a:extLst>
                <a:ext uri="{FF2B5EF4-FFF2-40B4-BE49-F238E27FC236}">
                  <a16:creationId xmlns:a16="http://schemas.microsoft.com/office/drawing/2014/main" id="{1295391F-FE27-42C4-B3CD-A0362C43C0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73" y="1694"/>
              <a:ext cx="44" cy="88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AutoShape 9">
              <a:extLst>
                <a:ext uri="{FF2B5EF4-FFF2-40B4-BE49-F238E27FC236}">
                  <a16:creationId xmlns:a16="http://schemas.microsoft.com/office/drawing/2014/main" id="{055AD188-C6E0-4ADF-869A-FAB8B8CC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432"/>
              <a:ext cx="1416" cy="180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AutoShape 10">
              <a:extLst>
                <a:ext uri="{FF2B5EF4-FFF2-40B4-BE49-F238E27FC236}">
                  <a16:creationId xmlns:a16="http://schemas.microsoft.com/office/drawing/2014/main" id="{7BBBA39E-616D-44BF-8628-AD602CF06A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57" y="1345"/>
              <a:ext cx="1150" cy="1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AutoShape 11">
              <a:extLst>
                <a:ext uri="{FF2B5EF4-FFF2-40B4-BE49-F238E27FC236}">
                  <a16:creationId xmlns:a16="http://schemas.microsoft.com/office/drawing/2014/main" id="{9396A46A-5700-4E9B-AABF-28E7D6FD38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97" y="1389"/>
              <a:ext cx="44" cy="87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AutoShape 12">
              <a:extLst>
                <a:ext uri="{FF2B5EF4-FFF2-40B4-BE49-F238E27FC236}">
                  <a16:creationId xmlns:a16="http://schemas.microsoft.com/office/drawing/2014/main" id="{E8822600-6E0A-4D5B-A459-EF5ECE4DB9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21" y="1389"/>
              <a:ext cx="44" cy="87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Freeform 13">
              <a:extLst>
                <a:ext uri="{FF2B5EF4-FFF2-40B4-BE49-F238E27FC236}">
                  <a16:creationId xmlns:a16="http://schemas.microsoft.com/office/drawing/2014/main" id="{BA945291-0E94-47B4-84D1-9056EC3E8914}"/>
                </a:ext>
              </a:extLst>
            </p:cNvPr>
            <p:cNvSpPr>
              <a:spLocks/>
            </p:cNvSpPr>
            <p:nvPr/>
          </p:nvSpPr>
          <p:spPr bwMode="gray">
            <a:xfrm>
              <a:off x="1501" y="1170"/>
              <a:ext cx="905" cy="705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57647"/>
                    <a:invGamma/>
                    <a:alpha val="32001"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Text Box 14">
              <a:extLst>
                <a:ext uri="{FF2B5EF4-FFF2-40B4-BE49-F238E27FC236}">
                  <a16:creationId xmlns:a16="http://schemas.microsoft.com/office/drawing/2014/main" id="{FA0DD2A6-8824-4F89-AAD1-14293EC22A9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70" y="1636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>
                  <a:solidFill>
                    <a:schemeClr val="bg1"/>
                  </a:solidFill>
                </a:rPr>
                <a:t>Add Your Title</a:t>
              </a:r>
            </a:p>
          </p:txBody>
        </p:sp>
        <p:sp>
          <p:nvSpPr>
            <p:cNvPr id="68623" name="Text Box 15">
              <a:extLst>
                <a:ext uri="{FF2B5EF4-FFF2-40B4-BE49-F238E27FC236}">
                  <a16:creationId xmlns:a16="http://schemas.microsoft.com/office/drawing/2014/main" id="{869FF92C-C98A-46BF-815A-E1142521D8E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921" y="1334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>
                  <a:solidFill>
                    <a:srgbClr val="FFFFFF"/>
                  </a:solidFill>
                </a:rPr>
                <a:t>Add Your Title</a:t>
              </a:r>
            </a:p>
          </p:txBody>
        </p:sp>
        <p:grpSp>
          <p:nvGrpSpPr>
            <p:cNvPr id="68624" name="Group 16">
              <a:extLst>
                <a:ext uri="{FF2B5EF4-FFF2-40B4-BE49-F238E27FC236}">
                  <a16:creationId xmlns:a16="http://schemas.microsoft.com/office/drawing/2014/main" id="{AA49C228-B3C2-4985-B009-B56D464B8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86"/>
              <a:ext cx="1416" cy="1858"/>
              <a:chOff x="576" y="1836"/>
              <a:chExt cx="1446" cy="2094"/>
            </a:xfrm>
          </p:grpSpPr>
          <p:sp>
            <p:nvSpPr>
              <p:cNvPr id="68625" name="AutoShape 17">
                <a:extLst>
                  <a:ext uri="{FF2B5EF4-FFF2-40B4-BE49-F238E27FC236}">
                    <a16:creationId xmlns:a16="http://schemas.microsoft.com/office/drawing/2014/main" id="{120A076B-8E25-4C2C-920E-426EAF0B1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942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2D8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6" name="AutoShape 18">
                <a:extLst>
                  <a:ext uri="{FF2B5EF4-FFF2-40B4-BE49-F238E27FC236}">
                    <a16:creationId xmlns:a16="http://schemas.microsoft.com/office/drawing/2014/main" id="{C10C1E7D-F8B8-4D50-8EFE-B9196C3A7E3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12" y="1852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7" name="AutoShape 19">
                <a:extLst>
                  <a:ext uri="{FF2B5EF4-FFF2-40B4-BE49-F238E27FC236}">
                    <a16:creationId xmlns:a16="http://schemas.microsoft.com/office/drawing/2014/main" id="{88C5AD47-6CFD-4EE6-944C-689B8287F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3" y="1897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8" name="AutoShape 20">
                <a:extLst>
                  <a:ext uri="{FF2B5EF4-FFF2-40B4-BE49-F238E27FC236}">
                    <a16:creationId xmlns:a16="http://schemas.microsoft.com/office/drawing/2014/main" id="{40E494C1-8E29-4214-85C7-6264E0023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76" y="1897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9" name="Text Box 21">
                <a:extLst>
                  <a:ext uri="{FF2B5EF4-FFF2-40B4-BE49-F238E27FC236}">
                    <a16:creationId xmlns:a16="http://schemas.microsoft.com/office/drawing/2014/main" id="{7F27D395-AA08-4418-8D7E-E813F9A9C48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874" y="1836"/>
                <a:ext cx="84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1400">
                    <a:solidFill>
                      <a:schemeClr val="bg1"/>
                    </a:solidFill>
                  </a:rPr>
                  <a:t>Add Your Title</a:t>
                </a:r>
              </a:p>
            </p:txBody>
          </p:sp>
          <p:sp>
            <p:nvSpPr>
              <p:cNvPr id="68630" name="Text Box 22">
                <a:extLst>
                  <a:ext uri="{FF2B5EF4-FFF2-40B4-BE49-F238E27FC236}">
                    <a16:creationId xmlns:a16="http://schemas.microsoft.com/office/drawing/2014/main" id="{7A78CAF1-77D4-4D06-ACA7-DD65EDEF8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106"/>
                <a:ext cx="1344" cy="1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>
                    <a:solidFill>
                      <a:srgbClr val="000000"/>
                    </a:solidFill>
                  </a:rPr>
                  <a:t>ThemeGallery</a:t>
                </a:r>
                <a:r>
                  <a:rPr lang="en-US" altLang="en-US">
                    <a:solidFill>
                      <a:srgbClr val="000000"/>
                    </a:solidFill>
                  </a:rPr>
                  <a:t> is a Design Digital Content &amp; Contents mall developed by Guild Design Inc.</a:t>
                </a:r>
              </a:p>
            </p:txBody>
          </p:sp>
        </p:grpSp>
        <p:sp>
          <p:nvSpPr>
            <p:cNvPr id="68631" name="Text Box 23">
              <a:extLst>
                <a:ext uri="{FF2B5EF4-FFF2-40B4-BE49-F238E27FC236}">
                  <a16:creationId xmlns:a16="http://schemas.microsoft.com/office/drawing/2014/main" id="{30A52F54-4A0A-40A7-92B8-D27CE9E38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6" y="1880"/>
              <a:ext cx="131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00"/>
                  </a:solidFill>
                </a:rPr>
                <a:t>ThemeGallery</a:t>
              </a:r>
              <a:r>
                <a:rPr lang="en-US" altLang="en-US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E0638F1C-6144-47EE-909C-4DBF0B5B4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1555"/>
              <a:ext cx="131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00"/>
                  </a:solidFill>
                </a:rPr>
                <a:t>ThemeGallery</a:t>
              </a:r>
              <a:r>
                <a:rPr lang="en-US" altLang="en-US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FF"/>
      </a:lt1>
      <a:dk2>
        <a:srgbClr val="0D466D"/>
      </a:dk2>
      <a:lt2>
        <a:srgbClr val="B2B2B2"/>
      </a:lt2>
      <a:accent1>
        <a:srgbClr val="5BAE4A"/>
      </a:accent1>
      <a:accent2>
        <a:srgbClr val="CDB331"/>
      </a:accent2>
      <a:accent3>
        <a:srgbClr val="FFFFFF"/>
      </a:accent3>
      <a:accent4>
        <a:srgbClr val="000000"/>
      </a:accent4>
      <a:accent5>
        <a:srgbClr val="B5D3B1"/>
      </a:accent5>
      <a:accent6>
        <a:srgbClr val="BAA22B"/>
      </a:accent6>
      <a:hlink>
        <a:srgbClr val="268CD2"/>
      </a:hlink>
      <a:folHlink>
        <a:srgbClr val="D38259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C42CA"/>
        </a:dk2>
        <a:lt2>
          <a:srgbClr val="B2B2B2"/>
        </a:lt2>
        <a:accent1>
          <a:srgbClr val="3C77EC"/>
        </a:accent1>
        <a:accent2>
          <a:srgbClr val="09B9E3"/>
        </a:accent2>
        <a:accent3>
          <a:srgbClr val="FFFFFF"/>
        </a:accent3>
        <a:accent4>
          <a:srgbClr val="000000"/>
        </a:accent4>
        <a:accent5>
          <a:srgbClr val="AFBDF4"/>
        </a:accent5>
        <a:accent6>
          <a:srgbClr val="07A7CE"/>
        </a:accent6>
        <a:hlink>
          <a:srgbClr val="69B58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EF9E2"/>
        </a:lt1>
        <a:dk2>
          <a:srgbClr val="853F0F"/>
        </a:dk2>
        <a:lt2>
          <a:srgbClr val="808080"/>
        </a:lt2>
        <a:accent1>
          <a:srgbClr val="CC9636"/>
        </a:accent1>
        <a:accent2>
          <a:srgbClr val="DF713F"/>
        </a:accent2>
        <a:accent3>
          <a:srgbClr val="FEFBEE"/>
        </a:accent3>
        <a:accent4>
          <a:srgbClr val="000000"/>
        </a:accent4>
        <a:accent5>
          <a:srgbClr val="E2C9AE"/>
        </a:accent5>
        <a:accent6>
          <a:srgbClr val="CA6638"/>
        </a:accent6>
        <a:hlink>
          <a:srgbClr val="9B9D53"/>
        </a:hlink>
        <a:folHlink>
          <a:srgbClr val="6D9DB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D466D"/>
        </a:dk2>
        <a:lt2>
          <a:srgbClr val="B2B2B2"/>
        </a:lt2>
        <a:accent1>
          <a:srgbClr val="5BAE4A"/>
        </a:accent1>
        <a:accent2>
          <a:srgbClr val="CDB331"/>
        </a:accent2>
        <a:accent3>
          <a:srgbClr val="FFFFFF"/>
        </a:accent3>
        <a:accent4>
          <a:srgbClr val="000000"/>
        </a:accent4>
        <a:accent5>
          <a:srgbClr val="B5D3B1"/>
        </a:accent5>
        <a:accent6>
          <a:srgbClr val="BAA22B"/>
        </a:accent6>
        <a:hlink>
          <a:srgbClr val="268CD2"/>
        </a:hlink>
        <a:folHlink>
          <a:srgbClr val="D382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c023TGp_natural_diagram_v2</Template>
  <TotalTime>0</TotalTime>
  <Words>574</Words>
  <Application>Microsoft Office PowerPoint</Application>
  <PresentationFormat>On-screen Show (4:3)</PresentationFormat>
  <Paragraphs>207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Verdana</vt:lpstr>
      <vt:lpstr>Wingdings</vt:lpstr>
      <vt:lpstr>Office Theme</vt:lpstr>
      <vt:lpstr>Adobe Photoshop Image</vt:lpstr>
      <vt:lpstr>PowerPoint Template</vt:lpstr>
      <vt:lpstr>Contents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Marketing Diagram</vt:lpstr>
      <vt:lpstr>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PowerPoint Presentation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Nga</dc:creator>
  <cp:lastModifiedBy>Nga</cp:lastModifiedBy>
  <cp:revision>1</cp:revision>
  <dcterms:created xsi:type="dcterms:W3CDTF">2017-09-15T08:53:37Z</dcterms:created>
  <dcterms:modified xsi:type="dcterms:W3CDTF">2017-09-15T08:54:12Z</dcterms:modified>
</cp:coreProperties>
</file>