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8" r:id="rId2"/>
    <p:sldId id="286" r:id="rId3"/>
    <p:sldId id="283" r:id="rId4"/>
    <p:sldId id="260" r:id="rId5"/>
    <p:sldId id="261" r:id="rId6"/>
    <p:sldId id="262" r:id="rId7"/>
    <p:sldId id="263" r:id="rId8"/>
    <p:sldId id="264" r:id="rId9"/>
    <p:sldId id="280" r:id="rId10"/>
    <p:sldId id="279" r:id="rId11"/>
    <p:sldId id="278" r:id="rId12"/>
    <p:sldId id="290" r:id="rId13"/>
    <p:sldId id="269" r:id="rId14"/>
    <p:sldId id="270" r:id="rId15"/>
    <p:sldId id="281" r:id="rId16"/>
    <p:sldId id="272" r:id="rId17"/>
    <p:sldId id="273" r:id="rId18"/>
    <p:sldId id="274" r:id="rId19"/>
    <p:sldId id="289" r:id="rId20"/>
    <p:sldId id="276" r:id="rId2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F5F5F"/>
    <a:srgbClr val="808080"/>
    <a:srgbClr val="000000"/>
    <a:srgbClr val="CC0000"/>
    <a:srgbClr val="5EB4B4"/>
    <a:srgbClr val="7AA05C"/>
    <a:srgbClr val="589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61" autoAdjust="0"/>
    <p:restoredTop sz="94660" autoAdjust="0"/>
  </p:normalViewPr>
  <p:slideViewPr>
    <p:cSldViewPr>
      <p:cViewPr varScale="1">
        <p:scale>
          <a:sx n="57" d="100"/>
          <a:sy n="57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ADD7E0C-255B-45B6-B080-CCC9A3BA85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53D9E00-18AD-4427-860F-B94B88297B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461B5516-CDC9-4F5A-993F-F372C4902F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BB5C0913-2AA8-4777-B35C-B37D31D7A8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36EAB822-8E9D-4F15-AC12-5E88EFBB5A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30ADCC7-67C2-45A9-BFDF-41B043EECB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B9C0CDB-CD38-48EF-9F64-8EB2A8496B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D9068F61-6462-49CB-B557-97BD8D9FFA8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407DEEAD-CA06-4962-AB0E-A1CDBA3197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55A0887E-271A-4FDC-9061-FCFFF2166E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01F51724-E2F5-4B76-A1C9-27601FB4E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F7E40C93-459D-4341-9B51-5A2F04FCA1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9" name="Picture 67" descr="Picture4">
            <a:extLst>
              <a:ext uri="{FF2B5EF4-FFF2-40B4-BE49-F238E27FC236}">
                <a16:creationId xmlns:a16="http://schemas.microsoft.com/office/drawing/2014/main" id="{D7FCCC6A-FD26-4DB4-A5CD-638539A6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0" cy="68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9DB4D827-56CF-492E-A8C0-860AD617A8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28600" y="65532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A0DCA2-5EE6-4DE1-9FC1-0216E97123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200400" y="6553200"/>
            <a:ext cx="2895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DE089CB-02D4-4571-9447-59AD1FF787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552221-0DAC-4C75-BFFB-EA377E8833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4758D69-8163-4286-A461-58286CAAD1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2895600"/>
            <a:ext cx="4038600" cy="685800"/>
          </a:xfrm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68C1A2-80F7-4964-9C30-B895FE0EF2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43400" y="4038600"/>
            <a:ext cx="4038600" cy="533400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126" name="AutoShape 54">
            <a:extLst>
              <a:ext uri="{FF2B5EF4-FFF2-40B4-BE49-F238E27FC236}">
                <a16:creationId xmlns:a16="http://schemas.microsoft.com/office/drawing/2014/main" id="{3C96DCBA-080C-4B71-BC01-7FDCD016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40" name="Picture 68" descr="logo icon">
            <a:extLst>
              <a:ext uri="{FF2B5EF4-FFF2-40B4-BE49-F238E27FC236}">
                <a16:creationId xmlns:a16="http://schemas.microsoft.com/office/drawing/2014/main" id="{4C25B5C1-9B45-4685-8F79-7B2462C2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392113"/>
            <a:ext cx="8667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0453-FDA6-4312-9750-BF7E7240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4D12E-6B44-43CA-AF2F-8933B327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5B25-8E5B-4BD7-B472-9B54B6D60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68313C-5723-40A8-A003-392EA0D113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78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2EB6F-616A-4AE6-91FE-0C4AE6E55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5275" y="714375"/>
            <a:ext cx="2062163" cy="5610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3650-94E4-41C0-824F-85E5A572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35675" cy="56102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6986-DAD8-49AA-810D-40F1994F8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E95C2-9AC8-4640-AA48-32CFF46DD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85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97A2-24FF-47B9-BEF0-D94E78CA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4375"/>
            <a:ext cx="7640638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14B4-9B04-4205-90A6-419385FF6B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778B7-272F-4897-8501-0A49201E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7D33-207E-45DE-BE6A-5BC847E25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554AB49D-1FEF-4806-9441-A31242F14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66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3CA5-6208-4919-BE94-F4A52FE3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4375"/>
            <a:ext cx="7640638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979CAFA-A278-4381-BD03-F17A3DBCE8F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E337-B756-4281-8B67-1820DA70A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322123A-5402-48F1-8DBE-3A4DFB9B84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33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E99E-D297-4B20-9B81-39DD848B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F738-D4D7-41E4-B302-6D5019B3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F7CF-B593-459E-956A-6277174D3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D4D0CE-3B39-46E8-BF5E-0F1CE4D21E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61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0FAE-F0F4-4E4C-B629-711257D1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0AD02-70E4-45EB-82F7-A1C33764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8FAE7-5721-4A76-933A-0330FFAD3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2E1EE6-6188-428B-9F06-014F68C86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1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CB15-14F0-4FB5-99AB-81820C14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4520-0D90-4B27-951C-4AEC39C1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504D-42D2-4CD6-8B88-62042D48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3A325-C3A9-45B8-9264-AE86662D7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02E85-F390-4B86-B272-8801E0DD9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0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128C-5911-4752-8C1E-0602B5D2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5E00-EC21-4A37-A420-4633323D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17C3-8FF5-4252-A43C-F6D52D0A9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38783-7739-4B32-BA06-9A322677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68832-2E1A-464A-B251-E7D9141B1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06855-B41E-446E-9F47-274DBA9C9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F89B08-12CC-4B06-8BA1-F20A41F0D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7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59A3-9D98-4AB1-9FAB-57A56ADF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1F0AC-DA58-4838-A0EE-F7659E5A4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321C90-0DB5-4F94-BF61-9C50BA886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5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E4EC5-812F-4A4A-8D28-F45D6B275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77DA4-AFE8-422A-B341-4049DCA68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13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5577-61AB-4A2F-8E1E-BC53710B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D422-6253-4BD2-B342-E5AD2346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7049B-F60B-4386-BB38-2F6149973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7850A-304C-4AE3-8565-57DED8AF6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19947E-1485-4D2A-8335-215215656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0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127B-609E-4B14-A40A-7902137B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0797B-DC8D-4366-A42A-77963806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F9DA6-C01A-45C4-A03B-9A958436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CD44-A2DE-4FE5-B4E8-E009317C1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2F0739-23BB-4DDA-803B-AA8BFDB3B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05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Object 83">
            <a:extLst>
              <a:ext uri="{FF2B5EF4-FFF2-40B4-BE49-F238E27FC236}">
                <a16:creationId xmlns:a16="http://schemas.microsoft.com/office/drawing/2014/main" id="{1109B71A-65B4-497B-A0C1-AEA61CB3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1"/>
          <a:stretch>
            <a:fillRect/>
          </a:stretch>
        </p:blipFill>
        <p:spPr bwMode="auto">
          <a:xfrm>
            <a:off x="5105400" y="609600"/>
            <a:ext cx="3876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" name="Object 81">
            <a:extLst>
              <a:ext uri="{FF2B5EF4-FFF2-40B4-BE49-F238E27FC236}">
                <a16:creationId xmlns:a16="http://schemas.microsoft.com/office/drawing/2014/main" id="{D374E0BA-7913-40F2-96BF-1FA8A204D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458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6" name="Object 72">
            <a:extLst>
              <a:ext uri="{FF2B5EF4-FFF2-40B4-BE49-F238E27FC236}">
                <a16:creationId xmlns:a16="http://schemas.microsoft.com/office/drawing/2014/main" id="{CE30CB86-7E6A-4805-9D7E-4C84D3DE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019800"/>
            <a:ext cx="6858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A968D8D8-5E04-4A6A-8912-9F1AD91AC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066800" y="714375"/>
            <a:ext cx="7640638" cy="533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BB7D93-7B7D-49CD-AD53-FA2AF4FCA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2" name="AutoShape 68">
            <a:extLst>
              <a:ext uri="{FF2B5EF4-FFF2-40B4-BE49-F238E27FC236}">
                <a16:creationId xmlns:a16="http://schemas.microsoft.com/office/drawing/2014/main" id="{1BA5E8E8-C008-41ED-A546-C45C7425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9" name="Rectangle 75">
            <a:extLst>
              <a:ext uri="{FF2B5EF4-FFF2-40B4-BE49-F238E27FC236}">
                <a16:creationId xmlns:a16="http://schemas.microsoft.com/office/drawing/2014/main" id="{587DAF89-3C3C-499E-A60E-1E1D4D7B77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en-US" sz="1000" b="0"/>
          </a:p>
        </p:txBody>
      </p:sp>
      <p:sp>
        <p:nvSpPr>
          <p:cNvPr id="1100" name="Rectangle 76">
            <a:extLst>
              <a:ext uri="{FF2B5EF4-FFF2-40B4-BE49-F238E27FC236}">
                <a16:creationId xmlns:a16="http://schemas.microsoft.com/office/drawing/2014/main" id="{5E6CA400-0BFA-4010-A7E8-3C739D1B29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400" y="65532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 sz="1000" b="0"/>
          </a:p>
        </p:txBody>
      </p:sp>
      <p:sp>
        <p:nvSpPr>
          <p:cNvPr id="1101" name="Rectangle 77">
            <a:extLst>
              <a:ext uri="{FF2B5EF4-FFF2-40B4-BE49-F238E27FC236}">
                <a16:creationId xmlns:a16="http://schemas.microsoft.com/office/drawing/2014/main" id="{AAF29BAA-490A-420A-B441-DD103285D3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818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CDD1B0F6-AEB0-488B-9B95-C5DD90533A6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108" name="Picture 84" descr="logo icon">
            <a:extLst>
              <a:ext uri="{FF2B5EF4-FFF2-40B4-BE49-F238E27FC236}">
                <a16:creationId xmlns:a16="http://schemas.microsoft.com/office/drawing/2014/main" id="{AF57D371-ECD5-437B-9CCF-1ED7BF497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266700"/>
            <a:ext cx="357187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logo chu vuong 800">
            <a:extLst>
              <a:ext uri="{FF2B5EF4-FFF2-40B4-BE49-F238E27FC236}">
                <a16:creationId xmlns:a16="http://schemas.microsoft.com/office/drawing/2014/main" id="{C23701D7-95D1-4719-9A93-FEC7AFA4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33375"/>
            <a:ext cx="138112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>
            <a:extLst>
              <a:ext uri="{FF2B5EF4-FFF2-40B4-BE49-F238E27FC236}">
                <a16:creationId xmlns:a16="http://schemas.microsoft.com/office/drawing/2014/main" id="{7F038638-B8E0-4AB5-BE3E-62EEFB0663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accent2"/>
                </a:solidFill>
              </a:rPr>
              <a:t>PowerPoint</a:t>
            </a:r>
            <a:r>
              <a:rPr lang="en-US" altLang="en-US" sz="3200"/>
              <a:t> </a:t>
            </a:r>
            <a:r>
              <a:rPr lang="en-US" altLang="en-US" sz="5200"/>
              <a:t>Template</a:t>
            </a:r>
          </a:p>
        </p:txBody>
      </p:sp>
      <p:pic>
        <p:nvPicPr>
          <p:cNvPr id="110605" name="Picture 13" descr="1">
            <a:extLst>
              <a:ext uri="{FF2B5EF4-FFF2-40B4-BE49-F238E27FC236}">
                <a16:creationId xmlns:a16="http://schemas.microsoft.com/office/drawing/2014/main" id="{37F7E352-CC6C-4BE0-9EA6-0DC2E87A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91025"/>
            <a:ext cx="248126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18549F1-C246-47B2-8135-7A23ED7B6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>
            <a:extLst>
              <a:ext uri="{FF2B5EF4-FFF2-40B4-BE49-F238E27FC236}">
                <a16:creationId xmlns:a16="http://schemas.microsoft.com/office/drawing/2014/main" id="{84EB5486-9C34-420C-953E-22B141B23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Diagram</a:t>
            </a:r>
            <a:endParaRPr lang="en-US" altLang="en-US" sz="1800"/>
          </a:p>
        </p:txBody>
      </p:sp>
      <p:grpSp>
        <p:nvGrpSpPr>
          <p:cNvPr id="90153" name="Group 41">
            <a:extLst>
              <a:ext uri="{FF2B5EF4-FFF2-40B4-BE49-F238E27FC236}">
                <a16:creationId xmlns:a16="http://schemas.microsoft.com/office/drawing/2014/main" id="{88C5E4C2-3E39-4E8D-A361-D3FA375AE41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6781800" cy="4114800"/>
            <a:chOff x="768" y="1152"/>
            <a:chExt cx="4272" cy="2592"/>
          </a:xfrm>
        </p:grpSpPr>
        <p:sp>
          <p:nvSpPr>
            <p:cNvPr id="90114" name="AutoShape 2">
              <a:extLst>
                <a:ext uri="{FF2B5EF4-FFF2-40B4-BE49-F238E27FC236}">
                  <a16:creationId xmlns:a16="http://schemas.microsoft.com/office/drawing/2014/main" id="{D9C09C1B-5FF5-428B-AAC5-12D54D2E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2304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pPr algn="ctr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90115" name="AutoShape 3">
              <a:extLst>
                <a:ext uri="{FF2B5EF4-FFF2-40B4-BE49-F238E27FC236}">
                  <a16:creationId xmlns:a16="http://schemas.microsoft.com/office/drawing/2014/main" id="{FA9452D1-3A73-4752-8D00-639E4487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04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pPr algn="ctr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90116" name="AutoShape 4">
              <a:extLst>
                <a:ext uri="{FF2B5EF4-FFF2-40B4-BE49-F238E27FC236}">
                  <a16:creationId xmlns:a16="http://schemas.microsoft.com/office/drawing/2014/main" id="{F4235B33-53DE-4D79-969F-313802873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pPr algn="ctr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  <a:p>
              <a:pPr algn="l"/>
              <a:endParaRPr lang="en-US" altLang="en-US" sz="1400" b="0">
                <a:latin typeface="Verdana" panose="020B0604030504040204" pitchFamily="34" charset="0"/>
              </a:endParaRPr>
            </a:p>
          </p:txBody>
        </p:sp>
        <p:sp>
          <p:nvSpPr>
            <p:cNvPr id="90118" name="AutoShape 6">
              <a:extLst>
                <a:ext uri="{FF2B5EF4-FFF2-40B4-BE49-F238E27FC236}">
                  <a16:creationId xmlns:a16="http://schemas.microsoft.com/office/drawing/2014/main" id="{D88BE260-9EE0-4DA2-BF7C-88A7269460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85" y="1545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9" name="AutoShape 7">
              <a:extLst>
                <a:ext uri="{FF2B5EF4-FFF2-40B4-BE49-F238E27FC236}">
                  <a16:creationId xmlns:a16="http://schemas.microsoft.com/office/drawing/2014/main" id="{0CAD1C57-C4C0-4C6D-8D39-1EDF05C6BA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6" y="1545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0" name="Oval 8">
              <a:extLst>
                <a:ext uri="{FF2B5EF4-FFF2-40B4-BE49-F238E27FC236}">
                  <a16:creationId xmlns:a16="http://schemas.microsoft.com/office/drawing/2014/main" id="{76FA446D-59B6-4256-BE02-F00BF6F2C9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21" name="Oval 9">
              <a:extLst>
                <a:ext uri="{FF2B5EF4-FFF2-40B4-BE49-F238E27FC236}">
                  <a16:creationId xmlns:a16="http://schemas.microsoft.com/office/drawing/2014/main" id="{12EA3A4F-5FA9-4F7F-AFB7-72567589E1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2" name="Oval 10">
              <a:extLst>
                <a:ext uri="{FF2B5EF4-FFF2-40B4-BE49-F238E27FC236}">
                  <a16:creationId xmlns:a16="http://schemas.microsoft.com/office/drawing/2014/main" id="{96437094-CEDE-4F2A-8AAE-04136C6333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9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3" name="Oval 11">
              <a:extLst>
                <a:ext uri="{FF2B5EF4-FFF2-40B4-BE49-F238E27FC236}">
                  <a16:creationId xmlns:a16="http://schemas.microsoft.com/office/drawing/2014/main" id="{78C3E55E-85B9-4037-B25D-41D3F62145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05" y="123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4" name="Oval 12">
              <a:extLst>
                <a:ext uri="{FF2B5EF4-FFF2-40B4-BE49-F238E27FC236}">
                  <a16:creationId xmlns:a16="http://schemas.microsoft.com/office/drawing/2014/main" id="{77651010-2B56-4545-897E-4791F3BD90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39" y="127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5" name="Oval 13">
              <a:extLst>
                <a:ext uri="{FF2B5EF4-FFF2-40B4-BE49-F238E27FC236}">
                  <a16:creationId xmlns:a16="http://schemas.microsoft.com/office/drawing/2014/main" id="{87C026DB-BB2D-4D04-8709-C61753DA63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26" name="Oval 14">
              <a:extLst>
                <a:ext uri="{FF2B5EF4-FFF2-40B4-BE49-F238E27FC236}">
                  <a16:creationId xmlns:a16="http://schemas.microsoft.com/office/drawing/2014/main" id="{F0CAD8DF-D996-43D3-B910-55817F8EF3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27" name="Oval 15">
              <a:extLst>
                <a:ext uri="{FF2B5EF4-FFF2-40B4-BE49-F238E27FC236}">
                  <a16:creationId xmlns:a16="http://schemas.microsoft.com/office/drawing/2014/main" id="{C35A24B5-2E97-4306-BF1B-9D095673F4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6" y="122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8" name="Oval 16">
              <a:extLst>
                <a:ext uri="{FF2B5EF4-FFF2-40B4-BE49-F238E27FC236}">
                  <a16:creationId xmlns:a16="http://schemas.microsoft.com/office/drawing/2014/main" id="{A03FFFE7-47D7-401B-B9EE-C3B0CC0151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7" y="122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9" name="Oval 17">
              <a:extLst>
                <a:ext uri="{FF2B5EF4-FFF2-40B4-BE49-F238E27FC236}">
                  <a16:creationId xmlns:a16="http://schemas.microsoft.com/office/drawing/2014/main" id="{74213DFB-E175-4AF0-A92B-C688DE0DB7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3" y="126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0130" name="Group 18">
              <a:extLst>
                <a:ext uri="{FF2B5EF4-FFF2-40B4-BE49-F238E27FC236}">
                  <a16:creationId xmlns:a16="http://schemas.microsoft.com/office/drawing/2014/main" id="{70F9291D-1A1D-43FA-87CF-53524609D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280"/>
              <a:ext cx="813" cy="805"/>
              <a:chOff x="4166" y="1706"/>
              <a:chExt cx="1252" cy="1252"/>
            </a:xfrm>
          </p:grpSpPr>
          <p:sp>
            <p:nvSpPr>
              <p:cNvPr id="90131" name="Oval 19">
                <a:extLst>
                  <a:ext uri="{FF2B5EF4-FFF2-40B4-BE49-F238E27FC236}">
                    <a16:creationId xmlns:a16="http://schemas.microsoft.com/office/drawing/2014/main" id="{FD151124-F254-4638-B970-310F3AB479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32" name="Oval 20">
                <a:extLst>
                  <a:ext uri="{FF2B5EF4-FFF2-40B4-BE49-F238E27FC236}">
                    <a16:creationId xmlns:a16="http://schemas.microsoft.com/office/drawing/2014/main" id="{9C899905-D1E6-448C-BE40-F4ED336EB39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33" name="Oval 21">
                <a:extLst>
                  <a:ext uri="{FF2B5EF4-FFF2-40B4-BE49-F238E27FC236}">
                    <a16:creationId xmlns:a16="http://schemas.microsoft.com/office/drawing/2014/main" id="{15D9F9D5-382F-4348-8B72-81595CCD1E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34" name="Oval 22">
                <a:extLst>
                  <a:ext uri="{FF2B5EF4-FFF2-40B4-BE49-F238E27FC236}">
                    <a16:creationId xmlns:a16="http://schemas.microsoft.com/office/drawing/2014/main" id="{D4A1C44A-1636-4D47-8DBC-B1716D6C5A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0135" name="Oval 23">
              <a:extLst>
                <a:ext uri="{FF2B5EF4-FFF2-40B4-BE49-F238E27FC236}">
                  <a16:creationId xmlns:a16="http://schemas.microsoft.com/office/drawing/2014/main" id="{DE91F393-870C-41EC-B34D-F23147FC59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36" name="Oval 24">
              <a:extLst>
                <a:ext uri="{FF2B5EF4-FFF2-40B4-BE49-F238E27FC236}">
                  <a16:creationId xmlns:a16="http://schemas.microsoft.com/office/drawing/2014/main" id="{E67BC0F3-A44C-4431-A81B-3F4D676C9B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37" name="Oval 25">
              <a:extLst>
                <a:ext uri="{FF2B5EF4-FFF2-40B4-BE49-F238E27FC236}">
                  <a16:creationId xmlns:a16="http://schemas.microsoft.com/office/drawing/2014/main" id="{C8B594A9-0234-4DFC-9665-B07015118C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8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38" name="Oval 26">
              <a:extLst>
                <a:ext uri="{FF2B5EF4-FFF2-40B4-BE49-F238E27FC236}">
                  <a16:creationId xmlns:a16="http://schemas.microsoft.com/office/drawing/2014/main" id="{7EE0AFD4-3475-435B-AE70-57EFDAD473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9" y="122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39" name="Oval 27">
              <a:extLst>
                <a:ext uri="{FF2B5EF4-FFF2-40B4-BE49-F238E27FC236}">
                  <a16:creationId xmlns:a16="http://schemas.microsoft.com/office/drawing/2014/main" id="{840724DB-5800-48F1-8411-24741DC296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84" y="127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0140" name="Group 28">
              <a:extLst>
                <a:ext uri="{FF2B5EF4-FFF2-40B4-BE49-F238E27FC236}">
                  <a16:creationId xmlns:a16="http://schemas.microsoft.com/office/drawing/2014/main" id="{9CCFC90B-0A7E-4A28-AD8B-ABE4C9E60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1280"/>
              <a:ext cx="813" cy="805"/>
              <a:chOff x="4166" y="1706"/>
              <a:chExt cx="1252" cy="1252"/>
            </a:xfrm>
          </p:grpSpPr>
          <p:sp>
            <p:nvSpPr>
              <p:cNvPr id="90141" name="Oval 29">
                <a:extLst>
                  <a:ext uri="{FF2B5EF4-FFF2-40B4-BE49-F238E27FC236}">
                    <a16:creationId xmlns:a16="http://schemas.microsoft.com/office/drawing/2014/main" id="{6FC69EAF-B0A8-4DC0-B515-3358C0A2FB8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42" name="Oval 30">
                <a:extLst>
                  <a:ext uri="{FF2B5EF4-FFF2-40B4-BE49-F238E27FC236}">
                    <a16:creationId xmlns:a16="http://schemas.microsoft.com/office/drawing/2014/main" id="{A4942A95-2421-453D-9D65-CA219A6522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43" name="Oval 31">
                <a:extLst>
                  <a:ext uri="{FF2B5EF4-FFF2-40B4-BE49-F238E27FC236}">
                    <a16:creationId xmlns:a16="http://schemas.microsoft.com/office/drawing/2014/main" id="{AA3869D2-91B9-4D15-A197-9499195624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44" name="Oval 32">
                <a:extLst>
                  <a:ext uri="{FF2B5EF4-FFF2-40B4-BE49-F238E27FC236}">
                    <a16:creationId xmlns:a16="http://schemas.microsoft.com/office/drawing/2014/main" id="{AAA8BE90-D2EB-48D2-B849-7973D5D7AA4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90145" name="Group 33">
              <a:extLst>
                <a:ext uri="{FF2B5EF4-FFF2-40B4-BE49-F238E27FC236}">
                  <a16:creationId xmlns:a16="http://schemas.microsoft.com/office/drawing/2014/main" id="{66BDE834-7551-42BA-BBA5-F863B9FFD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4" y="1280"/>
              <a:ext cx="814" cy="805"/>
              <a:chOff x="4166" y="1706"/>
              <a:chExt cx="1252" cy="1252"/>
            </a:xfrm>
          </p:grpSpPr>
          <p:sp>
            <p:nvSpPr>
              <p:cNvPr id="90146" name="Oval 34">
                <a:extLst>
                  <a:ext uri="{FF2B5EF4-FFF2-40B4-BE49-F238E27FC236}">
                    <a16:creationId xmlns:a16="http://schemas.microsoft.com/office/drawing/2014/main" id="{1D46C680-722C-49AD-A0A9-55DC780E7C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47" name="Oval 35">
                <a:extLst>
                  <a:ext uri="{FF2B5EF4-FFF2-40B4-BE49-F238E27FC236}">
                    <a16:creationId xmlns:a16="http://schemas.microsoft.com/office/drawing/2014/main" id="{AF0B220D-78DC-40EB-A276-1160B6B130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48" name="Oval 36">
                <a:extLst>
                  <a:ext uri="{FF2B5EF4-FFF2-40B4-BE49-F238E27FC236}">
                    <a16:creationId xmlns:a16="http://schemas.microsoft.com/office/drawing/2014/main" id="{7DC42D28-17A3-4E48-9C6E-705A3150C1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49" name="Oval 37">
                <a:extLst>
                  <a:ext uri="{FF2B5EF4-FFF2-40B4-BE49-F238E27FC236}">
                    <a16:creationId xmlns:a16="http://schemas.microsoft.com/office/drawing/2014/main" id="{27AAF95D-135D-49A8-95DE-3901F7857C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0150" name="Text Box 38">
              <a:extLst>
                <a:ext uri="{FF2B5EF4-FFF2-40B4-BE49-F238E27FC236}">
                  <a16:creationId xmlns:a16="http://schemas.microsoft.com/office/drawing/2014/main" id="{3E13FF0B-4142-4A4B-B77F-931D44388DC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11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90151" name="Text Box 39">
              <a:extLst>
                <a:ext uri="{FF2B5EF4-FFF2-40B4-BE49-F238E27FC236}">
                  <a16:creationId xmlns:a16="http://schemas.microsoft.com/office/drawing/2014/main" id="{62B9D5D1-03B5-4711-9872-8A4B5024E1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66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90152" name="Text Box 40">
              <a:extLst>
                <a:ext uri="{FF2B5EF4-FFF2-40B4-BE49-F238E27FC236}">
                  <a16:creationId xmlns:a16="http://schemas.microsoft.com/office/drawing/2014/main" id="{9D30B399-DDA8-4120-AE56-E9FEC9D3D5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20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0F23B5F-7BAA-41C6-827B-4291E3A73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Marketing Diagram</a:t>
            </a:r>
          </a:p>
        </p:txBody>
      </p:sp>
      <p:grpSp>
        <p:nvGrpSpPr>
          <p:cNvPr id="89175" name="Group 87">
            <a:extLst>
              <a:ext uri="{FF2B5EF4-FFF2-40B4-BE49-F238E27FC236}">
                <a16:creationId xmlns:a16="http://schemas.microsoft.com/office/drawing/2014/main" id="{3146F158-A665-4782-8F26-73B580A0809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524000"/>
            <a:ext cx="5383213" cy="5021263"/>
            <a:chOff x="816" y="624"/>
            <a:chExt cx="3984" cy="3646"/>
          </a:xfrm>
        </p:grpSpPr>
        <p:sp>
          <p:nvSpPr>
            <p:cNvPr id="89176" name="Rectangle 88">
              <a:extLst>
                <a:ext uri="{FF2B5EF4-FFF2-40B4-BE49-F238E27FC236}">
                  <a16:creationId xmlns:a16="http://schemas.microsoft.com/office/drawing/2014/main" id="{D18CB3BA-A42B-4A1A-B416-1DC9FFA58D3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3770025">
              <a:off x="3148" y="2393"/>
              <a:ext cx="695" cy="13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77" name="Rectangle 89">
              <a:extLst>
                <a:ext uri="{FF2B5EF4-FFF2-40B4-BE49-F238E27FC236}">
                  <a16:creationId xmlns:a16="http://schemas.microsoft.com/office/drawing/2014/main" id="{EBFC7E09-2FC0-4C08-8598-B21EFD67837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743917">
              <a:off x="1728" y="2064"/>
              <a:ext cx="722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862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78" name="Rectangle 90">
              <a:extLst>
                <a:ext uri="{FF2B5EF4-FFF2-40B4-BE49-F238E27FC236}">
                  <a16:creationId xmlns:a16="http://schemas.microsoft.com/office/drawing/2014/main" id="{743900DA-DAC9-4BC8-BBD3-84D0CB53DE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205350">
              <a:off x="3240" y="1272"/>
              <a:ext cx="432" cy="9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019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179" name="Group 91">
              <a:extLst>
                <a:ext uri="{FF2B5EF4-FFF2-40B4-BE49-F238E27FC236}">
                  <a16:creationId xmlns:a16="http://schemas.microsoft.com/office/drawing/2014/main" id="{7AD8FB81-AB52-4EA9-A228-0AB520C33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96"/>
              <a:ext cx="1152" cy="1152"/>
              <a:chOff x="2400" y="1488"/>
              <a:chExt cx="1152" cy="1152"/>
            </a:xfrm>
          </p:grpSpPr>
          <p:grpSp>
            <p:nvGrpSpPr>
              <p:cNvPr id="89180" name="Group 92">
                <a:extLst>
                  <a:ext uri="{FF2B5EF4-FFF2-40B4-BE49-F238E27FC236}">
                    <a16:creationId xmlns:a16="http://schemas.microsoft.com/office/drawing/2014/main" id="{96377501-DCB4-43A7-8278-C65B30BA57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89181" name="Oval 93">
                  <a:extLst>
                    <a:ext uri="{FF2B5EF4-FFF2-40B4-BE49-F238E27FC236}">
                      <a16:creationId xmlns:a16="http://schemas.microsoft.com/office/drawing/2014/main" id="{66F85608-EE3C-490B-A8FC-CB65C3AF6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82" name="Freeform 94">
                  <a:extLst>
                    <a:ext uri="{FF2B5EF4-FFF2-40B4-BE49-F238E27FC236}">
                      <a16:creationId xmlns:a16="http://schemas.microsoft.com/office/drawing/2014/main" id="{247EEB8F-E590-4997-9FDA-B9F189F51CA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83" name="Text Box 95">
                <a:extLst>
                  <a:ext uri="{FF2B5EF4-FFF2-40B4-BE49-F238E27FC236}">
                    <a16:creationId xmlns:a16="http://schemas.microsoft.com/office/drawing/2014/main" id="{AFA9886C-539D-4826-992C-F4C0D21DF874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443" y="1988"/>
                <a:ext cx="1039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89184" name="Group 96">
              <a:extLst>
                <a:ext uri="{FF2B5EF4-FFF2-40B4-BE49-F238E27FC236}">
                  <a16:creationId xmlns:a16="http://schemas.microsoft.com/office/drawing/2014/main" id="{E6B24187-A931-47E1-977B-5C2D33EB9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1" y="624"/>
              <a:ext cx="732" cy="624"/>
              <a:chOff x="3563" y="960"/>
              <a:chExt cx="732" cy="624"/>
            </a:xfrm>
          </p:grpSpPr>
          <p:grpSp>
            <p:nvGrpSpPr>
              <p:cNvPr id="89185" name="Group 97">
                <a:extLst>
                  <a:ext uri="{FF2B5EF4-FFF2-40B4-BE49-F238E27FC236}">
                    <a16:creationId xmlns:a16="http://schemas.microsoft.com/office/drawing/2014/main" id="{B76ECD12-094F-4A2A-9A4A-48DA11203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960"/>
                <a:ext cx="624" cy="624"/>
                <a:chOff x="2016" y="1920"/>
                <a:chExt cx="1680" cy="1680"/>
              </a:xfrm>
            </p:grpSpPr>
            <p:sp>
              <p:nvSpPr>
                <p:cNvPr id="89186" name="Oval 98">
                  <a:extLst>
                    <a:ext uri="{FF2B5EF4-FFF2-40B4-BE49-F238E27FC236}">
                      <a16:creationId xmlns:a16="http://schemas.microsoft.com/office/drawing/2014/main" id="{66921F80-2FC8-497C-B8A8-8E5E0E578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87" name="Freeform 99">
                  <a:extLst>
                    <a:ext uri="{FF2B5EF4-FFF2-40B4-BE49-F238E27FC236}">
                      <a16:creationId xmlns:a16="http://schemas.microsoft.com/office/drawing/2014/main" id="{6F8943D0-A369-44D4-9410-94FCB10F534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88" name="Text Box 100">
                <a:extLst>
                  <a:ext uri="{FF2B5EF4-FFF2-40B4-BE49-F238E27FC236}">
                    <a16:creationId xmlns:a16="http://schemas.microsoft.com/office/drawing/2014/main" id="{9BC1395F-E350-4B50-BD22-AFC1CEE64675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563" y="1200"/>
                <a:ext cx="73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1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Concept</a:t>
                </a:r>
              </a:p>
            </p:txBody>
          </p:sp>
        </p:grpSp>
        <p:grpSp>
          <p:nvGrpSpPr>
            <p:cNvPr id="89189" name="Group 101">
              <a:extLst>
                <a:ext uri="{FF2B5EF4-FFF2-40B4-BE49-F238E27FC236}">
                  <a16:creationId xmlns:a16="http://schemas.microsoft.com/office/drawing/2014/main" id="{9BD6291D-94AD-495B-ACD0-4E5E7E9E7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536"/>
              <a:ext cx="1248" cy="1296"/>
              <a:chOff x="624" y="1584"/>
              <a:chExt cx="1248" cy="1296"/>
            </a:xfrm>
          </p:grpSpPr>
          <p:grpSp>
            <p:nvGrpSpPr>
              <p:cNvPr id="89190" name="Group 102">
                <a:extLst>
                  <a:ext uri="{FF2B5EF4-FFF2-40B4-BE49-F238E27FC236}">
                    <a16:creationId xmlns:a16="http://schemas.microsoft.com/office/drawing/2014/main" id="{DEB05169-43B2-4187-8A61-6A5F759169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89191" name="Oval 103">
                  <a:extLst>
                    <a:ext uri="{FF2B5EF4-FFF2-40B4-BE49-F238E27FC236}">
                      <a16:creationId xmlns:a16="http://schemas.microsoft.com/office/drawing/2014/main" id="{2E67682E-F437-4595-B5F1-B73524A6E8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92" name="Freeform 104">
                  <a:extLst>
                    <a:ext uri="{FF2B5EF4-FFF2-40B4-BE49-F238E27FC236}">
                      <a16:creationId xmlns:a16="http://schemas.microsoft.com/office/drawing/2014/main" id="{7F5C3D3B-0B7B-4343-B595-3F87C9ADADF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93" name="Text Box 105">
                <a:extLst>
                  <a:ext uri="{FF2B5EF4-FFF2-40B4-BE49-F238E27FC236}">
                    <a16:creationId xmlns:a16="http://schemas.microsoft.com/office/drawing/2014/main" id="{BAF937D4-FC63-40B5-87ED-9CC3F08E65AF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669" y="2161"/>
                <a:ext cx="114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89194" name="Group 106">
              <a:extLst>
                <a:ext uri="{FF2B5EF4-FFF2-40B4-BE49-F238E27FC236}">
                  <a16:creationId xmlns:a16="http://schemas.microsoft.com/office/drawing/2014/main" id="{374D97F2-AF20-4ED5-AAA9-58A5E9591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96"/>
              <a:ext cx="1440" cy="1440"/>
              <a:chOff x="3360" y="2688"/>
              <a:chExt cx="1440" cy="1440"/>
            </a:xfrm>
          </p:grpSpPr>
          <p:grpSp>
            <p:nvGrpSpPr>
              <p:cNvPr id="89195" name="Group 107">
                <a:extLst>
                  <a:ext uri="{FF2B5EF4-FFF2-40B4-BE49-F238E27FC236}">
                    <a16:creationId xmlns:a16="http://schemas.microsoft.com/office/drawing/2014/main" id="{B9878533-AB60-4A5E-9577-7260C8226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688"/>
                <a:ext cx="1440" cy="1440"/>
                <a:chOff x="2016" y="1920"/>
                <a:chExt cx="1680" cy="1680"/>
              </a:xfrm>
            </p:grpSpPr>
            <p:sp>
              <p:nvSpPr>
                <p:cNvPr id="89196" name="Oval 108">
                  <a:extLst>
                    <a:ext uri="{FF2B5EF4-FFF2-40B4-BE49-F238E27FC236}">
                      <a16:creationId xmlns:a16="http://schemas.microsoft.com/office/drawing/2014/main" id="{DA197613-986F-464A-8839-1BFDCC01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97" name="Freeform 109">
                  <a:extLst>
                    <a:ext uri="{FF2B5EF4-FFF2-40B4-BE49-F238E27FC236}">
                      <a16:creationId xmlns:a16="http://schemas.microsoft.com/office/drawing/2014/main" id="{294CD59D-C834-4D92-A0B5-63F3FAB522E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98" name="Text Box 110">
                <a:extLst>
                  <a:ext uri="{FF2B5EF4-FFF2-40B4-BE49-F238E27FC236}">
                    <a16:creationId xmlns:a16="http://schemas.microsoft.com/office/drawing/2014/main" id="{B7F05D93-BDBE-4967-8A7B-6CB0786D8F9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543" y="3312"/>
                <a:ext cx="1191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89199" name="Oval 111">
              <a:extLst>
                <a:ext uri="{FF2B5EF4-FFF2-40B4-BE49-F238E27FC236}">
                  <a16:creationId xmlns:a16="http://schemas.microsoft.com/office/drawing/2014/main" id="{F42E1F82-35AC-4A3B-A528-3BAC82A8D4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60" y="2880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00" name="Oval 112">
              <a:extLst>
                <a:ext uri="{FF2B5EF4-FFF2-40B4-BE49-F238E27FC236}">
                  <a16:creationId xmlns:a16="http://schemas.microsoft.com/office/drawing/2014/main" id="{FF931189-F271-41E1-9F55-5A04579D2A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96" y="2450"/>
              <a:ext cx="1015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01" name="Oval 113">
              <a:extLst>
                <a:ext uri="{FF2B5EF4-FFF2-40B4-BE49-F238E27FC236}">
                  <a16:creationId xmlns:a16="http://schemas.microsoft.com/office/drawing/2014/main" id="{FDB9FECA-17C3-467C-98CE-93622113A3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00" y="3936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02" name="Oval 114">
              <a:extLst>
                <a:ext uri="{FF2B5EF4-FFF2-40B4-BE49-F238E27FC236}">
                  <a16:creationId xmlns:a16="http://schemas.microsoft.com/office/drawing/2014/main" id="{B9566992-507D-4310-8E96-E210B2FD04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04" y="1296"/>
              <a:ext cx="465" cy="16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6E58C63-9FEF-43AA-A338-77FACDCA2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Diagram</a:t>
            </a:r>
            <a:endParaRPr lang="en-US" altLang="en-US" sz="1800"/>
          </a:p>
        </p:txBody>
      </p:sp>
      <p:grpSp>
        <p:nvGrpSpPr>
          <p:cNvPr id="118817" name="Group 33">
            <a:extLst>
              <a:ext uri="{FF2B5EF4-FFF2-40B4-BE49-F238E27FC236}">
                <a16:creationId xmlns:a16="http://schemas.microsoft.com/office/drawing/2014/main" id="{F0BB9A87-F269-4FCA-BC4A-D1325C3AA057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1828800"/>
            <a:ext cx="7289800" cy="3770313"/>
            <a:chOff x="472" y="1152"/>
            <a:chExt cx="4592" cy="2375"/>
          </a:xfrm>
        </p:grpSpPr>
        <p:sp>
          <p:nvSpPr>
            <p:cNvPr id="118787" name="AutoShape 3">
              <a:extLst>
                <a:ext uri="{FF2B5EF4-FFF2-40B4-BE49-F238E27FC236}">
                  <a16:creationId xmlns:a16="http://schemas.microsoft.com/office/drawing/2014/main" id="{3A3FEEFC-01B9-47E3-B8A8-2EAEFB8EA38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9573186">
              <a:off x="2875" y="159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8" name="AutoShape 4">
              <a:extLst>
                <a:ext uri="{FF2B5EF4-FFF2-40B4-BE49-F238E27FC236}">
                  <a16:creationId xmlns:a16="http://schemas.microsoft.com/office/drawing/2014/main" id="{13B80D02-A9C1-4FAD-982D-65CCC8380EC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65783">
              <a:off x="2907" y="292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6DD3D608-2C23-4439-AB2A-E2DC4264538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5969022">
              <a:off x="2139" y="161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0" name="AutoShape 6">
              <a:extLst>
                <a:ext uri="{FF2B5EF4-FFF2-40B4-BE49-F238E27FC236}">
                  <a16:creationId xmlns:a16="http://schemas.microsoft.com/office/drawing/2014/main" id="{F987439E-0252-4A8F-B5D5-7AC239302A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7535209">
              <a:off x="2115" y="290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1" name="AutoShape 7">
              <a:extLst>
                <a:ext uri="{FF2B5EF4-FFF2-40B4-BE49-F238E27FC236}">
                  <a16:creationId xmlns:a16="http://schemas.microsoft.com/office/drawing/2014/main" id="{DAECCE78-FA58-4EFD-A994-7B2078106D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72" y="227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AutoShape 8">
              <a:extLst>
                <a:ext uri="{FF2B5EF4-FFF2-40B4-BE49-F238E27FC236}">
                  <a16:creationId xmlns:a16="http://schemas.microsoft.com/office/drawing/2014/main" id="{ADE5FC18-5543-499D-B553-6752596DAC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0800000">
              <a:off x="1754" y="2271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chemeClr val="accent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3" name="Oval 9">
              <a:extLst>
                <a:ext uri="{FF2B5EF4-FFF2-40B4-BE49-F238E27FC236}">
                  <a16:creationId xmlns:a16="http://schemas.microsoft.com/office/drawing/2014/main" id="{AC711FBB-9D9F-436C-B9C6-668C339A3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168"/>
              <a:ext cx="2358" cy="2359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794" name="Text Box 10">
              <a:extLst>
                <a:ext uri="{FF2B5EF4-FFF2-40B4-BE49-F238E27FC236}">
                  <a16:creationId xmlns:a16="http://schemas.microsoft.com/office/drawing/2014/main" id="{02AEE252-4A40-43BE-8A57-EB105CAEB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600"/>
                <a:t>Add Your Text</a:t>
              </a: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F0B405DB-5BE8-4206-AE0E-B3CC5FC53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/>
                <a:t>Add Your Text</a:t>
              </a:r>
            </a:p>
          </p:txBody>
        </p:sp>
        <p:sp>
          <p:nvSpPr>
            <p:cNvPr id="118796" name="Text Box 12">
              <a:extLst>
                <a:ext uri="{FF2B5EF4-FFF2-40B4-BE49-F238E27FC236}">
                  <a16:creationId xmlns:a16="http://schemas.microsoft.com/office/drawing/2014/main" id="{BEA946A3-936D-45D3-B32B-33D05F30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600"/>
                <a:t>Add Your Text</a:t>
              </a:r>
            </a:p>
          </p:txBody>
        </p:sp>
        <p:sp>
          <p:nvSpPr>
            <p:cNvPr id="118797" name="Text Box 13">
              <a:extLst>
                <a:ext uri="{FF2B5EF4-FFF2-40B4-BE49-F238E27FC236}">
                  <a16:creationId xmlns:a16="http://schemas.microsoft.com/office/drawing/2014/main" id="{92E82221-FE15-4554-B80B-9B3ECE427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264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600"/>
                <a:t>Add Your Text</a:t>
              </a: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5DABAB18-764C-474E-80ED-2B0751D75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/>
                <a:t>Add Your Text</a:t>
              </a:r>
            </a:p>
          </p:txBody>
        </p:sp>
        <p:sp>
          <p:nvSpPr>
            <p:cNvPr id="118799" name="Text Box 15">
              <a:extLst>
                <a:ext uri="{FF2B5EF4-FFF2-40B4-BE49-F238E27FC236}">
                  <a16:creationId xmlns:a16="http://schemas.microsoft.com/office/drawing/2014/main" id="{40634092-D540-4464-94C8-443D4EA0E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3225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/>
                <a:t>Add Your Text</a:t>
              </a:r>
            </a:p>
          </p:txBody>
        </p:sp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D65ED46C-EACC-49FA-A1E7-FC3F7C1338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88" y="228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Oval 17">
              <a:extLst>
                <a:ext uri="{FF2B5EF4-FFF2-40B4-BE49-F238E27FC236}">
                  <a16:creationId xmlns:a16="http://schemas.microsoft.com/office/drawing/2014/main" id="{D30EA946-BBAB-49D7-8226-A2BA426C2D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2" name="Oval 18">
              <a:extLst>
                <a:ext uri="{FF2B5EF4-FFF2-40B4-BE49-F238E27FC236}">
                  <a16:creationId xmlns:a16="http://schemas.microsoft.com/office/drawing/2014/main" id="{FD6F185D-09BF-4FAF-B05A-B425ED296C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8AEBD9C3-9B9D-47E6-87E0-156752830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16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Oval 20">
              <a:extLst>
                <a:ext uri="{FF2B5EF4-FFF2-40B4-BE49-F238E27FC236}">
                  <a16:creationId xmlns:a16="http://schemas.microsoft.com/office/drawing/2014/main" id="{6296A82B-7955-4208-94B4-3C0D65AC05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5" name="Oval 21">
              <a:extLst>
                <a:ext uri="{FF2B5EF4-FFF2-40B4-BE49-F238E27FC236}">
                  <a16:creationId xmlns:a16="http://schemas.microsoft.com/office/drawing/2014/main" id="{BEAEE8E4-1912-40D1-B94F-EF97FEA044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40" y="22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EB362C10-1F07-45FD-94F5-17E85663FA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8807" name="Oval 23">
              <a:extLst>
                <a:ext uri="{FF2B5EF4-FFF2-40B4-BE49-F238E27FC236}">
                  <a16:creationId xmlns:a16="http://schemas.microsoft.com/office/drawing/2014/main" id="{9359DFF6-3539-4A38-B4FF-594DF7897B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8808" name="Oval 24">
              <a:extLst>
                <a:ext uri="{FF2B5EF4-FFF2-40B4-BE49-F238E27FC236}">
                  <a16:creationId xmlns:a16="http://schemas.microsoft.com/office/drawing/2014/main" id="{4050DA1E-1812-4892-B667-AB2DC4CE15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3" y="18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84836287-C5CD-401E-89BF-465D5E4DC1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1" y="1908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810" name="Oval 26">
              <a:extLst>
                <a:ext uri="{FF2B5EF4-FFF2-40B4-BE49-F238E27FC236}">
                  <a16:creationId xmlns:a16="http://schemas.microsoft.com/office/drawing/2014/main" id="{29DBB46E-C56E-4F8A-9276-B33C3B0C0E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50" y="1933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811" name="Group 27">
              <a:extLst>
                <a:ext uri="{FF2B5EF4-FFF2-40B4-BE49-F238E27FC236}">
                  <a16:creationId xmlns:a16="http://schemas.microsoft.com/office/drawing/2014/main" id="{4C272D4D-00A6-42CB-845F-B09DC339F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3" y="1945"/>
              <a:ext cx="813" cy="805"/>
              <a:chOff x="4166" y="1706"/>
              <a:chExt cx="1252" cy="1252"/>
            </a:xfrm>
          </p:grpSpPr>
          <p:sp>
            <p:nvSpPr>
              <p:cNvPr id="118812" name="Oval 28">
                <a:extLst>
                  <a:ext uri="{FF2B5EF4-FFF2-40B4-BE49-F238E27FC236}">
                    <a16:creationId xmlns:a16="http://schemas.microsoft.com/office/drawing/2014/main" id="{EF35E0AD-9867-476B-9785-D2129C5C80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8813" name="Oval 29">
                <a:extLst>
                  <a:ext uri="{FF2B5EF4-FFF2-40B4-BE49-F238E27FC236}">
                    <a16:creationId xmlns:a16="http://schemas.microsoft.com/office/drawing/2014/main" id="{4A330028-DFA0-4161-BDE7-7097C3C9457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8814" name="Oval 30">
                <a:extLst>
                  <a:ext uri="{FF2B5EF4-FFF2-40B4-BE49-F238E27FC236}">
                    <a16:creationId xmlns:a16="http://schemas.microsoft.com/office/drawing/2014/main" id="{B9420712-5136-4DED-9897-5B921AA6FD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8815" name="Oval 31">
                <a:extLst>
                  <a:ext uri="{FF2B5EF4-FFF2-40B4-BE49-F238E27FC236}">
                    <a16:creationId xmlns:a16="http://schemas.microsoft.com/office/drawing/2014/main" id="{FCAAE973-03C6-45B0-9C15-9E026A7C64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18816" name="Text Box 32">
              <a:extLst>
                <a:ext uri="{FF2B5EF4-FFF2-40B4-BE49-F238E27FC236}">
                  <a16:creationId xmlns:a16="http://schemas.microsoft.com/office/drawing/2014/main" id="{1D2E2B08-70DB-422C-97F3-EDA94D74080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28" y="2243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0BB1A3D-C2EA-4FB5-BDA0-293DF6A4A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</a:p>
        </p:txBody>
      </p:sp>
      <p:grpSp>
        <p:nvGrpSpPr>
          <p:cNvPr id="78989" name="Group 141">
            <a:extLst>
              <a:ext uri="{FF2B5EF4-FFF2-40B4-BE49-F238E27FC236}">
                <a16:creationId xmlns:a16="http://schemas.microsoft.com/office/drawing/2014/main" id="{D16A6560-8AE6-40C7-9D4E-D44FF1B9A3B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60575"/>
            <a:ext cx="2170113" cy="4035425"/>
            <a:chOff x="720" y="1296"/>
            <a:chExt cx="1367" cy="2542"/>
          </a:xfrm>
        </p:grpSpPr>
        <p:sp>
          <p:nvSpPr>
            <p:cNvPr id="78990" name="AutoShape 142">
              <a:extLst>
                <a:ext uri="{FF2B5EF4-FFF2-40B4-BE49-F238E27FC236}">
                  <a16:creationId xmlns:a16="http://schemas.microsoft.com/office/drawing/2014/main" id="{A73936E9-22D4-4028-A076-EA19F166E6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91" name="AutoShape 143">
              <a:extLst>
                <a:ext uri="{FF2B5EF4-FFF2-40B4-BE49-F238E27FC236}">
                  <a16:creationId xmlns:a16="http://schemas.microsoft.com/office/drawing/2014/main" id="{18A0508F-571C-4D42-93E4-E04AB882DA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92" name="AutoShape 144">
              <a:extLst>
                <a:ext uri="{FF2B5EF4-FFF2-40B4-BE49-F238E27FC236}">
                  <a16:creationId xmlns:a16="http://schemas.microsoft.com/office/drawing/2014/main" id="{8EA7173A-048F-4510-B850-21B52B63A3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93" name="AutoShape 145">
              <a:extLst>
                <a:ext uri="{FF2B5EF4-FFF2-40B4-BE49-F238E27FC236}">
                  <a16:creationId xmlns:a16="http://schemas.microsoft.com/office/drawing/2014/main" id="{AF6BF7B8-8B02-469B-BC86-E1DD42A67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94" name="AutoShape 146">
              <a:extLst>
                <a:ext uri="{FF2B5EF4-FFF2-40B4-BE49-F238E27FC236}">
                  <a16:creationId xmlns:a16="http://schemas.microsoft.com/office/drawing/2014/main" id="{F5D51303-915C-4BB8-82EC-A9871A8971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95" name="AutoShape 147">
              <a:extLst>
                <a:ext uri="{FF2B5EF4-FFF2-40B4-BE49-F238E27FC236}">
                  <a16:creationId xmlns:a16="http://schemas.microsoft.com/office/drawing/2014/main" id="{968ECABE-3655-4A99-BD0D-CF61477EC3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996" name="Group 148">
              <a:extLst>
                <a:ext uri="{FF2B5EF4-FFF2-40B4-BE49-F238E27FC236}">
                  <a16:creationId xmlns:a16="http://schemas.microsoft.com/office/drawing/2014/main" id="{64EAFA2C-2A24-44F2-A247-0290746FA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8997" name="Oval 149">
                <a:extLst>
                  <a:ext uri="{FF2B5EF4-FFF2-40B4-BE49-F238E27FC236}">
                    <a16:creationId xmlns:a16="http://schemas.microsoft.com/office/drawing/2014/main" id="{68C0B165-7CE2-44D1-9EC0-D59E1C4F75E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98" name="Oval 150">
                <a:extLst>
                  <a:ext uri="{FF2B5EF4-FFF2-40B4-BE49-F238E27FC236}">
                    <a16:creationId xmlns:a16="http://schemas.microsoft.com/office/drawing/2014/main" id="{5DAC0332-B240-4CFD-A636-65B73F5B15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999" name="Oval 151">
                <a:extLst>
                  <a:ext uri="{FF2B5EF4-FFF2-40B4-BE49-F238E27FC236}">
                    <a16:creationId xmlns:a16="http://schemas.microsoft.com/office/drawing/2014/main" id="{8CCAE470-22C3-4415-8D62-50DED789B21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000" name="Oval 152">
                <a:extLst>
                  <a:ext uri="{FF2B5EF4-FFF2-40B4-BE49-F238E27FC236}">
                    <a16:creationId xmlns:a16="http://schemas.microsoft.com/office/drawing/2014/main" id="{0F8ECE89-B5FD-4781-BB45-E6B4FD63FE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001" name="Oval 153">
                <a:extLst>
                  <a:ext uri="{FF2B5EF4-FFF2-40B4-BE49-F238E27FC236}">
                    <a16:creationId xmlns:a16="http://schemas.microsoft.com/office/drawing/2014/main" id="{6272C9F1-A341-47F4-8E80-E0C5E29023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9002" name="Text Box 154">
              <a:extLst>
                <a:ext uri="{FF2B5EF4-FFF2-40B4-BE49-F238E27FC236}">
                  <a16:creationId xmlns:a16="http://schemas.microsoft.com/office/drawing/2014/main" id="{7964FEFD-8A9D-44AD-9FC9-4D0963B400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b="0">
                  <a:solidFill>
                    <a:srgbClr val="000000"/>
                  </a:solidFill>
                </a:rPr>
                <a:t>1</a:t>
              </a:r>
              <a:endParaRPr lang="en-US" altLang="en-US" b="0"/>
            </a:p>
          </p:txBody>
        </p:sp>
        <p:sp>
          <p:nvSpPr>
            <p:cNvPr id="79003" name="Text Box 155">
              <a:extLst>
                <a:ext uri="{FF2B5EF4-FFF2-40B4-BE49-F238E27FC236}">
                  <a16:creationId xmlns:a16="http://schemas.microsoft.com/office/drawing/2014/main" id="{829FB3FD-02AA-4985-9DED-B39A5FDA024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pPr algn="l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  <a:p>
              <a:pPr algn="l"/>
              <a:endParaRPr lang="en-US" altLang="en-US" b="0"/>
            </a:p>
          </p:txBody>
        </p:sp>
      </p:grpSp>
      <p:grpSp>
        <p:nvGrpSpPr>
          <p:cNvPr id="79004" name="Group 156">
            <a:extLst>
              <a:ext uri="{FF2B5EF4-FFF2-40B4-BE49-F238E27FC236}">
                <a16:creationId xmlns:a16="http://schemas.microsoft.com/office/drawing/2014/main" id="{D4D67306-1602-4515-875F-EFD90613C3A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60575"/>
            <a:ext cx="2166938" cy="4035425"/>
            <a:chOff x="2208" y="1296"/>
            <a:chExt cx="1365" cy="2542"/>
          </a:xfrm>
        </p:grpSpPr>
        <p:sp>
          <p:nvSpPr>
            <p:cNvPr id="79005" name="AutoShape 157">
              <a:extLst>
                <a:ext uri="{FF2B5EF4-FFF2-40B4-BE49-F238E27FC236}">
                  <a16:creationId xmlns:a16="http://schemas.microsoft.com/office/drawing/2014/main" id="{7602C68D-CABC-4751-A58F-4738DBA51F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06" name="AutoShape 158">
              <a:extLst>
                <a:ext uri="{FF2B5EF4-FFF2-40B4-BE49-F238E27FC236}">
                  <a16:creationId xmlns:a16="http://schemas.microsoft.com/office/drawing/2014/main" id="{1B2018E7-D4A7-4978-AA36-8F81B48D5F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07" name="AutoShape 159">
              <a:extLst>
                <a:ext uri="{FF2B5EF4-FFF2-40B4-BE49-F238E27FC236}">
                  <a16:creationId xmlns:a16="http://schemas.microsoft.com/office/drawing/2014/main" id="{6B59A8D4-F3B0-47D0-B3B4-AE99A6669D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08" name="AutoShape 160">
              <a:extLst>
                <a:ext uri="{FF2B5EF4-FFF2-40B4-BE49-F238E27FC236}">
                  <a16:creationId xmlns:a16="http://schemas.microsoft.com/office/drawing/2014/main" id="{3DC879D5-24ED-468A-9E5A-6132A896B5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09" name="Oval 161">
              <a:extLst>
                <a:ext uri="{FF2B5EF4-FFF2-40B4-BE49-F238E27FC236}">
                  <a16:creationId xmlns:a16="http://schemas.microsoft.com/office/drawing/2014/main" id="{320900AB-7755-467A-88CC-A4B2AE87C5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10" name="Oval 162">
              <a:extLst>
                <a:ext uri="{FF2B5EF4-FFF2-40B4-BE49-F238E27FC236}">
                  <a16:creationId xmlns:a16="http://schemas.microsoft.com/office/drawing/2014/main" id="{60D7A3C8-9F95-47EF-8DC1-58464D476B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011" name="Oval 163">
              <a:extLst>
                <a:ext uri="{FF2B5EF4-FFF2-40B4-BE49-F238E27FC236}">
                  <a16:creationId xmlns:a16="http://schemas.microsoft.com/office/drawing/2014/main" id="{414BBF60-1DEB-4B0F-B411-05200A455D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012" name="Oval 164">
              <a:extLst>
                <a:ext uri="{FF2B5EF4-FFF2-40B4-BE49-F238E27FC236}">
                  <a16:creationId xmlns:a16="http://schemas.microsoft.com/office/drawing/2014/main" id="{A8AA5904-11CB-487B-93D6-B10771D816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013" name="Oval 165">
              <a:extLst>
                <a:ext uri="{FF2B5EF4-FFF2-40B4-BE49-F238E27FC236}">
                  <a16:creationId xmlns:a16="http://schemas.microsoft.com/office/drawing/2014/main" id="{EE0334C7-CA2A-4CD6-AAD5-168D61A490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014" name="Text Box 166">
              <a:extLst>
                <a:ext uri="{FF2B5EF4-FFF2-40B4-BE49-F238E27FC236}">
                  <a16:creationId xmlns:a16="http://schemas.microsoft.com/office/drawing/2014/main" id="{72CF3374-17D4-4455-9660-D3EBAF9D2F2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b="0">
                  <a:solidFill>
                    <a:srgbClr val="000000"/>
                  </a:solidFill>
                </a:rPr>
                <a:t>2</a:t>
              </a:r>
              <a:endParaRPr lang="en-US" altLang="en-US" b="0"/>
            </a:p>
          </p:txBody>
        </p:sp>
        <p:sp>
          <p:nvSpPr>
            <p:cNvPr id="79015" name="Text Box 167">
              <a:extLst>
                <a:ext uri="{FF2B5EF4-FFF2-40B4-BE49-F238E27FC236}">
                  <a16:creationId xmlns:a16="http://schemas.microsoft.com/office/drawing/2014/main" id="{25D53584-3387-4326-91D8-24C437FED0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pPr algn="l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79016" name="AutoShape 168">
              <a:extLst>
                <a:ext uri="{FF2B5EF4-FFF2-40B4-BE49-F238E27FC236}">
                  <a16:creationId xmlns:a16="http://schemas.microsoft.com/office/drawing/2014/main" id="{AC32A4BC-EC9E-48A5-A463-C26485D767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17" name="AutoShape 169">
              <a:extLst>
                <a:ext uri="{FF2B5EF4-FFF2-40B4-BE49-F238E27FC236}">
                  <a16:creationId xmlns:a16="http://schemas.microsoft.com/office/drawing/2014/main" id="{CF36286C-6465-458B-A511-4EBF5E33CA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018" name="Group 170">
            <a:extLst>
              <a:ext uri="{FF2B5EF4-FFF2-40B4-BE49-F238E27FC236}">
                <a16:creationId xmlns:a16="http://schemas.microsoft.com/office/drawing/2014/main" id="{B3F8B5D3-2F81-49A9-B4FB-16DB780366DD}"/>
              </a:ext>
            </a:extLst>
          </p:cNvPr>
          <p:cNvGrpSpPr>
            <a:grpSpLocks/>
          </p:cNvGrpSpPr>
          <p:nvPr/>
        </p:nvGrpSpPr>
        <p:grpSpPr bwMode="auto">
          <a:xfrm>
            <a:off x="5861050" y="2060575"/>
            <a:ext cx="2170113" cy="4035425"/>
            <a:chOff x="3692" y="1296"/>
            <a:chExt cx="1367" cy="2542"/>
          </a:xfrm>
        </p:grpSpPr>
        <p:sp>
          <p:nvSpPr>
            <p:cNvPr id="79019" name="AutoShape 171">
              <a:extLst>
                <a:ext uri="{FF2B5EF4-FFF2-40B4-BE49-F238E27FC236}">
                  <a16:creationId xmlns:a16="http://schemas.microsoft.com/office/drawing/2014/main" id="{AFA8D36F-0AB0-4ACA-90A2-52B444F38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20" name="AutoShape 172">
              <a:extLst>
                <a:ext uri="{FF2B5EF4-FFF2-40B4-BE49-F238E27FC236}">
                  <a16:creationId xmlns:a16="http://schemas.microsoft.com/office/drawing/2014/main" id="{8498C96B-BED0-412C-A632-81CC98ABE0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21" name="AutoShape 173">
              <a:extLst>
                <a:ext uri="{FF2B5EF4-FFF2-40B4-BE49-F238E27FC236}">
                  <a16:creationId xmlns:a16="http://schemas.microsoft.com/office/drawing/2014/main" id="{C16D49F7-E750-479D-9ACA-E7AF9485C8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22" name="AutoShape 174">
              <a:extLst>
                <a:ext uri="{FF2B5EF4-FFF2-40B4-BE49-F238E27FC236}">
                  <a16:creationId xmlns:a16="http://schemas.microsoft.com/office/drawing/2014/main" id="{821B2657-5901-44A9-B7FD-82E738C687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023" name="Group 175">
              <a:extLst>
                <a:ext uri="{FF2B5EF4-FFF2-40B4-BE49-F238E27FC236}">
                  <a16:creationId xmlns:a16="http://schemas.microsoft.com/office/drawing/2014/main" id="{5C579083-C3F4-494A-A735-FE93C689F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9024" name="Oval 176">
                <a:extLst>
                  <a:ext uri="{FF2B5EF4-FFF2-40B4-BE49-F238E27FC236}">
                    <a16:creationId xmlns:a16="http://schemas.microsoft.com/office/drawing/2014/main" id="{D28F60E0-77E3-4C56-8605-497EF4EBA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025" name="Oval 177">
                <a:extLst>
                  <a:ext uri="{FF2B5EF4-FFF2-40B4-BE49-F238E27FC236}">
                    <a16:creationId xmlns:a16="http://schemas.microsoft.com/office/drawing/2014/main" id="{6C24A8D4-FD01-4BA0-B05E-A463828D22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026" name="Oval 178">
                <a:extLst>
                  <a:ext uri="{FF2B5EF4-FFF2-40B4-BE49-F238E27FC236}">
                    <a16:creationId xmlns:a16="http://schemas.microsoft.com/office/drawing/2014/main" id="{94E5BE51-3E80-4A75-87FD-24112B2C40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027" name="Oval 179">
                <a:extLst>
                  <a:ext uri="{FF2B5EF4-FFF2-40B4-BE49-F238E27FC236}">
                    <a16:creationId xmlns:a16="http://schemas.microsoft.com/office/drawing/2014/main" id="{8BE96463-B1A8-4678-93C7-4004B1A7CD4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028" name="Oval 180">
                <a:extLst>
                  <a:ext uri="{FF2B5EF4-FFF2-40B4-BE49-F238E27FC236}">
                    <a16:creationId xmlns:a16="http://schemas.microsoft.com/office/drawing/2014/main" id="{A3A568E8-F713-47F1-B02E-35A256526E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9029" name="Text Box 181">
              <a:extLst>
                <a:ext uri="{FF2B5EF4-FFF2-40B4-BE49-F238E27FC236}">
                  <a16:creationId xmlns:a16="http://schemas.microsoft.com/office/drawing/2014/main" id="{246A3B04-358B-4E7A-8785-A9B498266F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b="0">
                  <a:solidFill>
                    <a:srgbClr val="000000"/>
                  </a:solidFill>
                </a:rPr>
                <a:t>3</a:t>
              </a:r>
              <a:endParaRPr lang="en-US" altLang="en-US" b="0"/>
            </a:p>
          </p:txBody>
        </p:sp>
        <p:sp>
          <p:nvSpPr>
            <p:cNvPr id="79030" name="Text Box 182">
              <a:extLst>
                <a:ext uri="{FF2B5EF4-FFF2-40B4-BE49-F238E27FC236}">
                  <a16:creationId xmlns:a16="http://schemas.microsoft.com/office/drawing/2014/main" id="{D43DDAFC-216D-4AFE-BF59-D103DC55798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pPr algn="l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79031" name="AutoShape 183">
              <a:extLst>
                <a:ext uri="{FF2B5EF4-FFF2-40B4-BE49-F238E27FC236}">
                  <a16:creationId xmlns:a16="http://schemas.microsoft.com/office/drawing/2014/main" id="{B80A1D22-4E71-4896-8179-396F101C54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32" name="AutoShape 184">
              <a:extLst>
                <a:ext uri="{FF2B5EF4-FFF2-40B4-BE49-F238E27FC236}">
                  <a16:creationId xmlns:a16="http://schemas.microsoft.com/office/drawing/2014/main" id="{2041C668-91DE-4F83-B966-E888023CA0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C0855A3-988C-4ED9-94FC-F9A84BB32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</a:p>
        </p:txBody>
      </p:sp>
      <p:grpSp>
        <p:nvGrpSpPr>
          <p:cNvPr id="79969" name="Group 97">
            <a:extLst>
              <a:ext uri="{FF2B5EF4-FFF2-40B4-BE49-F238E27FC236}">
                <a16:creationId xmlns:a16="http://schemas.microsoft.com/office/drawing/2014/main" id="{662A00AE-CE49-407F-8264-29F1BA568DFB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2032000"/>
            <a:ext cx="8664575" cy="3911600"/>
            <a:chOff x="152" y="1280"/>
            <a:chExt cx="5458" cy="2464"/>
          </a:xfrm>
        </p:grpSpPr>
        <p:grpSp>
          <p:nvGrpSpPr>
            <p:cNvPr id="79875" name="Group 3">
              <a:extLst>
                <a:ext uri="{FF2B5EF4-FFF2-40B4-BE49-F238E27FC236}">
                  <a16:creationId xmlns:a16="http://schemas.microsoft.com/office/drawing/2014/main" id="{383D0735-00F7-4D73-83F2-76F27DE92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" y="2040"/>
              <a:ext cx="5458" cy="90"/>
              <a:chOff x="0" y="1896"/>
              <a:chExt cx="5760" cy="120"/>
            </a:xfrm>
          </p:grpSpPr>
          <p:sp>
            <p:nvSpPr>
              <p:cNvPr id="79876" name="Rectangle 4">
                <a:extLst>
                  <a:ext uri="{FF2B5EF4-FFF2-40B4-BE49-F238E27FC236}">
                    <a16:creationId xmlns:a16="http://schemas.microsoft.com/office/drawing/2014/main" id="{CC66C0AC-5D23-4ED3-B31E-CD5E9DF7D1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0" y="1896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7" name="Rectangle 5">
                <a:extLst>
                  <a:ext uri="{FF2B5EF4-FFF2-40B4-BE49-F238E27FC236}">
                    <a16:creationId xmlns:a16="http://schemas.microsoft.com/office/drawing/2014/main" id="{28D0DEAA-E292-439C-8C50-9DEB2DFDFA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0" y="1942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965" name="Group 93">
              <a:extLst>
                <a:ext uri="{FF2B5EF4-FFF2-40B4-BE49-F238E27FC236}">
                  <a16:creationId xmlns:a16="http://schemas.microsoft.com/office/drawing/2014/main" id="{55CC96BA-88EF-4128-B631-ED42FBE39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692"/>
              <a:ext cx="1079" cy="2010"/>
              <a:chOff x="480" y="1692"/>
              <a:chExt cx="1079" cy="2010"/>
            </a:xfrm>
          </p:grpSpPr>
          <p:grpSp>
            <p:nvGrpSpPr>
              <p:cNvPr id="79931" name="Group 59">
                <a:extLst>
                  <a:ext uri="{FF2B5EF4-FFF2-40B4-BE49-F238E27FC236}">
                    <a16:creationId xmlns:a16="http://schemas.microsoft.com/office/drawing/2014/main" id="{DD4E8F45-1806-4DA8-9A63-4D853EA69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573" y="2715"/>
                <a:ext cx="1432" cy="541"/>
                <a:chOff x="2290" y="2725"/>
                <a:chExt cx="1832" cy="713"/>
              </a:xfrm>
            </p:grpSpPr>
            <p:grpSp>
              <p:nvGrpSpPr>
                <p:cNvPr id="79932" name="Group 60">
                  <a:extLst>
                    <a:ext uri="{FF2B5EF4-FFF2-40B4-BE49-F238E27FC236}">
                      <a16:creationId xmlns:a16="http://schemas.microsoft.com/office/drawing/2014/main" id="{076B89B7-1890-4879-9CBD-F5F4FA3833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9933" name="Freeform 61">
                    <a:extLst>
                      <a:ext uri="{FF2B5EF4-FFF2-40B4-BE49-F238E27FC236}">
                        <a16:creationId xmlns:a16="http://schemas.microsoft.com/office/drawing/2014/main" id="{978FC2C0-4964-4DC3-94F5-15DF97D151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34" name="Freeform 62">
                    <a:extLst>
                      <a:ext uri="{FF2B5EF4-FFF2-40B4-BE49-F238E27FC236}">
                        <a16:creationId xmlns:a16="http://schemas.microsoft.com/office/drawing/2014/main" id="{0B0C81A1-0BC6-4A79-AC39-1BB50DF97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935" name="Group 63">
                  <a:extLst>
                    <a:ext uri="{FF2B5EF4-FFF2-40B4-BE49-F238E27FC236}">
                      <a16:creationId xmlns:a16="http://schemas.microsoft.com/office/drawing/2014/main" id="{78ADE508-BF0C-4AB7-A5DE-356AFDF983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9936" name="Freeform 64">
                    <a:extLst>
                      <a:ext uri="{FF2B5EF4-FFF2-40B4-BE49-F238E27FC236}">
                        <a16:creationId xmlns:a16="http://schemas.microsoft.com/office/drawing/2014/main" id="{B1913D81-9D84-40EB-B298-8C86A722B2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37" name="Freeform 65">
                    <a:extLst>
                      <a:ext uri="{FF2B5EF4-FFF2-40B4-BE49-F238E27FC236}">
                        <a16:creationId xmlns:a16="http://schemas.microsoft.com/office/drawing/2014/main" id="{183BD7D4-3F96-406C-B62B-A6C42518E2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9938" name="Group 66">
                <a:extLst>
                  <a:ext uri="{FF2B5EF4-FFF2-40B4-BE49-F238E27FC236}">
                    <a16:creationId xmlns:a16="http://schemas.microsoft.com/office/drawing/2014/main" id="{FC667B50-5836-430E-9E68-09BCC4F4BD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692"/>
                <a:ext cx="799" cy="824"/>
                <a:chOff x="2789" y="1625"/>
                <a:chExt cx="907" cy="907"/>
              </a:xfrm>
            </p:grpSpPr>
            <p:sp>
              <p:nvSpPr>
                <p:cNvPr id="79939" name="Oval 67">
                  <a:extLst>
                    <a:ext uri="{FF2B5EF4-FFF2-40B4-BE49-F238E27FC236}">
                      <a16:creationId xmlns:a16="http://schemas.microsoft.com/office/drawing/2014/main" id="{3B5387E1-DBA9-4DDE-A0AA-B25B9A5D8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40" name="Oval 68">
                  <a:extLst>
                    <a:ext uri="{FF2B5EF4-FFF2-40B4-BE49-F238E27FC236}">
                      <a16:creationId xmlns:a16="http://schemas.microsoft.com/office/drawing/2014/main" id="{C1DF9023-E74E-4483-8122-F483A31D6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41" name="Oval 69">
                  <a:extLst>
                    <a:ext uri="{FF2B5EF4-FFF2-40B4-BE49-F238E27FC236}">
                      <a16:creationId xmlns:a16="http://schemas.microsoft.com/office/drawing/2014/main" id="{BC31289D-8A7E-48C3-BACE-90230182D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42" name="Oval 70">
                  <a:extLst>
                    <a:ext uri="{FF2B5EF4-FFF2-40B4-BE49-F238E27FC236}">
                      <a16:creationId xmlns:a16="http://schemas.microsoft.com/office/drawing/2014/main" id="{F5793AF8-12DF-43C0-8BCB-5D6C9513D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43" name="Oval 71">
                  <a:extLst>
                    <a:ext uri="{FF2B5EF4-FFF2-40B4-BE49-F238E27FC236}">
                      <a16:creationId xmlns:a16="http://schemas.microsoft.com/office/drawing/2014/main" id="{99FE002A-B1ED-4E60-9F82-A25C2AE1F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9944" name="Group 72">
                  <a:extLst>
                    <a:ext uri="{FF2B5EF4-FFF2-40B4-BE49-F238E27FC236}">
                      <a16:creationId xmlns:a16="http://schemas.microsoft.com/office/drawing/2014/main" id="{F40B9C40-D461-4482-9E70-37CDB503D3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9945" name="Oval 73">
                    <a:extLst>
                      <a:ext uri="{FF2B5EF4-FFF2-40B4-BE49-F238E27FC236}">
                        <a16:creationId xmlns:a16="http://schemas.microsoft.com/office/drawing/2014/main" id="{6E54522F-482C-42EB-8AE1-711AC605D8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946" name="Oval 74">
                    <a:extLst>
                      <a:ext uri="{FF2B5EF4-FFF2-40B4-BE49-F238E27FC236}">
                        <a16:creationId xmlns:a16="http://schemas.microsoft.com/office/drawing/2014/main" id="{B7137754-8A91-4E47-B5AC-54CC96FCE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947" name="Oval 75">
                    <a:extLst>
                      <a:ext uri="{FF2B5EF4-FFF2-40B4-BE49-F238E27FC236}">
                        <a16:creationId xmlns:a16="http://schemas.microsoft.com/office/drawing/2014/main" id="{7B417D40-698C-480D-8178-05915B28B8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948" name="Oval 76">
                    <a:extLst>
                      <a:ext uri="{FF2B5EF4-FFF2-40B4-BE49-F238E27FC236}">
                        <a16:creationId xmlns:a16="http://schemas.microsoft.com/office/drawing/2014/main" id="{899DB30B-309A-4EB2-A54E-6340D6C3B8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9949" name="Text Box 77">
                <a:extLst>
                  <a:ext uri="{FF2B5EF4-FFF2-40B4-BE49-F238E27FC236}">
                    <a16:creationId xmlns:a16="http://schemas.microsoft.com/office/drawing/2014/main" id="{303A78AE-2025-43A8-8E54-6B5E65DA9C2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710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9950" name="Text Box 78">
                <a:extLst>
                  <a:ext uri="{FF2B5EF4-FFF2-40B4-BE49-F238E27FC236}">
                    <a16:creationId xmlns:a16="http://schemas.microsoft.com/office/drawing/2014/main" id="{4EB401C6-C627-4747-8CA2-2707B976463E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1003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400"/>
                  <a:t>Your Text</a:t>
                </a:r>
              </a:p>
            </p:txBody>
          </p:sp>
        </p:grpSp>
        <p:grpSp>
          <p:nvGrpSpPr>
            <p:cNvPr id="79966" name="Group 94">
              <a:extLst>
                <a:ext uri="{FF2B5EF4-FFF2-40B4-BE49-F238E27FC236}">
                  <a16:creationId xmlns:a16="http://schemas.microsoft.com/office/drawing/2014/main" id="{9E3E1740-EC92-4FFF-B80B-BD365B5CB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" y="1692"/>
              <a:ext cx="1078" cy="2010"/>
              <a:chOff x="1581" y="1692"/>
              <a:chExt cx="1078" cy="2010"/>
            </a:xfrm>
          </p:grpSpPr>
          <p:grpSp>
            <p:nvGrpSpPr>
              <p:cNvPr id="79913" name="Group 41">
                <a:extLst>
                  <a:ext uri="{FF2B5EF4-FFF2-40B4-BE49-F238E27FC236}">
                    <a16:creationId xmlns:a16="http://schemas.microsoft.com/office/drawing/2014/main" id="{CCD423FA-8ABE-4362-8D1E-D82EBED80D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1673" y="2715"/>
                <a:ext cx="1432" cy="541"/>
                <a:chOff x="2290" y="2725"/>
                <a:chExt cx="1832" cy="713"/>
              </a:xfrm>
            </p:grpSpPr>
            <p:grpSp>
              <p:nvGrpSpPr>
                <p:cNvPr id="79914" name="Group 42">
                  <a:extLst>
                    <a:ext uri="{FF2B5EF4-FFF2-40B4-BE49-F238E27FC236}">
                      <a16:creationId xmlns:a16="http://schemas.microsoft.com/office/drawing/2014/main" id="{952982C6-07AF-42D1-B267-C54B9A2B61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9915" name="Freeform 43">
                    <a:extLst>
                      <a:ext uri="{FF2B5EF4-FFF2-40B4-BE49-F238E27FC236}">
                        <a16:creationId xmlns:a16="http://schemas.microsoft.com/office/drawing/2014/main" id="{AA2E6FCC-B2F1-4152-A180-8988B2E31E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16" name="Freeform 44">
                    <a:extLst>
                      <a:ext uri="{FF2B5EF4-FFF2-40B4-BE49-F238E27FC236}">
                        <a16:creationId xmlns:a16="http://schemas.microsoft.com/office/drawing/2014/main" id="{2B7A360C-4AF9-424B-AB41-322D5BBA29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917" name="Group 45">
                  <a:extLst>
                    <a:ext uri="{FF2B5EF4-FFF2-40B4-BE49-F238E27FC236}">
                      <a16:creationId xmlns:a16="http://schemas.microsoft.com/office/drawing/2014/main" id="{A2BAF10A-F119-49E8-9B5F-724D5B44E0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9918" name="Freeform 46">
                    <a:extLst>
                      <a:ext uri="{FF2B5EF4-FFF2-40B4-BE49-F238E27FC236}">
                        <a16:creationId xmlns:a16="http://schemas.microsoft.com/office/drawing/2014/main" id="{58493E38-D273-4F56-97BE-6EE09EBC66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19" name="Freeform 47">
                    <a:extLst>
                      <a:ext uri="{FF2B5EF4-FFF2-40B4-BE49-F238E27FC236}">
                        <a16:creationId xmlns:a16="http://schemas.microsoft.com/office/drawing/2014/main" id="{6FA463D3-4713-49E1-9506-97F6EE0B80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9920" name="Group 48">
                <a:extLst>
                  <a:ext uri="{FF2B5EF4-FFF2-40B4-BE49-F238E27FC236}">
                    <a16:creationId xmlns:a16="http://schemas.microsoft.com/office/drawing/2014/main" id="{2EC75440-2610-495E-8EBD-7EBF581D1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1" y="1692"/>
                <a:ext cx="799" cy="824"/>
                <a:chOff x="2789" y="1625"/>
                <a:chExt cx="907" cy="907"/>
              </a:xfrm>
            </p:grpSpPr>
            <p:sp>
              <p:nvSpPr>
                <p:cNvPr id="79921" name="Oval 49">
                  <a:extLst>
                    <a:ext uri="{FF2B5EF4-FFF2-40B4-BE49-F238E27FC236}">
                      <a16:creationId xmlns:a16="http://schemas.microsoft.com/office/drawing/2014/main" id="{CD53AC05-4950-4165-A8DE-55047AA64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22" name="Oval 50">
                  <a:extLst>
                    <a:ext uri="{FF2B5EF4-FFF2-40B4-BE49-F238E27FC236}">
                      <a16:creationId xmlns:a16="http://schemas.microsoft.com/office/drawing/2014/main" id="{138D3804-6D59-4853-8305-84741E5C4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23" name="Oval 51">
                  <a:extLst>
                    <a:ext uri="{FF2B5EF4-FFF2-40B4-BE49-F238E27FC236}">
                      <a16:creationId xmlns:a16="http://schemas.microsoft.com/office/drawing/2014/main" id="{6A6B295B-C14F-4570-A024-BC09A1BD7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24" name="Oval 52">
                  <a:extLst>
                    <a:ext uri="{FF2B5EF4-FFF2-40B4-BE49-F238E27FC236}">
                      <a16:creationId xmlns:a16="http://schemas.microsoft.com/office/drawing/2014/main" id="{5701198D-D462-4CCD-B7C0-C717F0FA8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25" name="Oval 53">
                  <a:extLst>
                    <a:ext uri="{FF2B5EF4-FFF2-40B4-BE49-F238E27FC236}">
                      <a16:creationId xmlns:a16="http://schemas.microsoft.com/office/drawing/2014/main" id="{13B98344-8704-49DF-A9C4-8AC5F3593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9926" name="Group 54">
                  <a:extLst>
                    <a:ext uri="{FF2B5EF4-FFF2-40B4-BE49-F238E27FC236}">
                      <a16:creationId xmlns:a16="http://schemas.microsoft.com/office/drawing/2014/main" id="{CB0794F6-250F-425C-B519-63C3B02B66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9927" name="Oval 55">
                    <a:extLst>
                      <a:ext uri="{FF2B5EF4-FFF2-40B4-BE49-F238E27FC236}">
                        <a16:creationId xmlns:a16="http://schemas.microsoft.com/office/drawing/2014/main" id="{3E49D0A8-7D17-4E1C-AD56-37B2B9918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928" name="Oval 56">
                    <a:extLst>
                      <a:ext uri="{FF2B5EF4-FFF2-40B4-BE49-F238E27FC236}">
                        <a16:creationId xmlns:a16="http://schemas.microsoft.com/office/drawing/2014/main" id="{8E8C0004-B078-467D-AA22-02641F5EF6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929" name="Oval 57">
                    <a:extLst>
                      <a:ext uri="{FF2B5EF4-FFF2-40B4-BE49-F238E27FC236}">
                        <a16:creationId xmlns:a16="http://schemas.microsoft.com/office/drawing/2014/main" id="{192130DD-0D60-49CA-94F9-28F128C9E2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930" name="Oval 58">
                    <a:extLst>
                      <a:ext uri="{FF2B5EF4-FFF2-40B4-BE49-F238E27FC236}">
                        <a16:creationId xmlns:a16="http://schemas.microsoft.com/office/drawing/2014/main" id="{E6CECFC0-CBF9-4A07-A27D-327AE4C678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9951" name="Text Box 79">
                <a:extLst>
                  <a:ext uri="{FF2B5EF4-FFF2-40B4-BE49-F238E27FC236}">
                    <a16:creationId xmlns:a16="http://schemas.microsoft.com/office/drawing/2014/main" id="{E2C775C5-F6F6-4B54-9B5A-C02E91BFB34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1807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9952" name="Text Box 80">
                <a:extLst>
                  <a:ext uri="{FF2B5EF4-FFF2-40B4-BE49-F238E27FC236}">
                    <a16:creationId xmlns:a16="http://schemas.microsoft.com/office/drawing/2014/main" id="{6A10E488-0956-4E44-8E6B-AA8380540E5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2100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400"/>
                  <a:t>Your Text</a:t>
                </a:r>
              </a:p>
            </p:txBody>
          </p:sp>
        </p:grpSp>
        <p:grpSp>
          <p:nvGrpSpPr>
            <p:cNvPr id="79967" name="Group 95">
              <a:extLst>
                <a:ext uri="{FF2B5EF4-FFF2-40B4-BE49-F238E27FC236}">
                  <a16:creationId xmlns:a16="http://schemas.microsoft.com/office/drawing/2014/main" id="{136A88AD-2ACE-47FB-A06A-71917C3B8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7" y="1692"/>
              <a:ext cx="1079" cy="2010"/>
              <a:chOff x="2717" y="1692"/>
              <a:chExt cx="1079" cy="2010"/>
            </a:xfrm>
          </p:grpSpPr>
          <p:grpSp>
            <p:nvGrpSpPr>
              <p:cNvPr id="79878" name="Group 6">
                <a:extLst>
                  <a:ext uri="{FF2B5EF4-FFF2-40B4-BE49-F238E27FC236}">
                    <a16:creationId xmlns:a16="http://schemas.microsoft.com/office/drawing/2014/main" id="{111245C9-3806-4783-B420-03233C7186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2810" y="2715"/>
                <a:ext cx="1432" cy="541"/>
                <a:chOff x="2290" y="2725"/>
                <a:chExt cx="1832" cy="713"/>
              </a:xfrm>
            </p:grpSpPr>
            <p:grpSp>
              <p:nvGrpSpPr>
                <p:cNvPr id="79879" name="Group 7">
                  <a:extLst>
                    <a:ext uri="{FF2B5EF4-FFF2-40B4-BE49-F238E27FC236}">
                      <a16:creationId xmlns:a16="http://schemas.microsoft.com/office/drawing/2014/main" id="{6991242D-3B01-4C16-9ED4-7CC085DECA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9880" name="Freeform 8">
                    <a:extLst>
                      <a:ext uri="{FF2B5EF4-FFF2-40B4-BE49-F238E27FC236}">
                        <a16:creationId xmlns:a16="http://schemas.microsoft.com/office/drawing/2014/main" id="{0EE5070B-8ECA-4E90-8B96-B910E3DD7F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81" name="Freeform 9">
                    <a:extLst>
                      <a:ext uri="{FF2B5EF4-FFF2-40B4-BE49-F238E27FC236}">
                        <a16:creationId xmlns:a16="http://schemas.microsoft.com/office/drawing/2014/main" id="{4ECC12DA-060A-4E19-9DD1-0853EE5695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882" name="Group 10">
                  <a:extLst>
                    <a:ext uri="{FF2B5EF4-FFF2-40B4-BE49-F238E27FC236}">
                      <a16:creationId xmlns:a16="http://schemas.microsoft.com/office/drawing/2014/main" id="{F98905C9-669E-4EC4-B536-3763D91508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9883" name="Freeform 11">
                    <a:extLst>
                      <a:ext uri="{FF2B5EF4-FFF2-40B4-BE49-F238E27FC236}">
                        <a16:creationId xmlns:a16="http://schemas.microsoft.com/office/drawing/2014/main" id="{D9020C58-6E7C-4AFA-BD6D-2FD1169729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84" name="Freeform 12">
                    <a:extLst>
                      <a:ext uri="{FF2B5EF4-FFF2-40B4-BE49-F238E27FC236}">
                        <a16:creationId xmlns:a16="http://schemas.microsoft.com/office/drawing/2014/main" id="{E9C71BE9-73B8-4096-91D3-1A84DEFA8B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9885" name="Group 13">
                <a:extLst>
                  <a:ext uri="{FF2B5EF4-FFF2-40B4-BE49-F238E27FC236}">
                    <a16:creationId xmlns:a16="http://schemas.microsoft.com/office/drawing/2014/main" id="{E07D9888-43BE-4CAE-8415-8FB92FEE9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7" y="1692"/>
                <a:ext cx="800" cy="824"/>
                <a:chOff x="2789" y="1625"/>
                <a:chExt cx="907" cy="907"/>
              </a:xfrm>
            </p:grpSpPr>
            <p:sp>
              <p:nvSpPr>
                <p:cNvPr id="79886" name="Oval 14">
                  <a:extLst>
                    <a:ext uri="{FF2B5EF4-FFF2-40B4-BE49-F238E27FC236}">
                      <a16:creationId xmlns:a16="http://schemas.microsoft.com/office/drawing/2014/main" id="{A80D2AAE-2641-44E0-BC0A-5F6584324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887" name="Oval 15">
                  <a:extLst>
                    <a:ext uri="{FF2B5EF4-FFF2-40B4-BE49-F238E27FC236}">
                      <a16:creationId xmlns:a16="http://schemas.microsoft.com/office/drawing/2014/main" id="{466EBAB9-4037-4CA5-930D-ACE03D46E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888" name="Oval 16">
                  <a:extLst>
                    <a:ext uri="{FF2B5EF4-FFF2-40B4-BE49-F238E27FC236}">
                      <a16:creationId xmlns:a16="http://schemas.microsoft.com/office/drawing/2014/main" id="{0FF9087E-6093-45D7-B649-59D3FD4A6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889" name="Oval 17">
                  <a:extLst>
                    <a:ext uri="{FF2B5EF4-FFF2-40B4-BE49-F238E27FC236}">
                      <a16:creationId xmlns:a16="http://schemas.microsoft.com/office/drawing/2014/main" id="{73356735-F3C7-40E6-994F-1087C044B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890" name="Oval 18">
                  <a:extLst>
                    <a:ext uri="{FF2B5EF4-FFF2-40B4-BE49-F238E27FC236}">
                      <a16:creationId xmlns:a16="http://schemas.microsoft.com/office/drawing/2014/main" id="{D5BFA1EC-2C3D-41AC-ABAE-3AC58963E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9891" name="Group 19">
                  <a:extLst>
                    <a:ext uri="{FF2B5EF4-FFF2-40B4-BE49-F238E27FC236}">
                      <a16:creationId xmlns:a16="http://schemas.microsoft.com/office/drawing/2014/main" id="{035803D6-3DA2-4615-8F6C-97DC2F953C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9892" name="Oval 20">
                    <a:extLst>
                      <a:ext uri="{FF2B5EF4-FFF2-40B4-BE49-F238E27FC236}">
                        <a16:creationId xmlns:a16="http://schemas.microsoft.com/office/drawing/2014/main" id="{7EF11B69-F02B-4318-89BB-34758D0B70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93" name="Oval 21">
                    <a:extLst>
                      <a:ext uri="{FF2B5EF4-FFF2-40B4-BE49-F238E27FC236}">
                        <a16:creationId xmlns:a16="http://schemas.microsoft.com/office/drawing/2014/main" id="{4E34FF7C-3901-45AC-BCA7-D397032E81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94" name="Oval 22">
                    <a:extLst>
                      <a:ext uri="{FF2B5EF4-FFF2-40B4-BE49-F238E27FC236}">
                        <a16:creationId xmlns:a16="http://schemas.microsoft.com/office/drawing/2014/main" id="{3F6662DF-2573-4897-9CE4-863B304750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95" name="Oval 23">
                    <a:extLst>
                      <a:ext uri="{FF2B5EF4-FFF2-40B4-BE49-F238E27FC236}">
                        <a16:creationId xmlns:a16="http://schemas.microsoft.com/office/drawing/2014/main" id="{5D9B57E4-304E-4D13-8D02-0EAFB2677E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9953" name="Text Box 81">
                <a:extLst>
                  <a:ext uri="{FF2B5EF4-FFF2-40B4-BE49-F238E27FC236}">
                    <a16:creationId xmlns:a16="http://schemas.microsoft.com/office/drawing/2014/main" id="{47C9E6FF-7415-4F60-869C-46F3205F00D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2949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9954" name="Text Box 82">
                <a:extLst>
                  <a:ext uri="{FF2B5EF4-FFF2-40B4-BE49-F238E27FC236}">
                    <a16:creationId xmlns:a16="http://schemas.microsoft.com/office/drawing/2014/main" id="{7C42445C-DAFC-4C0C-A705-E1E9CE47D6F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3242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400"/>
                  <a:t>Your Text</a:t>
                </a:r>
              </a:p>
            </p:txBody>
          </p:sp>
        </p:grpSp>
        <p:grpSp>
          <p:nvGrpSpPr>
            <p:cNvPr id="79968" name="Group 96">
              <a:extLst>
                <a:ext uri="{FF2B5EF4-FFF2-40B4-BE49-F238E27FC236}">
                  <a16:creationId xmlns:a16="http://schemas.microsoft.com/office/drawing/2014/main" id="{D12B57FB-75E2-4A07-B054-F1B69C211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" y="1601"/>
              <a:ext cx="1199" cy="2143"/>
              <a:chOff x="3836" y="1601"/>
              <a:chExt cx="1199" cy="2143"/>
            </a:xfrm>
          </p:grpSpPr>
          <p:grpSp>
            <p:nvGrpSpPr>
              <p:cNvPr id="79896" name="Group 24">
                <a:extLst>
                  <a:ext uri="{FF2B5EF4-FFF2-40B4-BE49-F238E27FC236}">
                    <a16:creationId xmlns:a16="http://schemas.microsoft.com/office/drawing/2014/main" id="{8864C4F3-5F6B-4720-8F6A-8393542F0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4049" y="2757"/>
                <a:ext cx="1432" cy="541"/>
                <a:chOff x="2290" y="2725"/>
                <a:chExt cx="1832" cy="713"/>
              </a:xfrm>
            </p:grpSpPr>
            <p:grpSp>
              <p:nvGrpSpPr>
                <p:cNvPr id="79897" name="Group 25">
                  <a:extLst>
                    <a:ext uri="{FF2B5EF4-FFF2-40B4-BE49-F238E27FC236}">
                      <a16:creationId xmlns:a16="http://schemas.microsoft.com/office/drawing/2014/main" id="{D2D22B76-373B-49A5-9FC1-4CF2D99031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9898" name="Freeform 26">
                    <a:extLst>
                      <a:ext uri="{FF2B5EF4-FFF2-40B4-BE49-F238E27FC236}">
                        <a16:creationId xmlns:a16="http://schemas.microsoft.com/office/drawing/2014/main" id="{858E60AE-77BB-4574-8C01-F22CE3415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99" name="Freeform 27">
                    <a:extLst>
                      <a:ext uri="{FF2B5EF4-FFF2-40B4-BE49-F238E27FC236}">
                        <a16:creationId xmlns:a16="http://schemas.microsoft.com/office/drawing/2014/main" id="{2C5A1AD7-648A-4D7F-8C37-E11ADE1989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900" name="Group 28">
                  <a:extLst>
                    <a:ext uri="{FF2B5EF4-FFF2-40B4-BE49-F238E27FC236}">
                      <a16:creationId xmlns:a16="http://schemas.microsoft.com/office/drawing/2014/main" id="{090CEC6B-9BE0-4772-89EF-AF1461EFCC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9901" name="Freeform 29">
                    <a:extLst>
                      <a:ext uri="{FF2B5EF4-FFF2-40B4-BE49-F238E27FC236}">
                        <a16:creationId xmlns:a16="http://schemas.microsoft.com/office/drawing/2014/main" id="{66F6E386-3105-4198-B244-A9650F285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02" name="Freeform 30">
                    <a:extLst>
                      <a:ext uri="{FF2B5EF4-FFF2-40B4-BE49-F238E27FC236}">
                        <a16:creationId xmlns:a16="http://schemas.microsoft.com/office/drawing/2014/main" id="{45E8CA31-DE6F-485F-88DD-5BF0DFB9C6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9903" name="Oval 31">
                <a:extLst>
                  <a:ext uri="{FF2B5EF4-FFF2-40B4-BE49-F238E27FC236}">
                    <a16:creationId xmlns:a16="http://schemas.microsoft.com/office/drawing/2014/main" id="{2EA87C2B-FD82-4188-9B9E-46DA93F770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904" name="Oval 32">
                <a:extLst>
                  <a:ext uri="{FF2B5EF4-FFF2-40B4-BE49-F238E27FC236}">
                    <a16:creationId xmlns:a16="http://schemas.microsoft.com/office/drawing/2014/main" id="{63D06B2C-335E-4913-9029-28B0BE2A65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905" name="Oval 33">
                <a:extLst>
                  <a:ext uri="{FF2B5EF4-FFF2-40B4-BE49-F238E27FC236}">
                    <a16:creationId xmlns:a16="http://schemas.microsoft.com/office/drawing/2014/main" id="{874EEBFD-7F5C-431D-8E63-053FEABD85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00" y="1666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906" name="Oval 34">
                <a:extLst>
                  <a:ext uri="{FF2B5EF4-FFF2-40B4-BE49-F238E27FC236}">
                    <a16:creationId xmlns:a16="http://schemas.microsoft.com/office/drawing/2014/main" id="{FB19E05A-20E6-4DC5-89B0-3430580630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01" y="1668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907" name="Oval 35">
                <a:extLst>
                  <a:ext uri="{FF2B5EF4-FFF2-40B4-BE49-F238E27FC236}">
                    <a16:creationId xmlns:a16="http://schemas.microsoft.com/office/drawing/2014/main" id="{EE555307-513E-415B-9FE3-7739342B9E4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41" y="1709"/>
                <a:ext cx="751" cy="7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9908" name="Group 36">
                <a:extLst>
                  <a:ext uri="{FF2B5EF4-FFF2-40B4-BE49-F238E27FC236}">
                    <a16:creationId xmlns:a16="http://schemas.microsoft.com/office/drawing/2014/main" id="{05F51D04-6378-48AE-8AED-89279CF4B1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3" y="1721"/>
                <a:ext cx="728" cy="749"/>
                <a:chOff x="4166" y="1706"/>
                <a:chExt cx="1252" cy="1252"/>
              </a:xfrm>
            </p:grpSpPr>
            <p:sp>
              <p:nvSpPr>
                <p:cNvPr id="79909" name="Oval 37">
                  <a:extLst>
                    <a:ext uri="{FF2B5EF4-FFF2-40B4-BE49-F238E27FC236}">
                      <a16:creationId xmlns:a16="http://schemas.microsoft.com/office/drawing/2014/main" id="{77834AB8-648C-4849-AA15-CF352714E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9910" name="Oval 38">
                  <a:extLst>
                    <a:ext uri="{FF2B5EF4-FFF2-40B4-BE49-F238E27FC236}">
                      <a16:creationId xmlns:a16="http://schemas.microsoft.com/office/drawing/2014/main" id="{A384C70F-8DE7-4F18-9AF8-847CE12D6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9911" name="Oval 39">
                  <a:extLst>
                    <a:ext uri="{FF2B5EF4-FFF2-40B4-BE49-F238E27FC236}">
                      <a16:creationId xmlns:a16="http://schemas.microsoft.com/office/drawing/2014/main" id="{9D1F62CC-5B94-4BC7-8492-62BA7C42E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9912" name="Oval 40">
                  <a:extLst>
                    <a:ext uri="{FF2B5EF4-FFF2-40B4-BE49-F238E27FC236}">
                      <a16:creationId xmlns:a16="http://schemas.microsoft.com/office/drawing/2014/main" id="{D7D1CC07-C956-43A9-AD2F-2853F9679E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9955" name="Text Box 83">
                <a:extLst>
                  <a:ext uri="{FF2B5EF4-FFF2-40B4-BE49-F238E27FC236}">
                    <a16:creationId xmlns:a16="http://schemas.microsoft.com/office/drawing/2014/main" id="{85CEB152-9767-4AEF-812B-0B0C9A6301F8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4179" y="292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9956" name="Text Box 84">
                <a:extLst>
                  <a:ext uri="{FF2B5EF4-FFF2-40B4-BE49-F238E27FC236}">
                    <a16:creationId xmlns:a16="http://schemas.microsoft.com/office/drawing/2014/main" id="{4643B61D-5537-4B41-AD79-496CE6F6DCA3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4471" y="275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400"/>
                  <a:t>Your Text</a:t>
                </a:r>
              </a:p>
            </p:txBody>
          </p:sp>
        </p:grpSp>
        <p:grpSp>
          <p:nvGrpSpPr>
            <p:cNvPr id="79957" name="Group 85">
              <a:extLst>
                <a:ext uri="{FF2B5EF4-FFF2-40B4-BE49-F238E27FC236}">
                  <a16:creationId xmlns:a16="http://schemas.microsoft.com/office/drawing/2014/main" id="{E6338C42-6C75-4C83-96BB-4DFA1AAEF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280"/>
              <a:ext cx="3880" cy="256"/>
              <a:chOff x="967" y="1152"/>
              <a:chExt cx="3880" cy="256"/>
            </a:xfrm>
          </p:grpSpPr>
          <p:sp>
            <p:nvSpPr>
              <p:cNvPr id="79958" name="Text Box 86">
                <a:extLst>
                  <a:ext uri="{FF2B5EF4-FFF2-40B4-BE49-F238E27FC236}">
                    <a16:creationId xmlns:a16="http://schemas.microsoft.com/office/drawing/2014/main" id="{A51B9F57-934B-46DD-9855-ED6C76AA9E5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967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b="0">
                    <a:solidFill>
                      <a:schemeClr val="tx2"/>
                    </a:solidFill>
                    <a:latin typeface="Verdana" panose="020B0604030504040204" pitchFamily="34" charset="0"/>
                  </a:rPr>
                  <a:t>2001</a:t>
                </a:r>
              </a:p>
            </p:txBody>
          </p:sp>
          <p:sp>
            <p:nvSpPr>
              <p:cNvPr id="79959" name="Text Box 87">
                <a:extLst>
                  <a:ext uri="{FF2B5EF4-FFF2-40B4-BE49-F238E27FC236}">
                    <a16:creationId xmlns:a16="http://schemas.microsoft.com/office/drawing/2014/main" id="{0C567CB1-1AB1-4E57-8871-6B8AFE47AEC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b="0">
                    <a:solidFill>
                      <a:schemeClr val="tx2"/>
                    </a:solidFill>
                    <a:latin typeface="Verdana" panose="020B0604030504040204" pitchFamily="34" charset="0"/>
                  </a:rPr>
                  <a:t>2002</a:t>
                </a:r>
              </a:p>
            </p:txBody>
          </p:sp>
          <p:sp>
            <p:nvSpPr>
              <p:cNvPr id="79960" name="Text Box 88">
                <a:extLst>
                  <a:ext uri="{FF2B5EF4-FFF2-40B4-BE49-F238E27FC236}">
                    <a16:creationId xmlns:a16="http://schemas.microsoft.com/office/drawing/2014/main" id="{113C4712-33A2-4D80-97B4-97B265AD9385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1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b="0">
                    <a:solidFill>
                      <a:schemeClr val="tx2"/>
                    </a:solidFill>
                    <a:latin typeface="Verdana" panose="020B0604030504040204" pitchFamily="34" charset="0"/>
                  </a:rPr>
                  <a:t>2003</a:t>
                </a:r>
              </a:p>
            </p:txBody>
          </p:sp>
          <p:sp>
            <p:nvSpPr>
              <p:cNvPr id="79961" name="Text Box 89">
                <a:extLst>
                  <a:ext uri="{FF2B5EF4-FFF2-40B4-BE49-F238E27FC236}">
                    <a16:creationId xmlns:a16="http://schemas.microsoft.com/office/drawing/2014/main" id="{8CA011F3-BEBB-4686-AF2F-0B94EA19DA4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4275" y="1152"/>
                <a:ext cx="5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>
                    <a:solidFill>
                      <a:schemeClr val="tx2"/>
                    </a:solidFill>
                    <a:latin typeface="Verdana" panose="020B0604030504040204" pitchFamily="34" charset="0"/>
                  </a:rPr>
                  <a:t>2004</a:t>
                </a:r>
              </a:p>
            </p:txBody>
          </p:sp>
          <p:cxnSp>
            <p:nvCxnSpPr>
              <p:cNvPr id="79962" name="AutoShape 90">
                <a:extLst>
                  <a:ext uri="{FF2B5EF4-FFF2-40B4-BE49-F238E27FC236}">
                    <a16:creationId xmlns:a16="http://schemas.microsoft.com/office/drawing/2014/main" id="{29D57E00-FB98-4535-8EC8-D0AE7E608020}"/>
                  </a:ext>
                </a:extLst>
              </p:cNvPr>
              <p:cNvCxnSpPr>
                <a:cxnSpLocks noChangeShapeType="1"/>
                <a:stCxn id="79958" idx="3"/>
                <a:endCxn id="79959" idx="1"/>
              </p:cNvCxnSpPr>
              <p:nvPr/>
            </p:nvCxnSpPr>
            <p:spPr bwMode="gray">
              <a:xfrm>
                <a:off x="1451" y="1293"/>
                <a:ext cx="621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963" name="AutoShape 91">
                <a:extLst>
                  <a:ext uri="{FF2B5EF4-FFF2-40B4-BE49-F238E27FC236}">
                    <a16:creationId xmlns:a16="http://schemas.microsoft.com/office/drawing/2014/main" id="{903CC8C4-139C-4F34-9D17-B55DDEE31BFE}"/>
                  </a:ext>
                </a:extLst>
              </p:cNvPr>
              <p:cNvCxnSpPr>
                <a:cxnSpLocks noChangeShapeType="1"/>
                <a:stCxn id="79959" idx="3"/>
                <a:endCxn id="79960" idx="1"/>
              </p:cNvCxnSpPr>
              <p:nvPr/>
            </p:nvCxnSpPr>
            <p:spPr bwMode="gray">
              <a:xfrm>
                <a:off x="2556" y="1293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964" name="AutoShape 92">
                <a:extLst>
                  <a:ext uri="{FF2B5EF4-FFF2-40B4-BE49-F238E27FC236}">
                    <a16:creationId xmlns:a16="http://schemas.microsoft.com/office/drawing/2014/main" id="{88186911-EEEF-4825-B4EF-1C05879FDC41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>
                <a:off x="3656" y="1296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5862666-4576-4FA0-ADBB-FB1D2BC81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</a:p>
        </p:txBody>
      </p:sp>
      <p:grpSp>
        <p:nvGrpSpPr>
          <p:cNvPr id="92163" name="Group 3">
            <a:extLst>
              <a:ext uri="{FF2B5EF4-FFF2-40B4-BE49-F238E27FC236}">
                <a16:creationId xmlns:a16="http://schemas.microsoft.com/office/drawing/2014/main" id="{204181EB-FCAE-4A9F-A4CC-32269FE3451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676400"/>
            <a:ext cx="5715000" cy="1196975"/>
            <a:chOff x="912" y="1008"/>
            <a:chExt cx="3984" cy="912"/>
          </a:xfrm>
        </p:grpSpPr>
        <p:sp>
          <p:nvSpPr>
            <p:cNvPr id="92164" name="AutoShape 4">
              <a:extLst>
                <a:ext uri="{FF2B5EF4-FFF2-40B4-BE49-F238E27FC236}">
                  <a16:creationId xmlns:a16="http://schemas.microsoft.com/office/drawing/2014/main" id="{6F636218-0274-4E0A-8D35-B3171A4B87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165" name="Group 5">
              <a:extLst>
                <a:ext uri="{FF2B5EF4-FFF2-40B4-BE49-F238E27FC236}">
                  <a16:creationId xmlns:a16="http://schemas.microsoft.com/office/drawing/2014/main" id="{0EAA1218-8887-4177-B874-CEFBCE42A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92166" name="AutoShape 6">
                <a:extLst>
                  <a:ext uri="{FF2B5EF4-FFF2-40B4-BE49-F238E27FC236}">
                    <a16:creationId xmlns:a16="http://schemas.microsoft.com/office/drawing/2014/main" id="{F2B8787D-2101-4D9E-A19B-4F33BF6B31A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67" name="Freeform 7">
                <a:extLst>
                  <a:ext uri="{FF2B5EF4-FFF2-40B4-BE49-F238E27FC236}">
                    <a16:creationId xmlns:a16="http://schemas.microsoft.com/office/drawing/2014/main" id="{B558BF40-45D9-4B89-B330-6D70BE657A9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68" name="Text Box 8">
                <a:extLst>
                  <a:ext uri="{FF2B5EF4-FFF2-40B4-BE49-F238E27FC236}">
                    <a16:creationId xmlns:a16="http://schemas.microsoft.com/office/drawing/2014/main" id="{3E0267E4-2C51-4F2D-8DC4-FFEA7265F21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076" y="1295"/>
                <a:ext cx="59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800" b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09B1087C-5CB2-408E-9086-C49AF721A6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71" y="1150"/>
              <a:ext cx="2929" cy="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altLang="en-US">
                <a:solidFill>
                  <a:srgbClr val="000000"/>
                </a:solidFill>
              </a:endParaRPr>
            </a:p>
            <a:p>
              <a:pPr algn="l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  <a:p>
              <a:pPr algn="l"/>
              <a:endParaRPr lang="en-US" altLang="en-US" b="0">
                <a:solidFill>
                  <a:srgbClr val="000000"/>
                </a:solidFill>
              </a:endParaRPr>
            </a:p>
          </p:txBody>
        </p:sp>
      </p:grpSp>
      <p:grpSp>
        <p:nvGrpSpPr>
          <p:cNvPr id="92170" name="Group 10">
            <a:extLst>
              <a:ext uri="{FF2B5EF4-FFF2-40B4-BE49-F238E27FC236}">
                <a16:creationId xmlns:a16="http://schemas.microsoft.com/office/drawing/2014/main" id="{7101AF8D-0575-4ECD-925F-BFF9302F574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24200"/>
            <a:ext cx="5715000" cy="1196975"/>
            <a:chOff x="912" y="2016"/>
            <a:chExt cx="3984" cy="912"/>
          </a:xfrm>
        </p:grpSpPr>
        <p:sp>
          <p:nvSpPr>
            <p:cNvPr id="92171" name="AutoShape 11">
              <a:extLst>
                <a:ext uri="{FF2B5EF4-FFF2-40B4-BE49-F238E27FC236}">
                  <a16:creationId xmlns:a16="http://schemas.microsoft.com/office/drawing/2014/main" id="{CCFE26B0-EFCD-4F4D-B370-12312CA2DE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172" name="Group 12">
              <a:extLst>
                <a:ext uri="{FF2B5EF4-FFF2-40B4-BE49-F238E27FC236}">
                  <a16:creationId xmlns:a16="http://schemas.microsoft.com/office/drawing/2014/main" id="{3359C8C7-C147-4A00-B64F-3EEB7685E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92173" name="AutoShape 13">
                <a:extLst>
                  <a:ext uri="{FF2B5EF4-FFF2-40B4-BE49-F238E27FC236}">
                    <a16:creationId xmlns:a16="http://schemas.microsoft.com/office/drawing/2014/main" id="{6D677A1E-8E6B-499F-8A42-1FFCDF2E83C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4" name="Freeform 14">
                <a:extLst>
                  <a:ext uri="{FF2B5EF4-FFF2-40B4-BE49-F238E27FC236}">
                    <a16:creationId xmlns:a16="http://schemas.microsoft.com/office/drawing/2014/main" id="{095393E2-BDCD-438B-959F-539CB557F22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5" name="Text Box 15">
                <a:extLst>
                  <a:ext uri="{FF2B5EF4-FFF2-40B4-BE49-F238E27FC236}">
                    <a16:creationId xmlns:a16="http://schemas.microsoft.com/office/drawing/2014/main" id="{A3888533-6198-4534-AB50-9C7F9B23A7B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076" y="2304"/>
                <a:ext cx="598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800" b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92176" name="Text Box 16">
              <a:extLst>
                <a:ext uri="{FF2B5EF4-FFF2-40B4-BE49-F238E27FC236}">
                  <a16:creationId xmlns:a16="http://schemas.microsoft.com/office/drawing/2014/main" id="{A4ABFE39-AB0C-4B3D-AECD-829DC515BF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71" y="2141"/>
              <a:ext cx="29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</p:txBody>
        </p:sp>
      </p:grpSp>
      <p:grpSp>
        <p:nvGrpSpPr>
          <p:cNvPr id="92177" name="Group 17">
            <a:extLst>
              <a:ext uri="{FF2B5EF4-FFF2-40B4-BE49-F238E27FC236}">
                <a16:creationId xmlns:a16="http://schemas.microsoft.com/office/drawing/2014/main" id="{DEC596A4-491D-4178-9613-58719FF6B30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664075"/>
            <a:ext cx="5715000" cy="1196975"/>
            <a:chOff x="912" y="3036"/>
            <a:chExt cx="3984" cy="912"/>
          </a:xfrm>
        </p:grpSpPr>
        <p:sp>
          <p:nvSpPr>
            <p:cNvPr id="92178" name="AutoShape 18">
              <a:extLst>
                <a:ext uri="{FF2B5EF4-FFF2-40B4-BE49-F238E27FC236}">
                  <a16:creationId xmlns:a16="http://schemas.microsoft.com/office/drawing/2014/main" id="{C4F31FD6-C6CF-4495-BEC8-62A9052413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179" name="Group 19">
              <a:extLst>
                <a:ext uri="{FF2B5EF4-FFF2-40B4-BE49-F238E27FC236}">
                  <a16:creationId xmlns:a16="http://schemas.microsoft.com/office/drawing/2014/main" id="{20E10973-F807-4349-BCBE-E6DC4E972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92180" name="AutoShape 20">
                <a:extLst>
                  <a:ext uri="{FF2B5EF4-FFF2-40B4-BE49-F238E27FC236}">
                    <a16:creationId xmlns:a16="http://schemas.microsoft.com/office/drawing/2014/main" id="{E75F9A9F-42B3-42D7-BAC4-52EF66D764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Freeform 21">
                <a:extLst>
                  <a:ext uri="{FF2B5EF4-FFF2-40B4-BE49-F238E27FC236}">
                    <a16:creationId xmlns:a16="http://schemas.microsoft.com/office/drawing/2014/main" id="{715B2447-EED0-4AB0-B752-85598DDA5B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82" name="Text Box 22">
                <a:extLst>
                  <a:ext uri="{FF2B5EF4-FFF2-40B4-BE49-F238E27FC236}">
                    <a16:creationId xmlns:a16="http://schemas.microsoft.com/office/drawing/2014/main" id="{7E56F91A-34A1-4CE5-A8D6-8436045F34B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076" y="3324"/>
                <a:ext cx="598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800" b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92183" name="Text Box 23">
              <a:extLst>
                <a:ext uri="{FF2B5EF4-FFF2-40B4-BE49-F238E27FC236}">
                  <a16:creationId xmlns:a16="http://schemas.microsoft.com/office/drawing/2014/main" id="{983D7B6C-9D4D-451C-A492-E0E2C02CFAF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71" y="3161"/>
              <a:ext cx="2929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altLang="en-US">
                <a:solidFill>
                  <a:srgbClr val="000000"/>
                </a:solidFill>
              </a:endParaRPr>
            </a:p>
            <a:p>
              <a:pPr algn="l"/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DCE9340-B89D-4920-9C5A-7D4B47B9F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Diagram</a:t>
            </a:r>
          </a:p>
        </p:txBody>
      </p:sp>
      <p:sp>
        <p:nvSpPr>
          <p:cNvPr id="81923" name="AutoShape 3">
            <a:extLst>
              <a:ext uri="{FF2B5EF4-FFF2-40B4-BE49-F238E27FC236}">
                <a16:creationId xmlns:a16="http://schemas.microsoft.com/office/drawing/2014/main" id="{6E157B86-AEE9-4B25-BF7D-9DD635CA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AutoShape 4">
            <a:extLst>
              <a:ext uri="{FF2B5EF4-FFF2-40B4-BE49-F238E27FC236}">
                <a16:creationId xmlns:a16="http://schemas.microsoft.com/office/drawing/2014/main" id="{4440EA96-39B6-4B01-ACD4-D4A81120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AutoShape 5">
            <a:extLst>
              <a:ext uri="{FF2B5EF4-FFF2-40B4-BE49-F238E27FC236}">
                <a16:creationId xmlns:a16="http://schemas.microsoft.com/office/drawing/2014/main" id="{43762E5B-DEAA-4956-808F-5FC788949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AutoShape 6">
            <a:extLst>
              <a:ext uri="{FF2B5EF4-FFF2-40B4-BE49-F238E27FC236}">
                <a16:creationId xmlns:a16="http://schemas.microsoft.com/office/drawing/2014/main" id="{AD57F2B0-8C23-4E96-9CFF-009187B0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27" name="Group 7">
            <a:extLst>
              <a:ext uri="{FF2B5EF4-FFF2-40B4-BE49-F238E27FC236}">
                <a16:creationId xmlns:a16="http://schemas.microsoft.com/office/drawing/2014/main" id="{423FF0BA-24F6-4138-9116-4D5154239505}"/>
              </a:ext>
            </a:extLst>
          </p:cNvPr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1928" name="Rectangle 8">
              <a:extLst>
                <a:ext uri="{FF2B5EF4-FFF2-40B4-BE49-F238E27FC236}">
                  <a16:creationId xmlns:a16="http://schemas.microsoft.com/office/drawing/2014/main" id="{5E870BD8-9461-4725-AC8E-E4B2925608B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1929" name="Group 9">
              <a:extLst>
                <a:ext uri="{FF2B5EF4-FFF2-40B4-BE49-F238E27FC236}">
                  <a16:creationId xmlns:a16="http://schemas.microsoft.com/office/drawing/2014/main" id="{EFF2217A-4A68-42B0-A040-35C14AA1E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1930" name="Oval 10">
                <a:extLst>
                  <a:ext uri="{FF2B5EF4-FFF2-40B4-BE49-F238E27FC236}">
                    <a16:creationId xmlns:a16="http://schemas.microsoft.com/office/drawing/2014/main" id="{22210F5C-2FEB-42A5-B5E0-7E705996103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1" name="Rectangle 11">
                <a:extLst>
                  <a:ext uri="{FF2B5EF4-FFF2-40B4-BE49-F238E27FC236}">
                    <a16:creationId xmlns:a16="http://schemas.microsoft.com/office/drawing/2014/main" id="{2F8343B4-60BC-44CF-ACB3-404F1DBCC1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2" name="Oval 12">
                <a:extLst>
                  <a:ext uri="{FF2B5EF4-FFF2-40B4-BE49-F238E27FC236}">
                    <a16:creationId xmlns:a16="http://schemas.microsoft.com/office/drawing/2014/main" id="{CF18CAB2-89B2-4B3E-8338-928295A30FF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3" name="Oval 13">
                <a:extLst>
                  <a:ext uri="{FF2B5EF4-FFF2-40B4-BE49-F238E27FC236}">
                    <a16:creationId xmlns:a16="http://schemas.microsoft.com/office/drawing/2014/main" id="{CCFB8349-7A15-4A27-8E36-CCBE2FE61C4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34" name="Rectangle 14">
              <a:extLst>
                <a:ext uri="{FF2B5EF4-FFF2-40B4-BE49-F238E27FC236}">
                  <a16:creationId xmlns:a16="http://schemas.microsoft.com/office/drawing/2014/main" id="{7D7A48F4-BC31-442A-8F70-888F822552A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1935" name="Group 15">
              <a:extLst>
                <a:ext uri="{FF2B5EF4-FFF2-40B4-BE49-F238E27FC236}">
                  <a16:creationId xmlns:a16="http://schemas.microsoft.com/office/drawing/2014/main" id="{0B69705B-5503-4C24-AF25-2EDF2D555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1936" name="Oval 16">
                <a:extLst>
                  <a:ext uri="{FF2B5EF4-FFF2-40B4-BE49-F238E27FC236}">
                    <a16:creationId xmlns:a16="http://schemas.microsoft.com/office/drawing/2014/main" id="{EE807486-6103-46FF-BAF0-872E6C6107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7" name="Rectangle 17">
                <a:extLst>
                  <a:ext uri="{FF2B5EF4-FFF2-40B4-BE49-F238E27FC236}">
                    <a16:creationId xmlns:a16="http://schemas.microsoft.com/office/drawing/2014/main" id="{EE0D2EEA-F983-410C-BBEE-FAD136879A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8" name="Oval 18">
                <a:extLst>
                  <a:ext uri="{FF2B5EF4-FFF2-40B4-BE49-F238E27FC236}">
                    <a16:creationId xmlns:a16="http://schemas.microsoft.com/office/drawing/2014/main" id="{1EA042E7-69D6-4623-A229-05B1009D4C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9" name="Oval 19">
                <a:extLst>
                  <a:ext uri="{FF2B5EF4-FFF2-40B4-BE49-F238E27FC236}">
                    <a16:creationId xmlns:a16="http://schemas.microsoft.com/office/drawing/2014/main" id="{19A9AC2F-71DF-4FC5-93B9-5FE41282FC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40" name="Rectangle 20">
              <a:extLst>
                <a:ext uri="{FF2B5EF4-FFF2-40B4-BE49-F238E27FC236}">
                  <a16:creationId xmlns:a16="http://schemas.microsoft.com/office/drawing/2014/main" id="{088EBCE6-626C-4649-BAB1-C7D63319AC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1941" name="Group 21">
              <a:extLst>
                <a:ext uri="{FF2B5EF4-FFF2-40B4-BE49-F238E27FC236}">
                  <a16:creationId xmlns:a16="http://schemas.microsoft.com/office/drawing/2014/main" id="{44EE0F19-1F22-44DD-A76E-0F5463D4C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1942" name="Oval 22">
                <a:extLst>
                  <a:ext uri="{FF2B5EF4-FFF2-40B4-BE49-F238E27FC236}">
                    <a16:creationId xmlns:a16="http://schemas.microsoft.com/office/drawing/2014/main" id="{3529018C-FB01-420C-AC58-CD96E90CB2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3" name="Rectangle 23">
                <a:extLst>
                  <a:ext uri="{FF2B5EF4-FFF2-40B4-BE49-F238E27FC236}">
                    <a16:creationId xmlns:a16="http://schemas.microsoft.com/office/drawing/2014/main" id="{8DCF1BBE-A7B7-4E3B-BEFE-F19F3E15031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4" name="Oval 24">
                <a:extLst>
                  <a:ext uri="{FF2B5EF4-FFF2-40B4-BE49-F238E27FC236}">
                    <a16:creationId xmlns:a16="http://schemas.microsoft.com/office/drawing/2014/main" id="{676F68C0-6B32-4767-BD78-D8FB01251B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5" name="Oval 25">
                <a:extLst>
                  <a:ext uri="{FF2B5EF4-FFF2-40B4-BE49-F238E27FC236}">
                    <a16:creationId xmlns:a16="http://schemas.microsoft.com/office/drawing/2014/main" id="{C643C966-047E-45E4-A24E-9433C041E9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46" name="Rectangle 26">
              <a:extLst>
                <a:ext uri="{FF2B5EF4-FFF2-40B4-BE49-F238E27FC236}">
                  <a16:creationId xmlns:a16="http://schemas.microsoft.com/office/drawing/2014/main" id="{4EAE81F3-B320-40FB-BF9C-0257BCBF6A6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1947" name="Rectangle 27">
            <a:extLst>
              <a:ext uri="{FF2B5EF4-FFF2-40B4-BE49-F238E27FC236}">
                <a16:creationId xmlns:a16="http://schemas.microsoft.com/office/drawing/2014/main" id="{21256DAA-1BBA-40C8-B6D1-5E71BB91D7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1948" name="Rectangle 28">
            <a:extLst>
              <a:ext uri="{FF2B5EF4-FFF2-40B4-BE49-F238E27FC236}">
                <a16:creationId xmlns:a16="http://schemas.microsoft.com/office/drawing/2014/main" id="{0128B7BF-98CC-4335-A528-EE14719C63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1949" name="Rectangle 29">
            <a:extLst>
              <a:ext uri="{FF2B5EF4-FFF2-40B4-BE49-F238E27FC236}">
                <a16:creationId xmlns:a16="http://schemas.microsoft.com/office/drawing/2014/main" id="{37BADBC5-1A8C-46C8-A6FB-12437A02DC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1950" name="Rectangle 30">
            <a:extLst>
              <a:ext uri="{FF2B5EF4-FFF2-40B4-BE49-F238E27FC236}">
                <a16:creationId xmlns:a16="http://schemas.microsoft.com/office/drawing/2014/main" id="{0F72F30D-249C-4B10-B80B-FEBEEB4C9D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1951" name="Rectangle 31">
            <a:extLst>
              <a:ext uri="{FF2B5EF4-FFF2-40B4-BE49-F238E27FC236}">
                <a16:creationId xmlns:a16="http://schemas.microsoft.com/office/drawing/2014/main" id="{2D040BF1-B2CE-4703-9976-453EC8F4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TEXT</a:t>
            </a:r>
          </a:p>
        </p:txBody>
      </p:sp>
      <p:sp>
        <p:nvSpPr>
          <p:cNvPr id="81952" name="Rectangle 32">
            <a:extLst>
              <a:ext uri="{FF2B5EF4-FFF2-40B4-BE49-F238E27FC236}">
                <a16:creationId xmlns:a16="http://schemas.microsoft.com/office/drawing/2014/main" id="{14683C8C-AB02-46C1-9A8D-7CE8F071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TEXT</a:t>
            </a:r>
          </a:p>
        </p:txBody>
      </p:sp>
      <p:sp>
        <p:nvSpPr>
          <p:cNvPr id="81953" name="Rectangle 33">
            <a:extLst>
              <a:ext uri="{FF2B5EF4-FFF2-40B4-BE49-F238E27FC236}">
                <a16:creationId xmlns:a16="http://schemas.microsoft.com/office/drawing/2014/main" id="{95CF66F8-835C-4C59-BC9E-771AA4A3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TEXT</a:t>
            </a:r>
          </a:p>
        </p:txBody>
      </p:sp>
      <p:sp>
        <p:nvSpPr>
          <p:cNvPr id="81954" name="Rectangle 34">
            <a:extLst>
              <a:ext uri="{FF2B5EF4-FFF2-40B4-BE49-F238E27FC236}">
                <a16:creationId xmlns:a16="http://schemas.microsoft.com/office/drawing/2014/main" id="{94E35A23-24F5-41D3-9169-57C903F7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TEXT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51C97EC-155F-49F5-9FEE-B261296F5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</a:t>
            </a:r>
          </a:p>
        </p:txBody>
      </p:sp>
      <p:graphicFrame>
        <p:nvGraphicFramePr>
          <p:cNvPr id="83014" name="Group 70">
            <a:extLst>
              <a:ext uri="{FF2B5EF4-FFF2-40B4-BE49-F238E27FC236}">
                <a16:creationId xmlns:a16="http://schemas.microsoft.com/office/drawing/2014/main" id="{BD5C1A7E-367F-4808-857D-DF6B4F7CE5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6138" y="1998663"/>
          <a:ext cx="7399337" cy="3103562"/>
        </p:xfrm>
        <a:graphic>
          <a:graphicData uri="http://schemas.openxmlformats.org/drawingml/2006/table">
            <a:tbl>
              <a:tblPr/>
              <a:tblGrid>
                <a:gridCol w="1670050">
                  <a:extLst>
                    <a:ext uri="{9D8B030D-6E8A-4147-A177-3AD203B41FA5}">
                      <a16:colId xmlns:a16="http://schemas.microsoft.com/office/drawing/2014/main" val="408398996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77739906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41688626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1516083719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4150164153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63444444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2640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2001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2001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0208516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48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48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48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3395496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2001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2001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195266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48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48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48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5691246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2001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2001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8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9490591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alpha val="50000"/>
                          </a:schemeClr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54622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05DEA1D-F799-4111-AD2E-BCFFE5E30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229600" cy="609600"/>
          </a:xfrm>
        </p:spPr>
        <p:txBody>
          <a:bodyPr/>
          <a:lstStyle/>
          <a:p>
            <a:r>
              <a:rPr lang="en-US" altLang="en-US"/>
              <a:t>3-D Pie Chart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30CE0819-53FE-46D8-9F71-60BCEF71BD5C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2133600"/>
            <a:ext cx="6332537" cy="3711575"/>
            <a:chOff x="1003" y="1344"/>
            <a:chExt cx="3989" cy="2338"/>
          </a:xfrm>
        </p:grpSpPr>
        <p:sp>
          <p:nvSpPr>
            <p:cNvPr id="83972" name="Oval 4">
              <a:extLst>
                <a:ext uri="{FF2B5EF4-FFF2-40B4-BE49-F238E27FC236}">
                  <a16:creationId xmlns:a16="http://schemas.microsoft.com/office/drawing/2014/main" id="{0FDB4B5E-5614-4AC6-A2CE-A382F93CD5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88" y="2847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4000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41152DD3-77B4-4368-B44A-153C84AD689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054" y="1517"/>
              <a:ext cx="3582" cy="1900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39216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Oval 6">
              <a:extLst>
                <a:ext uri="{FF2B5EF4-FFF2-40B4-BE49-F238E27FC236}">
                  <a16:creationId xmlns:a16="http://schemas.microsoft.com/office/drawing/2014/main" id="{C420AFCF-C223-4A60-A2F1-DE13EB47711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066" y="1414"/>
              <a:ext cx="3505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Arc 7">
              <a:extLst>
                <a:ext uri="{FF2B5EF4-FFF2-40B4-BE49-F238E27FC236}">
                  <a16:creationId xmlns:a16="http://schemas.microsoft.com/office/drawing/2014/main" id="{328A1961-3C30-419A-A43C-25B31C55F8C8}"/>
                </a:ext>
              </a:extLst>
            </p:cNvPr>
            <p:cNvSpPr>
              <a:spLocks/>
            </p:cNvSpPr>
            <p:nvPr/>
          </p:nvSpPr>
          <p:spPr bwMode="gray">
            <a:xfrm rot="-998297">
              <a:off x="2740" y="1344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Arc 8">
              <a:extLst>
                <a:ext uri="{FF2B5EF4-FFF2-40B4-BE49-F238E27FC236}">
                  <a16:creationId xmlns:a16="http://schemas.microsoft.com/office/drawing/2014/main" id="{37695773-C3C4-4139-B744-21BDD63EDBEC}"/>
                </a:ext>
              </a:extLst>
            </p:cNvPr>
            <p:cNvSpPr>
              <a:spLocks/>
            </p:cNvSpPr>
            <p:nvPr/>
          </p:nvSpPr>
          <p:spPr bwMode="gray">
            <a:xfrm rot="20601703" flipH="1">
              <a:off x="1221" y="2525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600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600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Arc 9">
              <a:extLst>
                <a:ext uri="{FF2B5EF4-FFF2-40B4-BE49-F238E27FC236}">
                  <a16:creationId xmlns:a16="http://schemas.microsoft.com/office/drawing/2014/main" id="{6D754180-E5DF-4F4F-BEE3-B6DFB1F63CD1}"/>
                </a:ext>
              </a:extLst>
            </p:cNvPr>
            <p:cNvSpPr>
              <a:spLocks/>
            </p:cNvSpPr>
            <p:nvPr/>
          </p:nvSpPr>
          <p:spPr bwMode="gray">
            <a:xfrm rot="-998297">
              <a:off x="1811" y="1396"/>
              <a:ext cx="1974" cy="893"/>
            </a:xfrm>
            <a:custGeom>
              <a:avLst/>
              <a:gdLst>
                <a:gd name="G0" fmla="+- 10427 0 0"/>
                <a:gd name="G1" fmla="+- 21600 0 0"/>
                <a:gd name="G2" fmla="+- 21600 0 0"/>
                <a:gd name="T0" fmla="*/ 0 w 23826"/>
                <a:gd name="T1" fmla="*/ 2683 h 21600"/>
                <a:gd name="T2" fmla="*/ 23826 w 23826"/>
                <a:gd name="T3" fmla="*/ 4658 h 21600"/>
                <a:gd name="T4" fmla="*/ 10427 w 238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26" h="21600" fill="none" extrusionOk="0">
                  <a:moveTo>
                    <a:pt x="0" y="2683"/>
                  </a:moveTo>
                  <a:cubicBezTo>
                    <a:pt x="3193" y="923"/>
                    <a:pt x="6780" y="0"/>
                    <a:pt x="10427" y="0"/>
                  </a:cubicBezTo>
                  <a:cubicBezTo>
                    <a:pt x="15290" y="0"/>
                    <a:pt x="20011" y="1641"/>
                    <a:pt x="23825" y="4658"/>
                  </a:cubicBezTo>
                </a:path>
                <a:path w="23826" h="21600" stroke="0" extrusionOk="0">
                  <a:moveTo>
                    <a:pt x="0" y="2683"/>
                  </a:moveTo>
                  <a:cubicBezTo>
                    <a:pt x="3193" y="923"/>
                    <a:pt x="6780" y="0"/>
                    <a:pt x="10427" y="0"/>
                  </a:cubicBezTo>
                  <a:cubicBezTo>
                    <a:pt x="15290" y="0"/>
                    <a:pt x="20011" y="1641"/>
                    <a:pt x="23825" y="4658"/>
                  </a:cubicBezTo>
                  <a:lnTo>
                    <a:pt x="10427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5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Arc 10">
              <a:extLst>
                <a:ext uri="{FF2B5EF4-FFF2-40B4-BE49-F238E27FC236}">
                  <a16:creationId xmlns:a16="http://schemas.microsoft.com/office/drawing/2014/main" id="{07D965F0-DE55-41C1-86DB-62A99E852058}"/>
                </a:ext>
              </a:extLst>
            </p:cNvPr>
            <p:cNvSpPr>
              <a:spLocks/>
            </p:cNvSpPr>
            <p:nvPr/>
          </p:nvSpPr>
          <p:spPr bwMode="gray">
            <a:xfrm rot="20601703" flipH="1">
              <a:off x="1003" y="1728"/>
              <a:ext cx="1795" cy="1330"/>
            </a:xfrm>
            <a:custGeom>
              <a:avLst/>
              <a:gdLst>
                <a:gd name="G0" fmla="+- 0 0 0"/>
                <a:gd name="G1" fmla="+- 20162 0 0"/>
                <a:gd name="G2" fmla="+- 21600 0 0"/>
                <a:gd name="T0" fmla="*/ 7749 w 21600"/>
                <a:gd name="T1" fmla="*/ 0 h 30685"/>
                <a:gd name="T2" fmla="*/ 18863 w 21600"/>
                <a:gd name="T3" fmla="*/ 30685 h 30685"/>
                <a:gd name="T4" fmla="*/ 0 w 21600"/>
                <a:gd name="T5" fmla="*/ 20162 h 30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685" fill="none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</a:path>
                <a:path w="21600" h="30685" stroke="0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  <a:lnTo>
                    <a:pt x="0" y="2016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1ACC13B8-AA36-4ADF-ADB7-290F1FF2700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987" y="1864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7C0C5CA3-1572-4AA7-BC70-9550A6B2D12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20" y="2292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FFFFFF"/>
                  </a:solidFill>
                  <a:latin typeface="Verdana" panose="020B0604030504040204" pitchFamily="34" charset="0"/>
                </a:rPr>
                <a:t>Text1</a:t>
              </a:r>
            </a:p>
          </p:txBody>
        </p:sp>
        <p:sp>
          <p:nvSpPr>
            <p:cNvPr id="83981" name="Text Box 13">
              <a:extLst>
                <a:ext uri="{FF2B5EF4-FFF2-40B4-BE49-F238E27FC236}">
                  <a16:creationId xmlns:a16="http://schemas.microsoft.com/office/drawing/2014/main" id="{9C06D3F4-B81C-4670-8CF2-4DC20B6331A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20" y="1524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FFFFFF"/>
                  </a:solidFill>
                  <a:latin typeface="Verdana" panose="020B0604030504040204" pitchFamily="34" charset="0"/>
                </a:rPr>
                <a:t>Text2</a:t>
              </a:r>
            </a:p>
          </p:txBody>
        </p:sp>
        <p:sp>
          <p:nvSpPr>
            <p:cNvPr id="83982" name="Text Box 14">
              <a:extLst>
                <a:ext uri="{FF2B5EF4-FFF2-40B4-BE49-F238E27FC236}">
                  <a16:creationId xmlns:a16="http://schemas.microsoft.com/office/drawing/2014/main" id="{86FAA4B9-1C43-486C-9B6C-07D736C071A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72" y="17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FFFFFF"/>
                  </a:solidFill>
                  <a:latin typeface="Verdana" panose="020B0604030504040204" pitchFamily="34" charset="0"/>
                </a:rPr>
                <a:t>Text3</a:t>
              </a:r>
            </a:p>
          </p:txBody>
        </p:sp>
        <p:grpSp>
          <p:nvGrpSpPr>
            <p:cNvPr id="83983" name="Group 15">
              <a:extLst>
                <a:ext uri="{FF2B5EF4-FFF2-40B4-BE49-F238E27FC236}">
                  <a16:creationId xmlns:a16="http://schemas.microsoft.com/office/drawing/2014/main" id="{FFED6DDB-63D3-4AEC-BEAB-7D3D63E6E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1931"/>
              <a:ext cx="1719" cy="1511"/>
              <a:chOff x="2981" y="1931"/>
              <a:chExt cx="1719" cy="1511"/>
            </a:xfrm>
          </p:grpSpPr>
          <p:sp>
            <p:nvSpPr>
              <p:cNvPr id="83984" name="Freeform 16">
                <a:extLst>
                  <a:ext uri="{FF2B5EF4-FFF2-40B4-BE49-F238E27FC236}">
                    <a16:creationId xmlns:a16="http://schemas.microsoft.com/office/drawing/2014/main" id="{5F0ACCE3-A5A5-4890-AD9D-F81C6717C67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571" y="2316"/>
                <a:ext cx="1117" cy="1119"/>
              </a:xfrm>
              <a:custGeom>
                <a:avLst/>
                <a:gdLst>
                  <a:gd name="T0" fmla="*/ 21 w 1117"/>
                  <a:gd name="T1" fmla="*/ 888 h 1119"/>
                  <a:gd name="T2" fmla="*/ 1117 w 1117"/>
                  <a:gd name="T3" fmla="*/ 0 h 1119"/>
                  <a:gd name="T4" fmla="*/ 1093 w 1117"/>
                  <a:gd name="T5" fmla="*/ 256 h 1119"/>
                  <a:gd name="T6" fmla="*/ 717 w 1117"/>
                  <a:gd name="T7" fmla="*/ 704 h 1119"/>
                  <a:gd name="T8" fmla="*/ 17 w 1117"/>
                  <a:gd name="T9" fmla="*/ 1119 h 1119"/>
                  <a:gd name="T10" fmla="*/ 21 w 1117"/>
                  <a:gd name="T11" fmla="*/ 888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7" h="1119">
                    <a:moveTo>
                      <a:pt x="21" y="888"/>
                    </a:moveTo>
                    <a:lnTo>
                      <a:pt x="1117" y="0"/>
                    </a:lnTo>
                    <a:lnTo>
                      <a:pt x="1093" y="256"/>
                    </a:lnTo>
                    <a:cubicBezTo>
                      <a:pt x="1026" y="373"/>
                      <a:pt x="896" y="560"/>
                      <a:pt x="717" y="704"/>
                    </a:cubicBezTo>
                    <a:cubicBezTo>
                      <a:pt x="538" y="848"/>
                      <a:pt x="133" y="1088"/>
                      <a:pt x="17" y="1119"/>
                    </a:cubicBezTo>
                    <a:cubicBezTo>
                      <a:pt x="0" y="1037"/>
                      <a:pt x="21" y="888"/>
                      <a:pt x="21" y="88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60784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985" name="Arc 17">
                <a:extLst>
                  <a:ext uri="{FF2B5EF4-FFF2-40B4-BE49-F238E27FC236}">
                    <a16:creationId xmlns:a16="http://schemas.microsoft.com/office/drawing/2014/main" id="{29974B8C-FCFF-4496-8CDE-EA276690B619}"/>
                  </a:ext>
                </a:extLst>
              </p:cNvPr>
              <p:cNvSpPr>
                <a:spLocks/>
              </p:cNvSpPr>
              <p:nvPr/>
            </p:nvSpPr>
            <p:spPr bwMode="gray">
              <a:xfrm rot="-1060795">
                <a:off x="2981" y="1931"/>
                <a:ext cx="1719" cy="117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016 w 18016"/>
                  <a:gd name="T1" fmla="*/ 11915 h 21282"/>
                  <a:gd name="T2" fmla="*/ 3695 w 18016"/>
                  <a:gd name="T3" fmla="*/ 21282 h 21282"/>
                  <a:gd name="T4" fmla="*/ 0 w 18016"/>
                  <a:gd name="T5" fmla="*/ 0 h 2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16" h="21282" fill="none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</a:path>
                  <a:path w="18016" h="21282" stroke="0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Freeform 18">
                <a:extLst>
                  <a:ext uri="{FF2B5EF4-FFF2-40B4-BE49-F238E27FC236}">
                    <a16:creationId xmlns:a16="http://schemas.microsoft.com/office/drawing/2014/main" id="{B2737398-FBFE-4029-979C-415557C4C66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26" y="2616"/>
                <a:ext cx="582" cy="826"/>
              </a:xfrm>
              <a:custGeom>
                <a:avLst/>
                <a:gdLst>
                  <a:gd name="T0" fmla="*/ 582 w 582"/>
                  <a:gd name="T1" fmla="*/ 572 h 826"/>
                  <a:gd name="T2" fmla="*/ 562 w 582"/>
                  <a:gd name="T3" fmla="*/ 826 h 826"/>
                  <a:gd name="T4" fmla="*/ 0 w 582"/>
                  <a:gd name="T5" fmla="*/ 42 h 826"/>
                  <a:gd name="T6" fmla="*/ 90 w 582"/>
                  <a:gd name="T7" fmla="*/ 0 h 826"/>
                  <a:gd name="T8" fmla="*/ 582 w 582"/>
                  <a:gd name="T9" fmla="*/ 57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2" h="826">
                    <a:moveTo>
                      <a:pt x="582" y="572"/>
                    </a:moveTo>
                    <a:lnTo>
                      <a:pt x="562" y="826"/>
                    </a:lnTo>
                    <a:lnTo>
                      <a:pt x="0" y="42"/>
                    </a:lnTo>
                    <a:lnTo>
                      <a:pt x="90" y="0"/>
                    </a:lnTo>
                    <a:lnTo>
                      <a:pt x="582" y="5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987" name="Text Box 19">
                <a:extLst>
                  <a:ext uri="{FF2B5EF4-FFF2-40B4-BE49-F238E27FC236}">
                    <a16:creationId xmlns:a16="http://schemas.microsoft.com/office/drawing/2014/main" id="{109DBABD-E15F-4DC3-8168-E920F12647C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480" y="2484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>
                    <a:solidFill>
                      <a:srgbClr val="FFFFFF"/>
                    </a:solidFill>
                    <a:latin typeface="Verdana" panose="020B0604030504040204" pitchFamily="34" charset="0"/>
                  </a:rPr>
                  <a:t>Text4</a:t>
                </a:r>
              </a:p>
            </p:txBody>
          </p:sp>
        </p:grpSp>
        <p:sp>
          <p:nvSpPr>
            <p:cNvPr id="83988" name="Text Box 20">
              <a:extLst>
                <a:ext uri="{FF2B5EF4-FFF2-40B4-BE49-F238E27FC236}">
                  <a16:creationId xmlns:a16="http://schemas.microsoft.com/office/drawing/2014/main" id="{39784DFA-3916-4B86-871B-6FA3750569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88" y="29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FFFFFF"/>
                  </a:solidFill>
                  <a:latin typeface="Verdana" panose="020B0604030504040204" pitchFamily="34" charset="0"/>
                </a:rPr>
                <a:t>Text5</a:t>
              </a:r>
            </a:p>
          </p:txBody>
        </p:sp>
        <p:sp>
          <p:nvSpPr>
            <p:cNvPr id="83989" name="Freeform 21">
              <a:extLst>
                <a:ext uri="{FF2B5EF4-FFF2-40B4-BE49-F238E27FC236}">
                  <a16:creationId xmlns:a16="http://schemas.microsoft.com/office/drawing/2014/main" id="{8D786020-1756-49E2-BD29-675813D6815E}"/>
                </a:ext>
              </a:extLst>
            </p:cNvPr>
            <p:cNvSpPr>
              <a:spLocks/>
            </p:cNvSpPr>
            <p:nvPr/>
          </p:nvSpPr>
          <p:spPr bwMode="gray">
            <a:xfrm>
              <a:off x="2928" y="2658"/>
              <a:ext cx="528" cy="698"/>
            </a:xfrm>
            <a:custGeom>
              <a:avLst/>
              <a:gdLst>
                <a:gd name="T0" fmla="*/ 0 w 528"/>
                <a:gd name="T1" fmla="*/ 34 h 698"/>
                <a:gd name="T2" fmla="*/ 248 w 528"/>
                <a:gd name="T3" fmla="*/ 546 h 698"/>
                <a:gd name="T4" fmla="*/ 256 w 528"/>
                <a:gd name="T5" fmla="*/ 698 h 698"/>
                <a:gd name="T6" fmla="*/ 435 w 528"/>
                <a:gd name="T7" fmla="*/ 642 h 698"/>
                <a:gd name="T8" fmla="*/ 528 w 528"/>
                <a:gd name="T9" fmla="*/ 594 h 698"/>
                <a:gd name="T10" fmla="*/ 119 w 528"/>
                <a:gd name="T11" fmla="*/ 0 h 698"/>
                <a:gd name="T12" fmla="*/ 0 w 528"/>
                <a:gd name="T13" fmla="*/ 3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698">
                  <a:moveTo>
                    <a:pt x="0" y="34"/>
                  </a:moveTo>
                  <a:lnTo>
                    <a:pt x="248" y="546"/>
                  </a:lnTo>
                  <a:lnTo>
                    <a:pt x="256" y="698"/>
                  </a:lnTo>
                  <a:lnTo>
                    <a:pt x="435" y="642"/>
                  </a:lnTo>
                  <a:lnTo>
                    <a:pt x="528" y="594"/>
                  </a:lnTo>
                  <a:lnTo>
                    <a:pt x="119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tx1">
                <a:alpha val="49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0" name="Oval 22">
              <a:extLst>
                <a:ext uri="{FF2B5EF4-FFF2-40B4-BE49-F238E27FC236}">
                  <a16:creationId xmlns:a16="http://schemas.microsoft.com/office/drawing/2014/main" id="{A08E9AE9-6502-42B4-9EE5-BD5CABD947C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2052" y="2022"/>
              <a:ext cx="1630" cy="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FD3968D-E5AC-43C1-9C98-D021B2856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Diagram</a:t>
            </a:r>
          </a:p>
        </p:txBody>
      </p:sp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DB5D5FB5-5D9B-4D0D-A6C6-4C5CE18E0DB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828800"/>
            <a:ext cx="7010400" cy="4419600"/>
            <a:chOff x="576" y="1008"/>
            <a:chExt cx="4691" cy="2964"/>
          </a:xfrm>
        </p:grpSpPr>
        <p:sp>
          <p:nvSpPr>
            <p:cNvPr id="115716" name="AutoShape 4">
              <a:extLst>
                <a:ext uri="{FF2B5EF4-FFF2-40B4-BE49-F238E27FC236}">
                  <a16:creationId xmlns:a16="http://schemas.microsoft.com/office/drawing/2014/main" id="{89D4870C-9C06-457A-8A82-B631B6EC01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148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AutoShape 5">
              <a:extLst>
                <a:ext uri="{FF2B5EF4-FFF2-40B4-BE49-F238E27FC236}">
                  <a16:creationId xmlns:a16="http://schemas.microsoft.com/office/drawing/2014/main" id="{9F16FDAA-F896-4C7A-9F39-B9C88216B1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56" y="1008"/>
              <a:ext cx="3648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tint val="64314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115718" name="Text Box 6">
              <a:extLst>
                <a:ext uri="{FF2B5EF4-FFF2-40B4-BE49-F238E27FC236}">
                  <a16:creationId xmlns:a16="http://schemas.microsoft.com/office/drawing/2014/main" id="{E3620FAD-384A-4AE0-9FB6-D0CE315DAE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8" y="1873"/>
              <a:ext cx="120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 b="0"/>
                <a:t>Add Your Text</a:t>
              </a:r>
            </a:p>
          </p:txBody>
        </p:sp>
        <p:grpSp>
          <p:nvGrpSpPr>
            <p:cNvPr id="115719" name="Group 7">
              <a:extLst>
                <a:ext uri="{FF2B5EF4-FFF2-40B4-BE49-F238E27FC236}">
                  <a16:creationId xmlns:a16="http://schemas.microsoft.com/office/drawing/2014/main" id="{BF66B1A7-0F76-4913-88E0-8D9158A98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8"/>
              <a:ext cx="995" cy="1304"/>
              <a:chOff x="576" y="2476"/>
              <a:chExt cx="995" cy="1304"/>
            </a:xfrm>
          </p:grpSpPr>
          <p:grpSp>
            <p:nvGrpSpPr>
              <p:cNvPr id="115720" name="Group 8">
                <a:extLst>
                  <a:ext uri="{FF2B5EF4-FFF2-40B4-BE49-F238E27FC236}">
                    <a16:creationId xmlns:a16="http://schemas.microsoft.com/office/drawing/2014/main" id="{834BD34F-DF16-4C67-A108-481BE62AE3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476"/>
                <a:ext cx="936" cy="954"/>
                <a:chOff x="624" y="1584"/>
                <a:chExt cx="1248" cy="1296"/>
              </a:xfrm>
            </p:grpSpPr>
            <p:grpSp>
              <p:nvGrpSpPr>
                <p:cNvPr id="115721" name="Group 9">
                  <a:extLst>
                    <a:ext uri="{FF2B5EF4-FFF2-40B4-BE49-F238E27FC236}">
                      <a16:creationId xmlns:a16="http://schemas.microsoft.com/office/drawing/2014/main" id="{F94764AF-E550-40F2-8258-41615451D6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115722" name="Oval 10">
                    <a:extLst>
                      <a:ext uri="{FF2B5EF4-FFF2-40B4-BE49-F238E27FC236}">
                        <a16:creationId xmlns:a16="http://schemas.microsoft.com/office/drawing/2014/main" id="{8CE8D35E-BEA5-40E1-A1A2-CABADC4CF0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23" name="Freeform 11">
                    <a:extLst>
                      <a:ext uri="{FF2B5EF4-FFF2-40B4-BE49-F238E27FC236}">
                        <a16:creationId xmlns:a16="http://schemas.microsoft.com/office/drawing/2014/main" id="{5742394C-E470-4838-8A71-94B9D997D4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5724" name="Text Box 12">
                  <a:extLst>
                    <a:ext uri="{FF2B5EF4-FFF2-40B4-BE49-F238E27FC236}">
                      <a16:creationId xmlns:a16="http://schemas.microsoft.com/office/drawing/2014/main" id="{1F5D7873-F778-416B-A118-2D8146B3C2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727" y="2244"/>
                  <a:ext cx="1035" cy="3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2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115725" name="Oval 13">
                <a:extLst>
                  <a:ext uri="{FF2B5EF4-FFF2-40B4-BE49-F238E27FC236}">
                    <a16:creationId xmlns:a16="http://schemas.microsoft.com/office/drawing/2014/main" id="{20F92A00-6FFD-43FD-BB23-4EB9A63F0C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/>
              </a:p>
            </p:txBody>
          </p:sp>
        </p:grpSp>
        <p:grpSp>
          <p:nvGrpSpPr>
            <p:cNvPr id="115726" name="Group 14">
              <a:extLst>
                <a:ext uri="{FF2B5EF4-FFF2-40B4-BE49-F238E27FC236}">
                  <a16:creationId xmlns:a16="http://schemas.microsoft.com/office/drawing/2014/main" id="{5E6CCD43-8DBA-49EF-AA5F-A8139D300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68"/>
              <a:ext cx="1019" cy="1304"/>
              <a:chOff x="1776" y="2476"/>
              <a:chExt cx="1019" cy="1304"/>
            </a:xfrm>
          </p:grpSpPr>
          <p:grpSp>
            <p:nvGrpSpPr>
              <p:cNvPr id="115727" name="Group 15">
                <a:extLst>
                  <a:ext uri="{FF2B5EF4-FFF2-40B4-BE49-F238E27FC236}">
                    <a16:creationId xmlns:a16="http://schemas.microsoft.com/office/drawing/2014/main" id="{10A3244B-8E9C-4122-9739-42377A2D8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2476"/>
                <a:ext cx="960" cy="958"/>
                <a:chOff x="2016" y="1920"/>
                <a:chExt cx="1680" cy="1680"/>
              </a:xfrm>
            </p:grpSpPr>
            <p:sp>
              <p:nvSpPr>
                <p:cNvPr id="115728" name="Oval 16">
                  <a:extLst>
                    <a:ext uri="{FF2B5EF4-FFF2-40B4-BE49-F238E27FC236}">
                      <a16:creationId xmlns:a16="http://schemas.microsoft.com/office/drawing/2014/main" id="{BE9C637B-F047-42A5-977A-63F62B543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9" name="Freeform 17">
                  <a:extLst>
                    <a:ext uri="{FF2B5EF4-FFF2-40B4-BE49-F238E27FC236}">
                      <a16:creationId xmlns:a16="http://schemas.microsoft.com/office/drawing/2014/main" id="{308C0EB5-34C4-43E7-998F-AFE4C5D6166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730" name="Text Box 18">
                <a:extLst>
                  <a:ext uri="{FF2B5EF4-FFF2-40B4-BE49-F238E27FC236}">
                    <a16:creationId xmlns:a16="http://schemas.microsoft.com/office/drawing/2014/main" id="{63522854-3D36-46A8-A051-6398BC1F6805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24" y="2936"/>
                <a:ext cx="864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en-US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115731" name="Oval 19">
                <a:extLst>
                  <a:ext uri="{FF2B5EF4-FFF2-40B4-BE49-F238E27FC236}">
                    <a16:creationId xmlns:a16="http://schemas.microsoft.com/office/drawing/2014/main" id="{1FA43334-112B-4F54-A92A-B1C2BD4734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800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/>
              </a:p>
            </p:txBody>
          </p:sp>
        </p:grpSp>
        <p:grpSp>
          <p:nvGrpSpPr>
            <p:cNvPr id="115732" name="Group 20">
              <a:extLst>
                <a:ext uri="{FF2B5EF4-FFF2-40B4-BE49-F238E27FC236}">
                  <a16:creationId xmlns:a16="http://schemas.microsoft.com/office/drawing/2014/main" id="{0FD561CF-1C7B-4915-AC35-0EE25D50C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40"/>
              <a:ext cx="1028" cy="1332"/>
              <a:chOff x="3072" y="2448"/>
              <a:chExt cx="1028" cy="1332"/>
            </a:xfrm>
          </p:grpSpPr>
          <p:grpSp>
            <p:nvGrpSpPr>
              <p:cNvPr id="115733" name="Group 21">
                <a:extLst>
                  <a:ext uri="{FF2B5EF4-FFF2-40B4-BE49-F238E27FC236}">
                    <a16:creationId xmlns:a16="http://schemas.microsoft.com/office/drawing/2014/main" id="{999F217B-F7EF-4130-978E-4554F6BB0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2448"/>
                <a:ext cx="960" cy="958"/>
                <a:chOff x="2016" y="1920"/>
                <a:chExt cx="1680" cy="1680"/>
              </a:xfrm>
            </p:grpSpPr>
            <p:sp>
              <p:nvSpPr>
                <p:cNvPr id="115734" name="Oval 22">
                  <a:extLst>
                    <a:ext uri="{FF2B5EF4-FFF2-40B4-BE49-F238E27FC236}">
                      <a16:creationId xmlns:a16="http://schemas.microsoft.com/office/drawing/2014/main" id="{0838182A-6439-439B-8F39-0551EA021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5" name="Freeform 23">
                  <a:extLst>
                    <a:ext uri="{FF2B5EF4-FFF2-40B4-BE49-F238E27FC236}">
                      <a16:creationId xmlns:a16="http://schemas.microsoft.com/office/drawing/2014/main" id="{3BC99E92-3841-4E1B-A48B-3AEB66FD319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736" name="Text Box 24">
                <a:extLst>
                  <a:ext uri="{FF2B5EF4-FFF2-40B4-BE49-F238E27FC236}">
                    <a16:creationId xmlns:a16="http://schemas.microsoft.com/office/drawing/2014/main" id="{B06A6C4B-5D63-4C3E-A1E3-B6FF70D77678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120" y="2908"/>
                <a:ext cx="864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en-US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115737" name="Oval 25">
                <a:extLst>
                  <a:ext uri="{FF2B5EF4-FFF2-40B4-BE49-F238E27FC236}">
                    <a16:creationId xmlns:a16="http://schemas.microsoft.com/office/drawing/2014/main" id="{0AC71F46-1687-4562-A84B-CB7301EB6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05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/>
              </a:p>
            </p:txBody>
          </p:sp>
        </p:grpSp>
        <p:grpSp>
          <p:nvGrpSpPr>
            <p:cNvPr id="115738" name="Group 26">
              <a:extLst>
                <a:ext uri="{FF2B5EF4-FFF2-40B4-BE49-F238E27FC236}">
                  <a16:creationId xmlns:a16="http://schemas.microsoft.com/office/drawing/2014/main" id="{8BCBE189-9C26-40CD-B07A-42CE0BA3E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640"/>
              <a:ext cx="995" cy="1332"/>
              <a:chOff x="4272" y="2448"/>
              <a:chExt cx="995" cy="1332"/>
            </a:xfrm>
          </p:grpSpPr>
          <p:grpSp>
            <p:nvGrpSpPr>
              <p:cNvPr id="115739" name="Group 27">
                <a:extLst>
                  <a:ext uri="{FF2B5EF4-FFF2-40B4-BE49-F238E27FC236}">
                    <a16:creationId xmlns:a16="http://schemas.microsoft.com/office/drawing/2014/main" id="{3C12AAA3-9378-48EA-AD4A-DEB3A8C89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2448"/>
                <a:ext cx="960" cy="965"/>
                <a:chOff x="2400" y="1488"/>
                <a:chExt cx="1152" cy="1152"/>
              </a:xfrm>
            </p:grpSpPr>
            <p:grpSp>
              <p:nvGrpSpPr>
                <p:cNvPr id="115740" name="Group 28">
                  <a:extLst>
                    <a:ext uri="{FF2B5EF4-FFF2-40B4-BE49-F238E27FC236}">
                      <a16:creationId xmlns:a16="http://schemas.microsoft.com/office/drawing/2014/main" id="{9F8F9C70-7D9A-461D-B01E-04A0D974F5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1488"/>
                  <a:ext cx="1152" cy="1152"/>
                  <a:chOff x="2016" y="1920"/>
                  <a:chExt cx="1680" cy="1680"/>
                </a:xfrm>
              </p:grpSpPr>
              <p:sp>
                <p:nvSpPr>
                  <p:cNvPr id="115741" name="Oval 29">
                    <a:extLst>
                      <a:ext uri="{FF2B5EF4-FFF2-40B4-BE49-F238E27FC236}">
                        <a16:creationId xmlns:a16="http://schemas.microsoft.com/office/drawing/2014/main" id="{20E92436-329A-4EAE-8032-4C88F904BE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42" name="Freeform 30">
                    <a:extLst>
                      <a:ext uri="{FF2B5EF4-FFF2-40B4-BE49-F238E27FC236}">
                        <a16:creationId xmlns:a16="http://schemas.microsoft.com/office/drawing/2014/main" id="{ECD3E9F5-7D47-4222-BFBC-BC2FB5084C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5743" name="Text Box 31">
                  <a:extLst>
                    <a:ext uri="{FF2B5EF4-FFF2-40B4-BE49-F238E27FC236}">
                      <a16:creationId xmlns:a16="http://schemas.microsoft.com/office/drawing/2014/main" id="{4706F9AA-A65E-4F23-8B63-A6412639A1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2480" y="2025"/>
                  <a:ext cx="965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2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115744" name="Oval 32">
                <a:extLst>
                  <a:ext uri="{FF2B5EF4-FFF2-40B4-BE49-F238E27FC236}">
                    <a16:creationId xmlns:a16="http://schemas.microsoft.com/office/drawing/2014/main" id="{7F9E5F74-92EB-4F31-8882-1E776D71F1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72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826B471-4819-4C5D-946A-8E3C8DE2D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  <p:grpSp>
        <p:nvGrpSpPr>
          <p:cNvPr id="102404" name="Group 4">
            <a:extLst>
              <a:ext uri="{FF2B5EF4-FFF2-40B4-BE49-F238E27FC236}">
                <a16:creationId xmlns:a16="http://schemas.microsoft.com/office/drawing/2014/main" id="{E171B526-C2E4-4A33-A956-57B7DDA9F8F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102405" name="AutoShape 5">
              <a:extLst>
                <a:ext uri="{FF2B5EF4-FFF2-40B4-BE49-F238E27FC236}">
                  <a16:creationId xmlns:a16="http://schemas.microsoft.com/office/drawing/2014/main" id="{29A929E0-AD53-4529-9B98-2D66F96DB0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6" name="AutoShape 6">
              <a:extLst>
                <a:ext uri="{FF2B5EF4-FFF2-40B4-BE49-F238E27FC236}">
                  <a16:creationId xmlns:a16="http://schemas.microsoft.com/office/drawing/2014/main" id="{91D8298D-6490-466B-B6E9-122B3E14FC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7" name="Text Box 7">
              <a:extLst>
                <a:ext uri="{FF2B5EF4-FFF2-40B4-BE49-F238E27FC236}">
                  <a16:creationId xmlns:a16="http://schemas.microsoft.com/office/drawing/2014/main" id="{8BD96271-F197-4132-9EE3-770E1D94FC6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2408" name="Text Box 8">
              <a:extLst>
                <a:ext uri="{FF2B5EF4-FFF2-40B4-BE49-F238E27FC236}">
                  <a16:creationId xmlns:a16="http://schemas.microsoft.com/office/drawing/2014/main" id="{FE6DA2DF-6E8D-4BC3-8308-A643DB55BD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2409" name="Group 9">
            <a:extLst>
              <a:ext uri="{FF2B5EF4-FFF2-40B4-BE49-F238E27FC236}">
                <a16:creationId xmlns:a16="http://schemas.microsoft.com/office/drawing/2014/main" id="{4E184CBA-D41C-4139-B2AF-A948C74CCEB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02410" name="AutoShape 10">
              <a:extLst>
                <a:ext uri="{FF2B5EF4-FFF2-40B4-BE49-F238E27FC236}">
                  <a16:creationId xmlns:a16="http://schemas.microsoft.com/office/drawing/2014/main" id="{4804D542-788F-4194-B9C2-674C2DA918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1" name="AutoShape 11">
              <a:extLst>
                <a:ext uri="{FF2B5EF4-FFF2-40B4-BE49-F238E27FC236}">
                  <a16:creationId xmlns:a16="http://schemas.microsoft.com/office/drawing/2014/main" id="{96E4170F-9D21-4DF4-9287-472AE8502F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2" name="Text Box 12">
              <a:extLst>
                <a:ext uri="{FF2B5EF4-FFF2-40B4-BE49-F238E27FC236}">
                  <a16:creationId xmlns:a16="http://schemas.microsoft.com/office/drawing/2014/main" id="{C59EF601-9A68-49DD-B457-D7B76DC37E8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2413" name="Text Box 13">
              <a:extLst>
                <a:ext uri="{FF2B5EF4-FFF2-40B4-BE49-F238E27FC236}">
                  <a16:creationId xmlns:a16="http://schemas.microsoft.com/office/drawing/2014/main" id="{16D9F442-40CE-48CF-9879-750458B632D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2414" name="Group 14">
            <a:extLst>
              <a:ext uri="{FF2B5EF4-FFF2-40B4-BE49-F238E27FC236}">
                <a16:creationId xmlns:a16="http://schemas.microsoft.com/office/drawing/2014/main" id="{02844D2D-7380-4998-8218-AA915967FC6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02415" name="AutoShape 15">
              <a:extLst>
                <a:ext uri="{FF2B5EF4-FFF2-40B4-BE49-F238E27FC236}">
                  <a16:creationId xmlns:a16="http://schemas.microsoft.com/office/drawing/2014/main" id="{6EC8AF2F-3D39-4D67-9C0C-05E98115D5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6" name="AutoShape 16">
              <a:extLst>
                <a:ext uri="{FF2B5EF4-FFF2-40B4-BE49-F238E27FC236}">
                  <a16:creationId xmlns:a16="http://schemas.microsoft.com/office/drawing/2014/main" id="{048F81A5-6788-4557-8C65-977961D140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7" name="Text Box 17">
              <a:extLst>
                <a:ext uri="{FF2B5EF4-FFF2-40B4-BE49-F238E27FC236}">
                  <a16:creationId xmlns:a16="http://schemas.microsoft.com/office/drawing/2014/main" id="{11DE64A5-6F9C-4340-9E76-4FE358B54C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2418" name="Text Box 18">
              <a:extLst>
                <a:ext uri="{FF2B5EF4-FFF2-40B4-BE49-F238E27FC236}">
                  <a16:creationId xmlns:a16="http://schemas.microsoft.com/office/drawing/2014/main" id="{1E129DA7-ECA1-4036-B9B3-FA0CF3587F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2419" name="Group 19">
            <a:extLst>
              <a:ext uri="{FF2B5EF4-FFF2-40B4-BE49-F238E27FC236}">
                <a16:creationId xmlns:a16="http://schemas.microsoft.com/office/drawing/2014/main" id="{9F91E367-7721-4484-8AB4-B0844DE0CF2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102420" name="AutoShape 20">
              <a:extLst>
                <a:ext uri="{FF2B5EF4-FFF2-40B4-BE49-F238E27FC236}">
                  <a16:creationId xmlns:a16="http://schemas.microsoft.com/office/drawing/2014/main" id="{1F85B976-6FD5-4D3B-BB8E-37F9091695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1" name="AutoShape 21">
              <a:extLst>
                <a:ext uri="{FF2B5EF4-FFF2-40B4-BE49-F238E27FC236}">
                  <a16:creationId xmlns:a16="http://schemas.microsoft.com/office/drawing/2014/main" id="{C8E098F3-8EBF-4954-8754-C91AB1DD00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2" name="Text Box 22">
              <a:extLst>
                <a:ext uri="{FF2B5EF4-FFF2-40B4-BE49-F238E27FC236}">
                  <a16:creationId xmlns:a16="http://schemas.microsoft.com/office/drawing/2014/main" id="{7EDF5764-12A1-4713-BC50-509EBC5B997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2423" name="Text Box 23">
              <a:extLst>
                <a:ext uri="{FF2B5EF4-FFF2-40B4-BE49-F238E27FC236}">
                  <a16:creationId xmlns:a16="http://schemas.microsoft.com/office/drawing/2014/main" id="{8021EE6A-E821-4D38-A259-4EA3F9062E0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>
            <a:extLst>
              <a:ext uri="{FF2B5EF4-FFF2-40B4-BE49-F238E27FC236}">
                <a16:creationId xmlns:a16="http://schemas.microsoft.com/office/drawing/2014/main" id="{86E17777-8950-4A4C-A629-E595CE7568BE}"/>
              </a:ext>
            </a:extLst>
          </p:cNvPr>
          <p:cNvSpPr>
            <a:spLocks noChangeArrowheads="1" noChangeShapeType="1" noTextEdit="1"/>
          </p:cNvSpPr>
          <p:nvPr/>
        </p:nvSpPr>
        <p:spPr bwMode="grayWhite">
          <a:xfrm>
            <a:off x="4648200" y="2971800"/>
            <a:ext cx="38862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UVN Ban Tay" panose="03080702020302020206" pitchFamily="66" charset="0"/>
              </a:rPr>
              <a:t>Thank You !</a:t>
            </a:r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ABA8E48B-EF29-4901-ADF1-70B39E6107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43400" y="3657600"/>
            <a:ext cx="4038600" cy="533400"/>
          </a:xfrm>
        </p:spPr>
        <p:txBody>
          <a:bodyPr/>
          <a:lstStyle/>
          <a:p>
            <a:r>
              <a:rPr lang="en-US" altLang="en-US"/>
              <a:t>www.powerpoint.vn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89E8C1D-7EF9-40EE-ABCE-B2997EC2E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Hot Tip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852425C-C9A4-4F6B-9617-1A4D8FD851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76200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b="0"/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altLang="en-US" sz="3200" b="0"/>
          </a:p>
          <a:p>
            <a:pPr lvl="1">
              <a:lnSpc>
                <a:spcPct val="80000"/>
              </a:lnSpc>
            </a:pPr>
            <a:r>
              <a:rPr lang="en-US" altLang="en-US" sz="2900">
                <a:solidFill>
                  <a:schemeClr val="accent2"/>
                </a:solidFill>
              </a:rPr>
              <a:t>On the </a:t>
            </a:r>
            <a:r>
              <a:rPr lang="en-US" altLang="en-US" sz="2900">
                <a:solidFill>
                  <a:schemeClr val="accent1"/>
                </a:solidFill>
              </a:rPr>
              <a:t>[View]</a:t>
            </a:r>
            <a:r>
              <a:rPr lang="en-US" altLang="en-US" sz="2900">
                <a:solidFill>
                  <a:schemeClr val="accent2"/>
                </a:solidFill>
              </a:rPr>
              <a:t> menu, point to </a:t>
            </a:r>
            <a:r>
              <a:rPr lang="en-US" altLang="en-US" sz="2900">
                <a:solidFill>
                  <a:schemeClr val="accent1"/>
                </a:solidFill>
              </a:rPr>
              <a:t>[Master],</a:t>
            </a:r>
            <a:r>
              <a:rPr lang="en-US" altLang="en-US" sz="2900">
                <a:solidFill>
                  <a:schemeClr val="accent2"/>
                </a:solidFill>
              </a:rPr>
              <a:t> and then click </a:t>
            </a:r>
            <a:r>
              <a:rPr lang="en-US" altLang="en-US" sz="2900">
                <a:solidFill>
                  <a:schemeClr val="accent1"/>
                </a:solidFill>
              </a:rPr>
              <a:t>[Slide Master]</a:t>
            </a:r>
            <a:r>
              <a:rPr lang="en-US" altLang="en-US" sz="2900">
                <a:solidFill>
                  <a:schemeClr val="accent2"/>
                </a:solidFill>
              </a:rPr>
              <a:t> or </a:t>
            </a:r>
            <a:r>
              <a:rPr lang="en-US" altLang="en-US" sz="2900">
                <a:solidFill>
                  <a:schemeClr val="accent1"/>
                </a:solidFill>
              </a:rPr>
              <a:t>[Notes Master].</a:t>
            </a:r>
            <a:r>
              <a:rPr lang="en-US" altLang="en-US" sz="2900">
                <a:solidFill>
                  <a:schemeClr val="accent2"/>
                </a:solidFill>
              </a:rPr>
              <a:t> Change images to the one you like, then it will apply to all the other slides.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br>
              <a:rPr lang="en-US" altLang="en-US" sz="2400">
                <a:solidFill>
                  <a:schemeClr val="accent2"/>
                </a:solidFill>
              </a:rPr>
            </a:br>
            <a:endParaRPr lang="en-US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94274AB-B9C7-4A89-8FD4-5EE5A1D27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Diagram</a:t>
            </a:r>
            <a:endParaRPr lang="en-US" altLang="en-US" sz="1800"/>
          </a:p>
        </p:txBody>
      </p:sp>
      <p:grpSp>
        <p:nvGrpSpPr>
          <p:cNvPr id="69653" name="Group 21">
            <a:extLst>
              <a:ext uri="{FF2B5EF4-FFF2-40B4-BE49-F238E27FC236}">
                <a16:creationId xmlns:a16="http://schemas.microsoft.com/office/drawing/2014/main" id="{FD05D487-9026-4D25-B083-B1AF7601493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352800"/>
            <a:ext cx="2286000" cy="2667000"/>
            <a:chOff x="720" y="2112"/>
            <a:chExt cx="1440" cy="1680"/>
          </a:xfrm>
        </p:grpSpPr>
        <p:sp>
          <p:nvSpPr>
            <p:cNvPr id="69637" name="AutoShape 5">
              <a:extLst>
                <a:ext uri="{FF2B5EF4-FFF2-40B4-BE49-F238E27FC236}">
                  <a16:creationId xmlns:a16="http://schemas.microsoft.com/office/drawing/2014/main" id="{44023DF9-167D-49CF-A38B-02DE6FB6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="0">
                <a:latin typeface="Verdana" panose="020B0604030504040204" pitchFamily="34" charset="0"/>
              </a:endParaRPr>
            </a:p>
          </p:txBody>
        </p:sp>
        <p:sp>
          <p:nvSpPr>
            <p:cNvPr id="69638" name="Text Box 6">
              <a:extLst>
                <a:ext uri="{FF2B5EF4-FFF2-40B4-BE49-F238E27FC236}">
                  <a16:creationId xmlns:a16="http://schemas.microsoft.com/office/drawing/2014/main" id="{983F08E0-408C-4515-8301-5FDFF6B37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238"/>
              <a:ext cx="12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000">
                  <a:solidFill>
                    <a:srgbClr val="000000"/>
                  </a:solidFill>
                </a:rPr>
                <a:t>Title</a:t>
              </a:r>
            </a:p>
            <a:p>
              <a:pPr algn="l"/>
              <a:r>
                <a:rPr lang="en-US" altLang="en-US" sz="2000" b="0">
                  <a:solidFill>
                    <a:srgbClr val="000000"/>
                  </a:solidFill>
                </a:rPr>
                <a:t>content</a:t>
              </a:r>
            </a:p>
            <a:p>
              <a:pPr algn="l" eaLnBrk="0" hangingPunct="0"/>
              <a:endParaRPr lang="en-US" altLang="en-US" sz="1400" b="0">
                <a:solidFill>
                  <a:srgbClr val="000000"/>
                </a:solidFill>
              </a:endParaRPr>
            </a:p>
          </p:txBody>
        </p:sp>
      </p:grpSp>
      <p:sp>
        <p:nvSpPr>
          <p:cNvPr id="69639" name="Freeform 7">
            <a:extLst>
              <a:ext uri="{FF2B5EF4-FFF2-40B4-BE49-F238E27FC236}">
                <a16:creationId xmlns:a16="http://schemas.microsoft.com/office/drawing/2014/main" id="{108E8D26-3ED5-479A-8A66-D9A179DFF063}"/>
              </a:ext>
            </a:extLst>
          </p:cNvPr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AutoShape 8">
            <a:extLst>
              <a:ext uri="{FF2B5EF4-FFF2-40B4-BE49-F238E27FC236}">
                <a16:creationId xmlns:a16="http://schemas.microsoft.com/office/drawing/2014/main" id="{4A819967-2A39-4775-B574-0D4024AC73EF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655" name="Group 23">
            <a:extLst>
              <a:ext uri="{FF2B5EF4-FFF2-40B4-BE49-F238E27FC236}">
                <a16:creationId xmlns:a16="http://schemas.microsoft.com/office/drawing/2014/main" id="{4BE31E3C-71EE-4549-98C9-B8CF73004D9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20" y="1026"/>
            <a:chExt cx="1889" cy="1009"/>
          </a:xfrm>
        </p:grpSpPr>
        <p:grpSp>
          <p:nvGrpSpPr>
            <p:cNvPr id="69642" name="Group 10">
              <a:extLst>
                <a:ext uri="{FF2B5EF4-FFF2-40B4-BE49-F238E27FC236}">
                  <a16:creationId xmlns:a16="http://schemas.microsoft.com/office/drawing/2014/main" id="{14E6C088-EA96-4A77-A618-E892E8A70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69643" name="Group 11">
                <a:extLst>
                  <a:ext uri="{FF2B5EF4-FFF2-40B4-BE49-F238E27FC236}">
                    <a16:creationId xmlns:a16="http://schemas.microsoft.com/office/drawing/2014/main" id="{2C3A922B-5B91-479A-AFBF-708DE9728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9644" name="Oval 12">
                  <a:extLst>
                    <a:ext uri="{FF2B5EF4-FFF2-40B4-BE49-F238E27FC236}">
                      <a16:creationId xmlns:a16="http://schemas.microsoft.com/office/drawing/2014/main" id="{200E9E88-5817-459D-ACDD-910CF0910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45" name="Oval 13">
                  <a:extLst>
                    <a:ext uri="{FF2B5EF4-FFF2-40B4-BE49-F238E27FC236}">
                      <a16:creationId xmlns:a16="http://schemas.microsoft.com/office/drawing/2014/main" id="{4911B013-485F-45D7-B4BB-66275514A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46" name="Oval 14">
                <a:extLst>
                  <a:ext uri="{FF2B5EF4-FFF2-40B4-BE49-F238E27FC236}">
                    <a16:creationId xmlns:a16="http://schemas.microsoft.com/office/drawing/2014/main" id="{7601F1C1-1F57-446F-91A7-3E09C886ED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47" name="Oval 15">
                <a:extLst>
                  <a:ext uri="{FF2B5EF4-FFF2-40B4-BE49-F238E27FC236}">
                    <a16:creationId xmlns:a16="http://schemas.microsoft.com/office/drawing/2014/main" id="{6B23A23A-BA14-46AC-AD0F-8D78166504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48" name="Oval 16">
                <a:extLst>
                  <a:ext uri="{FF2B5EF4-FFF2-40B4-BE49-F238E27FC236}">
                    <a16:creationId xmlns:a16="http://schemas.microsoft.com/office/drawing/2014/main" id="{0D2CC2B1-D406-430E-9772-D832FA7B5A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49" name="Oval 17">
                <a:extLst>
                  <a:ext uri="{FF2B5EF4-FFF2-40B4-BE49-F238E27FC236}">
                    <a16:creationId xmlns:a16="http://schemas.microsoft.com/office/drawing/2014/main" id="{F070260A-7518-4635-A032-759C28B195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BEA140C5-B0CA-42D9-AE9A-3C47410A6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152"/>
              <a:ext cx="77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rgbClr val="000000"/>
                  </a:solidFill>
                </a:rPr>
                <a:t>Title</a:t>
              </a:r>
            </a:p>
            <a:p>
              <a:pPr algn="ctr" eaLnBrk="0" hangingPunct="0"/>
              <a:r>
                <a:rPr lang="en-US" altLang="en-US" sz="1400" b="0">
                  <a:solidFill>
                    <a:srgbClr val="000000"/>
                  </a:solidFill>
                </a:rPr>
                <a:t>Add your text</a:t>
              </a:r>
            </a:p>
          </p:txBody>
        </p:sp>
      </p:grpSp>
      <p:grpSp>
        <p:nvGrpSpPr>
          <p:cNvPr id="69654" name="Group 22">
            <a:extLst>
              <a:ext uri="{FF2B5EF4-FFF2-40B4-BE49-F238E27FC236}">
                <a16:creationId xmlns:a16="http://schemas.microsoft.com/office/drawing/2014/main" id="{80D5A7D9-97E6-46B5-A7AD-2EC9F87C44A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352800"/>
            <a:ext cx="2286000" cy="2667000"/>
            <a:chOff x="3504" y="2112"/>
            <a:chExt cx="1440" cy="1680"/>
          </a:xfrm>
        </p:grpSpPr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0997558B-DDF5-4CCE-B799-819DC034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="0">
                <a:latin typeface="Verdana" panose="020B0604030504040204" pitchFamily="34" charset="0"/>
              </a:endParaRPr>
            </a:p>
          </p:txBody>
        </p:sp>
        <p:sp>
          <p:nvSpPr>
            <p:cNvPr id="69652" name="Text Box 20">
              <a:extLst>
                <a:ext uri="{FF2B5EF4-FFF2-40B4-BE49-F238E27FC236}">
                  <a16:creationId xmlns:a16="http://schemas.microsoft.com/office/drawing/2014/main" id="{4AB9E753-3E71-490E-8082-ECA798F4C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38"/>
              <a:ext cx="12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rgbClr val="000000"/>
                  </a:solidFill>
                </a:rPr>
                <a:t>Title</a:t>
              </a:r>
            </a:p>
            <a:p>
              <a:pPr algn="l" eaLnBrk="0" hangingPunct="0"/>
              <a:r>
                <a:rPr lang="en-US" altLang="en-US" sz="2000" b="0">
                  <a:solidFill>
                    <a:srgbClr val="000000"/>
                  </a:solidFill>
                </a:rPr>
                <a:t>content</a:t>
              </a:r>
              <a:endParaRPr lang="en-US" altLang="en-US" sz="1400" b="0">
                <a:solidFill>
                  <a:srgbClr val="000000"/>
                </a:solidFill>
              </a:endParaRPr>
            </a:p>
          </p:txBody>
        </p:sp>
      </p:grpSp>
      <p:sp>
        <p:nvSpPr>
          <p:cNvPr id="69641" name="Freeform 9">
            <a:extLst>
              <a:ext uri="{FF2B5EF4-FFF2-40B4-BE49-F238E27FC236}">
                <a16:creationId xmlns:a16="http://schemas.microsoft.com/office/drawing/2014/main" id="{CCEBFA82-AD24-4B94-AFE2-4C32624961D0}"/>
              </a:ext>
            </a:extLst>
          </p:cNvPr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304DB8C-3C3C-42D9-AFF6-D640F3FE4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Cycle Diagram</a:t>
            </a: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670F0EB0-105B-4444-AE93-028F3F6E063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057400"/>
            <a:ext cx="6781800" cy="3886200"/>
            <a:chOff x="480" y="1296"/>
            <a:chExt cx="4272" cy="2448"/>
          </a:xfrm>
        </p:grpSpPr>
        <p:sp>
          <p:nvSpPr>
            <p:cNvPr id="70660" name="Freeform 4">
              <a:extLst>
                <a:ext uri="{FF2B5EF4-FFF2-40B4-BE49-F238E27FC236}">
                  <a16:creationId xmlns:a16="http://schemas.microsoft.com/office/drawing/2014/main" id="{FD96C3E3-BA6F-4B2A-ADE8-0363FC9E4BC8}"/>
                </a:ext>
              </a:extLst>
            </p:cNvPr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1" name="Oval 5">
              <a:extLst>
                <a:ext uri="{FF2B5EF4-FFF2-40B4-BE49-F238E27FC236}">
                  <a16:creationId xmlns:a16="http://schemas.microsoft.com/office/drawing/2014/main" id="{D1CDAB05-E7F7-4798-A2D3-2F48248891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 b="0"/>
            </a:p>
          </p:txBody>
        </p:sp>
        <p:sp>
          <p:nvSpPr>
            <p:cNvPr id="70662" name="Oval 6">
              <a:extLst>
                <a:ext uri="{FF2B5EF4-FFF2-40B4-BE49-F238E27FC236}">
                  <a16:creationId xmlns:a16="http://schemas.microsoft.com/office/drawing/2014/main" id="{DAF1783B-5938-4022-8B52-A79E4A1FE0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 b="0"/>
            </a:p>
          </p:txBody>
        </p:sp>
        <p:sp>
          <p:nvSpPr>
            <p:cNvPr id="70663" name="Oval 7">
              <a:extLst>
                <a:ext uri="{FF2B5EF4-FFF2-40B4-BE49-F238E27FC236}">
                  <a16:creationId xmlns:a16="http://schemas.microsoft.com/office/drawing/2014/main" id="{C8EBB2CD-5093-42EC-9F04-F488A1EED6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 b="0"/>
            </a:p>
          </p:txBody>
        </p:sp>
        <p:sp>
          <p:nvSpPr>
            <p:cNvPr id="70664" name="Oval 8">
              <a:extLst>
                <a:ext uri="{FF2B5EF4-FFF2-40B4-BE49-F238E27FC236}">
                  <a16:creationId xmlns:a16="http://schemas.microsoft.com/office/drawing/2014/main" id="{A963F7B3-8511-44B2-BD61-1EEA59C9AB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 b="0"/>
            </a:p>
          </p:txBody>
        </p:sp>
        <p:sp>
          <p:nvSpPr>
            <p:cNvPr id="70665" name="Oval 9">
              <a:extLst>
                <a:ext uri="{FF2B5EF4-FFF2-40B4-BE49-F238E27FC236}">
                  <a16:creationId xmlns:a16="http://schemas.microsoft.com/office/drawing/2014/main" id="{F56ACB4E-2C8D-4CF2-943B-392D3506F8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 b="0"/>
            </a:p>
          </p:txBody>
        </p:sp>
        <p:sp>
          <p:nvSpPr>
            <p:cNvPr id="70666" name="Text Box 10">
              <a:extLst>
                <a:ext uri="{FF2B5EF4-FFF2-40B4-BE49-F238E27FC236}">
                  <a16:creationId xmlns:a16="http://schemas.microsoft.com/office/drawing/2014/main" id="{B47529CF-198C-4012-AEC2-C81D1E2E6E8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091" y="235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70667" name="Text Box 11">
              <a:extLst>
                <a:ext uri="{FF2B5EF4-FFF2-40B4-BE49-F238E27FC236}">
                  <a16:creationId xmlns:a16="http://schemas.microsoft.com/office/drawing/2014/main" id="{C58B9FD9-071D-4342-BBA6-30FA1FEE255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542" y="152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70668" name="Text Box 12">
              <a:extLst>
                <a:ext uri="{FF2B5EF4-FFF2-40B4-BE49-F238E27FC236}">
                  <a16:creationId xmlns:a16="http://schemas.microsoft.com/office/drawing/2014/main" id="{F303B3A8-3B02-45FC-A1A9-CE4DB656FBE7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4186" y="167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70669" name="Text Box 13">
              <a:extLst>
                <a:ext uri="{FF2B5EF4-FFF2-40B4-BE49-F238E27FC236}">
                  <a16:creationId xmlns:a16="http://schemas.microsoft.com/office/drawing/2014/main" id="{A5BD444B-49A8-489F-A309-DB45681E13C9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3183" y="293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70670" name="Text Box 14">
              <a:extLst>
                <a:ext uri="{FF2B5EF4-FFF2-40B4-BE49-F238E27FC236}">
                  <a16:creationId xmlns:a16="http://schemas.microsoft.com/office/drawing/2014/main" id="{EF296698-400A-4C0E-BF7F-1AAE974CF7D1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602" y="327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70671" name="Text Box 15">
              <a:extLst>
                <a:ext uri="{FF2B5EF4-FFF2-40B4-BE49-F238E27FC236}">
                  <a16:creationId xmlns:a16="http://schemas.microsoft.com/office/drawing/2014/main" id="{FE8C3CAD-7A0D-422C-9A09-D80AA1D3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800"/>
                <a:t>Cycle name</a:t>
              </a:r>
            </a:p>
          </p:txBody>
        </p:sp>
        <p:sp>
          <p:nvSpPr>
            <p:cNvPr id="70672" name="Line 16">
              <a:extLst>
                <a:ext uri="{FF2B5EF4-FFF2-40B4-BE49-F238E27FC236}">
                  <a16:creationId xmlns:a16="http://schemas.microsoft.com/office/drawing/2014/main" id="{6BF31426-0F46-4C19-981E-95400DD1F64A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673" name="AutoShape 17">
              <a:extLst>
                <a:ext uri="{FF2B5EF4-FFF2-40B4-BE49-F238E27FC236}">
                  <a16:creationId xmlns:a16="http://schemas.microsoft.com/office/drawing/2014/main" id="{D8486715-9C52-4B03-8B65-91368F566E13}"/>
                </a:ext>
              </a:extLst>
            </p:cNvPr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674" name="Text Box 18">
              <a:extLst>
                <a:ext uri="{FF2B5EF4-FFF2-40B4-BE49-F238E27FC236}">
                  <a16:creationId xmlns:a16="http://schemas.microsoft.com/office/drawing/2014/main" id="{AE6347E1-2292-45B5-900C-80572C5D7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en-US" sz="1600">
                  <a:latin typeface="Verdana" panose="020B0604030504040204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118E1AA-928F-4B5B-9D12-50C6BA271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  <a:endParaRPr lang="en-US" altLang="en-US" sz="1600"/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D30A3F15-0E51-44A7-8B76-E36708D6BDB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1684" name="AutoShape 4">
              <a:extLst>
                <a:ext uri="{FF2B5EF4-FFF2-40B4-BE49-F238E27FC236}">
                  <a16:creationId xmlns:a16="http://schemas.microsoft.com/office/drawing/2014/main" id="{C76A2B61-BF79-4DA5-BBF7-84BF66BE29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5" name="AutoShape 5">
              <a:extLst>
                <a:ext uri="{FF2B5EF4-FFF2-40B4-BE49-F238E27FC236}">
                  <a16:creationId xmlns:a16="http://schemas.microsoft.com/office/drawing/2014/main" id="{EFDDDA28-2097-4497-810A-6320E39C6F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6" name="AutoShape 6">
              <a:extLst>
                <a:ext uri="{FF2B5EF4-FFF2-40B4-BE49-F238E27FC236}">
                  <a16:creationId xmlns:a16="http://schemas.microsoft.com/office/drawing/2014/main" id="{CFD9E833-E751-4150-A80D-84A2819F93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Text Box 7">
              <a:extLst>
                <a:ext uri="{FF2B5EF4-FFF2-40B4-BE49-F238E27FC236}">
                  <a16:creationId xmlns:a16="http://schemas.microsoft.com/office/drawing/2014/main" id="{EE348E12-2C95-48B7-BA5F-D6C95A24753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1688" name="Text Box 8">
              <a:extLst>
                <a:ext uri="{FF2B5EF4-FFF2-40B4-BE49-F238E27FC236}">
                  <a16:creationId xmlns:a16="http://schemas.microsoft.com/office/drawing/2014/main" id="{F3F0CA04-3EA8-422D-BAD4-17173A2C0B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1689" name="Text Box 9">
              <a:extLst>
                <a:ext uri="{FF2B5EF4-FFF2-40B4-BE49-F238E27FC236}">
                  <a16:creationId xmlns:a16="http://schemas.microsoft.com/office/drawing/2014/main" id="{796B93E8-D7C0-4401-9F64-F954201DA78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1690" name="AutoShape 10">
              <a:extLst>
                <a:ext uri="{FF2B5EF4-FFF2-40B4-BE49-F238E27FC236}">
                  <a16:creationId xmlns:a16="http://schemas.microsoft.com/office/drawing/2014/main" id="{B3D58CB5-B781-4CCB-A0E5-0D661FA4E0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AutoShape 11">
              <a:extLst>
                <a:ext uri="{FF2B5EF4-FFF2-40B4-BE49-F238E27FC236}">
                  <a16:creationId xmlns:a16="http://schemas.microsoft.com/office/drawing/2014/main" id="{09C25618-6360-47A9-83A7-4841E2022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="0">
                <a:latin typeface="Verdana" panose="020B0604030504040204" pitchFamily="34" charset="0"/>
              </a:endParaRPr>
            </a:p>
          </p:txBody>
        </p:sp>
        <p:sp>
          <p:nvSpPr>
            <p:cNvPr id="71692" name="Text Box 12">
              <a:extLst>
                <a:ext uri="{FF2B5EF4-FFF2-40B4-BE49-F238E27FC236}">
                  <a16:creationId xmlns:a16="http://schemas.microsoft.com/office/drawing/2014/main" id="{20791B25-48FA-4AAA-A57C-97C058693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1D3A"/>
                  </a:solidFill>
                  <a:latin typeface="Verdana" panose="020B0604030504040204" pitchFamily="34" charset="0"/>
                </a:rPr>
                <a:t>Add Your</a:t>
              </a:r>
            </a:p>
            <a:p>
              <a:pPr algn="ctr" eaLnBrk="0" hangingPunct="0"/>
              <a:r>
                <a:rPr lang="en-US" altLang="en-US">
                  <a:solidFill>
                    <a:srgbClr val="001D3A"/>
                  </a:solidFill>
                  <a:latin typeface="Verdana" panose="020B0604030504040204" pitchFamily="34" charset="0"/>
                </a:rPr>
                <a:t>Title Text</a:t>
              </a:r>
            </a:p>
            <a:p>
              <a:pPr algn="ctr" eaLnBrk="0" hangingPunct="0"/>
              <a:endParaRPr lang="en-US" altLang="en-US" b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5</a:t>
              </a:r>
            </a:p>
          </p:txBody>
        </p:sp>
        <p:sp>
          <p:nvSpPr>
            <p:cNvPr id="71693" name="AutoShape 13">
              <a:extLst>
                <a:ext uri="{FF2B5EF4-FFF2-40B4-BE49-F238E27FC236}">
                  <a16:creationId xmlns:a16="http://schemas.microsoft.com/office/drawing/2014/main" id="{CC4AFB70-DB5C-43D8-8AB6-45CAD6E97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="0">
                <a:latin typeface="Verdana" panose="020B0604030504040204" pitchFamily="34" charset="0"/>
              </a:endParaRPr>
            </a:p>
          </p:txBody>
        </p:sp>
        <p:sp>
          <p:nvSpPr>
            <p:cNvPr id="71694" name="Text Box 14">
              <a:extLst>
                <a:ext uri="{FF2B5EF4-FFF2-40B4-BE49-F238E27FC236}">
                  <a16:creationId xmlns:a16="http://schemas.microsoft.com/office/drawing/2014/main" id="{DBED6CFC-1344-41AD-B46E-F8B807E78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1D3A"/>
                  </a:solidFill>
                  <a:latin typeface="Verdana" panose="020B0604030504040204" pitchFamily="34" charset="0"/>
                </a:rPr>
                <a:t>Add Your</a:t>
              </a:r>
            </a:p>
            <a:p>
              <a:pPr algn="ctr" eaLnBrk="0" hangingPunct="0"/>
              <a:r>
                <a:rPr lang="en-US" altLang="en-US">
                  <a:solidFill>
                    <a:srgbClr val="001D3A"/>
                  </a:solidFill>
                  <a:latin typeface="Verdana" panose="020B0604030504040204" pitchFamily="34" charset="0"/>
                </a:rPr>
                <a:t>Title Text</a:t>
              </a:r>
            </a:p>
            <a:p>
              <a:pPr algn="ctr" eaLnBrk="0" hangingPunct="0"/>
              <a:endParaRPr lang="en-US" altLang="en-US" b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 b="0">
                  <a:solidFill>
                    <a:srgbClr val="001D3A"/>
                  </a:solidFill>
                  <a:latin typeface="Verdana" panose="020B0604030504040204" pitchFamily="34" charset="0"/>
                </a:rPr>
                <a:t>Text 5</a:t>
              </a:r>
            </a:p>
          </p:txBody>
        </p:sp>
        <p:sp>
          <p:nvSpPr>
            <p:cNvPr id="71695" name="AutoShape 15">
              <a:extLst>
                <a:ext uri="{FF2B5EF4-FFF2-40B4-BE49-F238E27FC236}">
                  <a16:creationId xmlns:a16="http://schemas.microsoft.com/office/drawing/2014/main" id="{28B96783-7B0E-4675-A335-8A40F6F3EB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AutoShape 16">
              <a:extLst>
                <a:ext uri="{FF2B5EF4-FFF2-40B4-BE49-F238E27FC236}">
                  <a16:creationId xmlns:a16="http://schemas.microsoft.com/office/drawing/2014/main" id="{FA37578C-C707-4053-A7A8-45DDCDE553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AutoShape 17">
              <a:extLst>
                <a:ext uri="{FF2B5EF4-FFF2-40B4-BE49-F238E27FC236}">
                  <a16:creationId xmlns:a16="http://schemas.microsoft.com/office/drawing/2014/main" id="{D7B2C5E3-75BC-4490-8196-87A610EE98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Text Box 18">
              <a:extLst>
                <a:ext uri="{FF2B5EF4-FFF2-40B4-BE49-F238E27FC236}">
                  <a16:creationId xmlns:a16="http://schemas.microsoft.com/office/drawing/2014/main" id="{C0482EE3-EC16-4584-9D8D-57D32547D22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1699" name="AutoShape 19">
              <a:extLst>
                <a:ext uri="{FF2B5EF4-FFF2-40B4-BE49-F238E27FC236}">
                  <a16:creationId xmlns:a16="http://schemas.microsoft.com/office/drawing/2014/main" id="{3E648A08-CE14-455C-A7F9-3B44137D2A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Text Box 20">
              <a:extLst>
                <a:ext uri="{FF2B5EF4-FFF2-40B4-BE49-F238E27FC236}">
                  <a16:creationId xmlns:a16="http://schemas.microsoft.com/office/drawing/2014/main" id="{EFC1D70F-885C-4E12-8DE5-F6B3B2A798E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1701" name="AutoShape 21">
              <a:extLst>
                <a:ext uri="{FF2B5EF4-FFF2-40B4-BE49-F238E27FC236}">
                  <a16:creationId xmlns:a16="http://schemas.microsoft.com/office/drawing/2014/main" id="{0497701C-58D9-4D27-BB59-B99CAFB32B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81568FD-075A-4DC3-824A-F7A42F2A8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  <a:endParaRPr lang="en-US" altLang="en-US" sz="1600"/>
          </a:p>
        </p:txBody>
      </p:sp>
      <p:grpSp>
        <p:nvGrpSpPr>
          <p:cNvPr id="72707" name="Group 3">
            <a:extLst>
              <a:ext uri="{FF2B5EF4-FFF2-40B4-BE49-F238E27FC236}">
                <a16:creationId xmlns:a16="http://schemas.microsoft.com/office/drawing/2014/main" id="{CD1047E7-5879-4DD5-85A7-6E13EF3C213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2708" name="Group 4">
              <a:extLst>
                <a:ext uri="{FF2B5EF4-FFF2-40B4-BE49-F238E27FC236}">
                  <a16:creationId xmlns:a16="http://schemas.microsoft.com/office/drawing/2014/main" id="{4A28C5EF-3944-489D-9E0D-4536402AD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2709" name="AutoShape 5">
                <a:extLst>
                  <a:ext uri="{FF2B5EF4-FFF2-40B4-BE49-F238E27FC236}">
                    <a16:creationId xmlns:a16="http://schemas.microsoft.com/office/drawing/2014/main" id="{049A381F-6345-46A7-824B-4CC3C2A5B1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0" name="AutoShape 6">
                <a:extLst>
                  <a:ext uri="{FF2B5EF4-FFF2-40B4-BE49-F238E27FC236}">
                    <a16:creationId xmlns:a16="http://schemas.microsoft.com/office/drawing/2014/main" id="{95E97616-4C0B-46D3-8E14-E634299C16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1" name="AutoShape 7">
                <a:extLst>
                  <a:ext uri="{FF2B5EF4-FFF2-40B4-BE49-F238E27FC236}">
                    <a16:creationId xmlns:a16="http://schemas.microsoft.com/office/drawing/2014/main" id="{BE435E30-B0FB-439C-B436-DCF48BEE38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2" name="Oval 8">
                <a:extLst>
                  <a:ext uri="{FF2B5EF4-FFF2-40B4-BE49-F238E27FC236}">
                    <a16:creationId xmlns:a16="http://schemas.microsoft.com/office/drawing/2014/main" id="{B4253D09-1E6B-452B-B674-47DD43AA49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3" name="Oval 9">
                <a:extLst>
                  <a:ext uri="{FF2B5EF4-FFF2-40B4-BE49-F238E27FC236}">
                    <a16:creationId xmlns:a16="http://schemas.microsoft.com/office/drawing/2014/main" id="{4374600E-8281-463A-97B5-69BED97224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Oval 10">
                <a:extLst>
                  <a:ext uri="{FF2B5EF4-FFF2-40B4-BE49-F238E27FC236}">
                    <a16:creationId xmlns:a16="http://schemas.microsoft.com/office/drawing/2014/main" id="{D3ECE020-6A6B-41F4-8935-66ABD4ACC5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15" name="Oval 11">
                <a:extLst>
                  <a:ext uri="{FF2B5EF4-FFF2-40B4-BE49-F238E27FC236}">
                    <a16:creationId xmlns:a16="http://schemas.microsoft.com/office/drawing/2014/main" id="{F4BDADE8-D223-4D78-B83E-4698EFECBC6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16" name="Oval 12">
                <a:extLst>
                  <a:ext uri="{FF2B5EF4-FFF2-40B4-BE49-F238E27FC236}">
                    <a16:creationId xmlns:a16="http://schemas.microsoft.com/office/drawing/2014/main" id="{0DD95096-88FD-4CDB-90AF-9EA9677864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17" name="Oval 13">
                <a:extLst>
                  <a:ext uri="{FF2B5EF4-FFF2-40B4-BE49-F238E27FC236}">
                    <a16:creationId xmlns:a16="http://schemas.microsoft.com/office/drawing/2014/main" id="{7DB382D3-570C-467E-965A-93ABD209C0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718" name="AutoShape 14">
              <a:extLst>
                <a:ext uri="{FF2B5EF4-FFF2-40B4-BE49-F238E27FC236}">
                  <a16:creationId xmlns:a16="http://schemas.microsoft.com/office/drawing/2014/main" id="{9AF2B4AD-7558-48C0-A5C5-F4F89F5C8F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9" name="AutoShape 15">
              <a:extLst>
                <a:ext uri="{FF2B5EF4-FFF2-40B4-BE49-F238E27FC236}">
                  <a16:creationId xmlns:a16="http://schemas.microsoft.com/office/drawing/2014/main" id="{68E2ED4C-5C4C-4EB1-82D9-D52B5798DF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AutoShape 16">
              <a:extLst>
                <a:ext uri="{FF2B5EF4-FFF2-40B4-BE49-F238E27FC236}">
                  <a16:creationId xmlns:a16="http://schemas.microsoft.com/office/drawing/2014/main" id="{ED0F935E-28C8-43ED-B62C-40DE7CD6AA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07D2AB5B-6E76-471E-9D67-56BD3038F5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AutoShape 18">
              <a:extLst>
                <a:ext uri="{FF2B5EF4-FFF2-40B4-BE49-F238E27FC236}">
                  <a16:creationId xmlns:a16="http://schemas.microsoft.com/office/drawing/2014/main" id="{3269F4F0-431B-480C-9FCC-1FF94C6B9A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3" name="AutoShape 19">
              <a:extLst>
                <a:ext uri="{FF2B5EF4-FFF2-40B4-BE49-F238E27FC236}">
                  <a16:creationId xmlns:a16="http://schemas.microsoft.com/office/drawing/2014/main" id="{5468321E-5BCB-47D5-994D-A5387746A2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4" name="Text Box 20">
              <a:extLst>
                <a:ext uri="{FF2B5EF4-FFF2-40B4-BE49-F238E27FC236}">
                  <a16:creationId xmlns:a16="http://schemas.microsoft.com/office/drawing/2014/main" id="{4B45936E-A801-40C9-B5FB-19B2438628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2725" name="AutoShape 21">
              <a:extLst>
                <a:ext uri="{FF2B5EF4-FFF2-40B4-BE49-F238E27FC236}">
                  <a16:creationId xmlns:a16="http://schemas.microsoft.com/office/drawing/2014/main" id="{0B708D04-613E-4D41-A0A3-674A5E6B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0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72726" name="Text Box 22">
              <a:extLst>
                <a:ext uri="{FF2B5EF4-FFF2-40B4-BE49-F238E27FC236}">
                  <a16:creationId xmlns:a16="http://schemas.microsoft.com/office/drawing/2014/main" id="{426BE5BF-0F04-4D0B-9DFF-1ECC4E49F1A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2727" name="Text Box 23">
              <a:extLst>
                <a:ext uri="{FF2B5EF4-FFF2-40B4-BE49-F238E27FC236}">
                  <a16:creationId xmlns:a16="http://schemas.microsoft.com/office/drawing/2014/main" id="{CD14B377-C454-4A48-9B39-DE1C711ABC4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2728" name="Text Box 24">
              <a:extLst>
                <a:ext uri="{FF2B5EF4-FFF2-40B4-BE49-F238E27FC236}">
                  <a16:creationId xmlns:a16="http://schemas.microsoft.com/office/drawing/2014/main" id="{60EFFAE1-3702-4C91-8498-AB23A46640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2729" name="Text Box 25">
              <a:extLst>
                <a:ext uri="{FF2B5EF4-FFF2-40B4-BE49-F238E27FC236}">
                  <a16:creationId xmlns:a16="http://schemas.microsoft.com/office/drawing/2014/main" id="{DEBF60A6-CFD3-4ACB-9645-10F4374F8BB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2730" name="Text Box 26">
              <a:extLst>
                <a:ext uri="{FF2B5EF4-FFF2-40B4-BE49-F238E27FC236}">
                  <a16:creationId xmlns:a16="http://schemas.microsoft.com/office/drawing/2014/main" id="{BA9FB7B6-6B2B-407A-B500-6400BE125E9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2731" name="Text Box 27">
              <a:extLst>
                <a:ext uri="{FF2B5EF4-FFF2-40B4-BE49-F238E27FC236}">
                  <a16:creationId xmlns:a16="http://schemas.microsoft.com/office/drawing/2014/main" id="{124BE43F-41E5-4921-AC70-009C219AED8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0F8BFD4-0D7A-490F-ABF0-9A80E7CCA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</a:p>
        </p:txBody>
      </p:sp>
      <p:grpSp>
        <p:nvGrpSpPr>
          <p:cNvPr id="73758" name="Group 30">
            <a:extLst>
              <a:ext uri="{FF2B5EF4-FFF2-40B4-BE49-F238E27FC236}">
                <a16:creationId xmlns:a16="http://schemas.microsoft.com/office/drawing/2014/main" id="{2B60903A-C652-4386-B5F2-3CC75C05340A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2276475"/>
            <a:ext cx="7543800" cy="3352800"/>
            <a:chOff x="550" y="1434"/>
            <a:chExt cx="4752" cy="2112"/>
          </a:xfrm>
        </p:grpSpPr>
        <p:sp>
          <p:nvSpPr>
            <p:cNvPr id="73731" name="Line 3">
              <a:extLst>
                <a:ext uri="{FF2B5EF4-FFF2-40B4-BE49-F238E27FC236}">
                  <a16:creationId xmlns:a16="http://schemas.microsoft.com/office/drawing/2014/main" id="{E6949F87-75FD-4526-B636-4899D7A942C2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2" name="Line 4">
              <a:extLst>
                <a:ext uri="{FF2B5EF4-FFF2-40B4-BE49-F238E27FC236}">
                  <a16:creationId xmlns:a16="http://schemas.microsoft.com/office/drawing/2014/main" id="{B22B2A61-129B-4459-937B-83EACDEC25CF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Line 5">
              <a:extLst>
                <a:ext uri="{FF2B5EF4-FFF2-40B4-BE49-F238E27FC236}">
                  <a16:creationId xmlns:a16="http://schemas.microsoft.com/office/drawing/2014/main" id="{FEEFA2AC-EA72-494A-997B-EF9973EE38BE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BD725DB4-08B9-48F1-9A48-61DA42B828F6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Line 7">
              <a:extLst>
                <a:ext uri="{FF2B5EF4-FFF2-40B4-BE49-F238E27FC236}">
                  <a16:creationId xmlns:a16="http://schemas.microsoft.com/office/drawing/2014/main" id="{092F30C6-36A3-4E3F-B912-1E721D4DA54E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5381AE55-2B0F-419B-A499-C53E5A6CD34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" name="Line 9">
              <a:extLst>
                <a:ext uri="{FF2B5EF4-FFF2-40B4-BE49-F238E27FC236}">
                  <a16:creationId xmlns:a16="http://schemas.microsoft.com/office/drawing/2014/main" id="{F78761F0-B2F0-409C-B901-AE3A7BA78D4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10">
              <a:extLst>
                <a:ext uri="{FF2B5EF4-FFF2-40B4-BE49-F238E27FC236}">
                  <a16:creationId xmlns:a16="http://schemas.microsoft.com/office/drawing/2014/main" id="{0DC5875E-0E5E-402D-8810-F416E05FCFF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1">
              <a:extLst>
                <a:ext uri="{FF2B5EF4-FFF2-40B4-BE49-F238E27FC236}">
                  <a16:creationId xmlns:a16="http://schemas.microsoft.com/office/drawing/2014/main" id="{49271152-99F5-47C8-8B23-83C608FAB65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Text Box 12">
              <a:extLst>
                <a:ext uri="{FF2B5EF4-FFF2-40B4-BE49-F238E27FC236}">
                  <a16:creationId xmlns:a16="http://schemas.microsoft.com/office/drawing/2014/main" id="{94D08056-E93C-4128-A748-D3A9DC6336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1638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 b="0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73741" name="Text Box 13">
              <a:extLst>
                <a:ext uri="{FF2B5EF4-FFF2-40B4-BE49-F238E27FC236}">
                  <a16:creationId xmlns:a16="http://schemas.microsoft.com/office/drawing/2014/main" id="{B9A8EA14-2C5D-4B84-9706-597746DF078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2159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 b="0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73742" name="Text Box 14">
              <a:extLst>
                <a:ext uri="{FF2B5EF4-FFF2-40B4-BE49-F238E27FC236}">
                  <a16:creationId xmlns:a16="http://schemas.microsoft.com/office/drawing/2014/main" id="{AC2638BB-A927-46FB-ACEC-ED46F9AB699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2703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 b="0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73743" name="Text Box 15">
              <a:extLst>
                <a:ext uri="{FF2B5EF4-FFF2-40B4-BE49-F238E27FC236}">
                  <a16:creationId xmlns:a16="http://schemas.microsoft.com/office/drawing/2014/main" id="{D8992203-E3C1-4D1D-9DA0-FE56B6FAF1A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3211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 b="0">
                  <a:latin typeface="Verdana" panose="020B0604030504040204" pitchFamily="34" charset="0"/>
                </a:rPr>
                <a:t>Add Your Text</a:t>
              </a:r>
            </a:p>
          </p:txBody>
        </p:sp>
        <p:grpSp>
          <p:nvGrpSpPr>
            <p:cNvPr id="73744" name="Group 16">
              <a:extLst>
                <a:ext uri="{FF2B5EF4-FFF2-40B4-BE49-F238E27FC236}">
                  <a16:creationId xmlns:a16="http://schemas.microsoft.com/office/drawing/2014/main" id="{0A5AA30C-27D5-4631-9018-5A2D5DC81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73745" name="Freeform 17">
                <a:extLst>
                  <a:ext uri="{FF2B5EF4-FFF2-40B4-BE49-F238E27FC236}">
                    <a16:creationId xmlns:a16="http://schemas.microsoft.com/office/drawing/2014/main" id="{DCD30FC3-02A3-41F2-A5C0-50C1554BA5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6" name="Freeform 18">
                <a:extLst>
                  <a:ext uri="{FF2B5EF4-FFF2-40B4-BE49-F238E27FC236}">
                    <a16:creationId xmlns:a16="http://schemas.microsoft.com/office/drawing/2014/main" id="{E01E1B3E-3483-4BBD-BCAC-AE468F2EBCF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7" name="Freeform 19">
                <a:extLst>
                  <a:ext uri="{FF2B5EF4-FFF2-40B4-BE49-F238E27FC236}">
                    <a16:creationId xmlns:a16="http://schemas.microsoft.com/office/drawing/2014/main" id="{FAEDB74D-DFFF-47F7-B104-FCBC9690499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8" name="Freeform 20">
                <a:extLst>
                  <a:ext uri="{FF2B5EF4-FFF2-40B4-BE49-F238E27FC236}">
                    <a16:creationId xmlns:a16="http://schemas.microsoft.com/office/drawing/2014/main" id="{2EE90F80-7383-49B2-9C40-1EEABA0AAA9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9" name="Freeform 21">
                <a:extLst>
                  <a:ext uri="{FF2B5EF4-FFF2-40B4-BE49-F238E27FC236}">
                    <a16:creationId xmlns:a16="http://schemas.microsoft.com/office/drawing/2014/main" id="{600D9263-CEC0-4913-A8D1-C95F2F416D9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0" name="Freeform 22">
                <a:extLst>
                  <a:ext uri="{FF2B5EF4-FFF2-40B4-BE49-F238E27FC236}">
                    <a16:creationId xmlns:a16="http://schemas.microsoft.com/office/drawing/2014/main" id="{C4F1AE3A-095B-43BB-9397-95F8F8F1F15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1" name="Freeform 23">
                <a:extLst>
                  <a:ext uri="{FF2B5EF4-FFF2-40B4-BE49-F238E27FC236}">
                    <a16:creationId xmlns:a16="http://schemas.microsoft.com/office/drawing/2014/main" id="{BCC5A843-CFFB-4C87-A9E7-BAD2350930B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2" name="Freeform 24">
                <a:extLst>
                  <a:ext uri="{FF2B5EF4-FFF2-40B4-BE49-F238E27FC236}">
                    <a16:creationId xmlns:a16="http://schemas.microsoft.com/office/drawing/2014/main" id="{75CE9EC1-8C75-49B7-940B-FF4CF29E7D1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2 w 1824"/>
                  <a:gd name="T1" fmla="*/ 2464 h 2648"/>
                  <a:gd name="T2" fmla="*/ 56 w 1824"/>
                  <a:gd name="T3" fmla="*/ 2120 h 2648"/>
                  <a:gd name="T4" fmla="*/ 124 w 1824"/>
                  <a:gd name="T5" fmla="*/ 1808 h 2648"/>
                  <a:gd name="T6" fmla="*/ 212 w 1824"/>
                  <a:gd name="T7" fmla="*/ 1524 h 2648"/>
                  <a:gd name="T8" fmla="*/ 316 w 1824"/>
                  <a:gd name="T9" fmla="*/ 1270 h 2648"/>
                  <a:gd name="T10" fmla="*/ 430 w 1824"/>
                  <a:gd name="T11" fmla="*/ 1044 h 2648"/>
                  <a:gd name="T12" fmla="*/ 550 w 1824"/>
                  <a:gd name="T13" fmla="*/ 846 h 2648"/>
                  <a:gd name="T14" fmla="*/ 672 w 1824"/>
                  <a:gd name="T15" fmla="*/ 674 h 2648"/>
                  <a:gd name="T16" fmla="*/ 792 w 1824"/>
                  <a:gd name="T17" fmla="*/ 528 h 2648"/>
                  <a:gd name="T18" fmla="*/ 906 w 1824"/>
                  <a:gd name="T19" fmla="*/ 408 h 2648"/>
                  <a:gd name="T20" fmla="*/ 1010 w 1824"/>
                  <a:gd name="T21" fmla="*/ 310 h 2648"/>
                  <a:gd name="T22" fmla="*/ 1096 w 1824"/>
                  <a:gd name="T23" fmla="*/ 236 h 2648"/>
                  <a:gd name="T24" fmla="*/ 1164 w 1824"/>
                  <a:gd name="T25" fmla="*/ 184 h 2648"/>
                  <a:gd name="T26" fmla="*/ 1208 w 1824"/>
                  <a:gd name="T27" fmla="*/ 154 h 2648"/>
                  <a:gd name="T28" fmla="*/ 1224 w 1824"/>
                  <a:gd name="T29" fmla="*/ 144 h 2648"/>
                  <a:gd name="T30" fmla="*/ 1728 w 1824"/>
                  <a:gd name="T31" fmla="*/ 56 h 2648"/>
                  <a:gd name="T32" fmla="*/ 1568 w 1824"/>
                  <a:gd name="T33" fmla="*/ 328 h 2648"/>
                  <a:gd name="T34" fmla="*/ 1554 w 1824"/>
                  <a:gd name="T35" fmla="*/ 332 h 2648"/>
                  <a:gd name="T36" fmla="*/ 1514 w 1824"/>
                  <a:gd name="T37" fmla="*/ 346 h 2648"/>
                  <a:gd name="T38" fmla="*/ 1452 w 1824"/>
                  <a:gd name="T39" fmla="*/ 370 h 2648"/>
                  <a:gd name="T40" fmla="*/ 1370 w 1824"/>
                  <a:gd name="T41" fmla="*/ 410 h 2648"/>
                  <a:gd name="T42" fmla="*/ 1270 w 1824"/>
                  <a:gd name="T43" fmla="*/ 466 h 2648"/>
                  <a:gd name="T44" fmla="*/ 1158 w 1824"/>
                  <a:gd name="T45" fmla="*/ 540 h 2648"/>
                  <a:gd name="T46" fmla="*/ 1034 w 1824"/>
                  <a:gd name="T47" fmla="*/ 636 h 2648"/>
                  <a:gd name="T48" fmla="*/ 904 w 1824"/>
                  <a:gd name="T49" fmla="*/ 756 h 2648"/>
                  <a:gd name="T50" fmla="*/ 770 w 1824"/>
                  <a:gd name="T51" fmla="*/ 900 h 2648"/>
                  <a:gd name="T52" fmla="*/ 632 w 1824"/>
                  <a:gd name="T53" fmla="*/ 1076 h 2648"/>
                  <a:gd name="T54" fmla="*/ 498 w 1824"/>
                  <a:gd name="T55" fmla="*/ 1280 h 2648"/>
                  <a:gd name="T56" fmla="*/ 370 w 1824"/>
                  <a:gd name="T57" fmla="*/ 1518 h 2648"/>
                  <a:gd name="T58" fmla="*/ 248 w 1824"/>
                  <a:gd name="T59" fmla="*/ 1792 h 2648"/>
                  <a:gd name="T60" fmla="*/ 138 w 1824"/>
                  <a:gd name="T61" fmla="*/ 2104 h 2648"/>
                  <a:gd name="T62" fmla="*/ 42 w 1824"/>
                  <a:gd name="T63" fmla="*/ 2456 h 2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3" name="Rectangle 25">
                <a:extLst>
                  <a:ext uri="{FF2B5EF4-FFF2-40B4-BE49-F238E27FC236}">
                    <a16:creationId xmlns:a16="http://schemas.microsoft.com/office/drawing/2014/main" id="{66D4B608-1B83-4FCD-8A07-D0F8121D31E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  <p:sp>
            <p:nvSpPr>
              <p:cNvPr id="73754" name="Rectangle 26">
                <a:extLst>
                  <a:ext uri="{FF2B5EF4-FFF2-40B4-BE49-F238E27FC236}">
                    <a16:creationId xmlns:a16="http://schemas.microsoft.com/office/drawing/2014/main" id="{4822049C-6173-468B-8057-13EDA04D06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  <p:sp>
            <p:nvSpPr>
              <p:cNvPr id="73755" name="Freeform 27">
                <a:extLst>
                  <a:ext uri="{FF2B5EF4-FFF2-40B4-BE49-F238E27FC236}">
                    <a16:creationId xmlns:a16="http://schemas.microsoft.com/office/drawing/2014/main" id="{A835E77B-5B2A-4BE0-8052-CD8B4DFB886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6" name="Rectangle 28">
                <a:extLst>
                  <a:ext uri="{FF2B5EF4-FFF2-40B4-BE49-F238E27FC236}">
                    <a16:creationId xmlns:a16="http://schemas.microsoft.com/office/drawing/2014/main" id="{ED3BDA2A-4863-4F6E-85C9-D607FF49A5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  <p:sp>
            <p:nvSpPr>
              <p:cNvPr id="73757" name="Rectangle 29">
                <a:extLst>
                  <a:ext uri="{FF2B5EF4-FFF2-40B4-BE49-F238E27FC236}">
                    <a16:creationId xmlns:a16="http://schemas.microsoft.com/office/drawing/2014/main" id="{BCF3DD77-E4CA-4050-B7CC-C8BB3294C3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A3D8B51-0B2A-4B7D-9232-E3641345D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Diagram</a:t>
            </a:r>
          </a:p>
        </p:txBody>
      </p:sp>
      <p:grpSp>
        <p:nvGrpSpPr>
          <p:cNvPr id="91160" name="Group 24">
            <a:extLst>
              <a:ext uri="{FF2B5EF4-FFF2-40B4-BE49-F238E27FC236}">
                <a16:creationId xmlns:a16="http://schemas.microsoft.com/office/drawing/2014/main" id="{5C954B57-6101-464B-A069-76BDE1A21A7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24000"/>
            <a:ext cx="7315200" cy="4598988"/>
            <a:chOff x="576" y="960"/>
            <a:chExt cx="4608" cy="2897"/>
          </a:xfrm>
        </p:grpSpPr>
        <p:sp>
          <p:nvSpPr>
            <p:cNvPr id="91139" name="Freeform 3">
              <a:extLst>
                <a:ext uri="{FF2B5EF4-FFF2-40B4-BE49-F238E27FC236}">
                  <a16:creationId xmlns:a16="http://schemas.microsoft.com/office/drawing/2014/main" id="{D3186820-5B10-45F1-96B4-1AB9034CFF0E}"/>
                </a:ext>
              </a:extLst>
            </p:cNvPr>
            <p:cNvSpPr>
              <a:spLocks/>
            </p:cNvSpPr>
            <p:nvPr/>
          </p:nvSpPr>
          <p:spPr bwMode="gray">
            <a:xfrm>
              <a:off x="3196" y="960"/>
              <a:ext cx="924" cy="728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90980"/>
                    <a:invGamma/>
                    <a:alpha val="32001"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0" name="AutoShape 4">
              <a:extLst>
                <a:ext uri="{FF2B5EF4-FFF2-40B4-BE49-F238E27FC236}">
                  <a16:creationId xmlns:a16="http://schemas.microsoft.com/office/drawing/2014/main" id="{4AC1C29E-39B4-4D7A-A951-9F7ECEF32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863"/>
              <a:ext cx="1446" cy="1737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1" name="AutoShape 5">
              <a:extLst>
                <a:ext uri="{FF2B5EF4-FFF2-40B4-BE49-F238E27FC236}">
                  <a16:creationId xmlns:a16="http://schemas.microsoft.com/office/drawing/2014/main" id="{5C720E70-2173-429B-BED6-4029997054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4" y="1776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AutoShape 6">
              <a:extLst>
                <a:ext uri="{FF2B5EF4-FFF2-40B4-BE49-F238E27FC236}">
                  <a16:creationId xmlns:a16="http://schemas.microsoft.com/office/drawing/2014/main" id="{AC33363A-94B6-4EB8-BE87-1CB89BBE33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" y="1824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3" name="AutoShape 7">
              <a:extLst>
                <a:ext uri="{FF2B5EF4-FFF2-40B4-BE49-F238E27FC236}">
                  <a16:creationId xmlns:a16="http://schemas.microsoft.com/office/drawing/2014/main" id="{B5B13ABE-1925-4598-B658-E44B4FBF4C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58" y="1818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4" name="AutoShape 8">
              <a:extLst>
                <a:ext uri="{FF2B5EF4-FFF2-40B4-BE49-F238E27FC236}">
                  <a16:creationId xmlns:a16="http://schemas.microsoft.com/office/drawing/2014/main" id="{7BA1445E-1896-4D24-8DC8-D0DDD08CE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1547"/>
              <a:ext cx="1446" cy="1737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AutoShape 9">
              <a:extLst>
                <a:ext uri="{FF2B5EF4-FFF2-40B4-BE49-F238E27FC236}">
                  <a16:creationId xmlns:a16="http://schemas.microsoft.com/office/drawing/2014/main" id="{DC4E670B-7E2B-4EB3-94F8-8C0B15E6B6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74" y="1457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6" name="AutoShape 10">
              <a:extLst>
                <a:ext uri="{FF2B5EF4-FFF2-40B4-BE49-F238E27FC236}">
                  <a16:creationId xmlns:a16="http://schemas.microsoft.com/office/drawing/2014/main" id="{18BFF65F-0FF2-422A-9643-51E502427D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36" y="1502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AutoShape 11">
              <a:extLst>
                <a:ext uri="{FF2B5EF4-FFF2-40B4-BE49-F238E27FC236}">
                  <a16:creationId xmlns:a16="http://schemas.microsoft.com/office/drawing/2014/main" id="{51DA406F-572A-44BB-9365-09CA911E1D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39" y="1502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Freeform 12">
              <a:extLst>
                <a:ext uri="{FF2B5EF4-FFF2-40B4-BE49-F238E27FC236}">
                  <a16:creationId xmlns:a16="http://schemas.microsoft.com/office/drawing/2014/main" id="{6EDAA19E-347A-4E2E-899C-6F3E7D1ED5B9}"/>
                </a:ext>
              </a:extLst>
            </p:cNvPr>
            <p:cNvSpPr>
              <a:spLocks/>
            </p:cNvSpPr>
            <p:nvPr/>
          </p:nvSpPr>
          <p:spPr bwMode="gray">
            <a:xfrm>
              <a:off x="1570" y="1276"/>
              <a:ext cx="924" cy="72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57647"/>
                    <a:invGamma/>
                    <a:alpha val="32001"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9" name="Text Box 13">
              <a:extLst>
                <a:ext uri="{FF2B5EF4-FFF2-40B4-BE49-F238E27FC236}">
                  <a16:creationId xmlns:a16="http://schemas.microsoft.com/office/drawing/2014/main" id="{38EFDE31-AE6F-408D-95DE-BDB2EA5B377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66" y="1758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0">
                  <a:solidFill>
                    <a:schemeClr val="bg1"/>
                  </a:solidFill>
                </a:rPr>
                <a:t>Add Your Title</a:t>
              </a:r>
            </a:p>
          </p:txBody>
        </p:sp>
        <p:sp>
          <p:nvSpPr>
            <p:cNvPr id="91150" name="Text Box 14">
              <a:extLst>
                <a:ext uri="{FF2B5EF4-FFF2-40B4-BE49-F238E27FC236}">
                  <a16:creationId xmlns:a16="http://schemas.microsoft.com/office/drawing/2014/main" id="{626833DF-B1DD-4A73-A138-31536D8C9E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50" y="1446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0">
                  <a:solidFill>
                    <a:srgbClr val="FFFFFF"/>
                  </a:solidFill>
                </a:rPr>
                <a:t>Add Your Title</a:t>
              </a:r>
            </a:p>
          </p:txBody>
        </p:sp>
        <p:grpSp>
          <p:nvGrpSpPr>
            <p:cNvPr id="91151" name="Group 15">
              <a:extLst>
                <a:ext uri="{FF2B5EF4-FFF2-40B4-BE49-F238E27FC236}">
                  <a16:creationId xmlns:a16="http://schemas.microsoft.com/office/drawing/2014/main" id="{535E1EB1-9EEA-4A95-996D-97D51B2DD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028"/>
              <a:ext cx="1446" cy="1829"/>
              <a:chOff x="576" y="1836"/>
              <a:chExt cx="1446" cy="2094"/>
            </a:xfrm>
          </p:grpSpPr>
          <p:sp>
            <p:nvSpPr>
              <p:cNvPr id="91152" name="AutoShape 16">
                <a:extLst>
                  <a:ext uri="{FF2B5EF4-FFF2-40B4-BE49-F238E27FC236}">
                    <a16:creationId xmlns:a16="http://schemas.microsoft.com/office/drawing/2014/main" id="{CDE5FCC5-C4B1-4073-8258-0846BD663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942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2D8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3" name="AutoShape 17">
                <a:extLst>
                  <a:ext uri="{FF2B5EF4-FFF2-40B4-BE49-F238E27FC236}">
                    <a16:creationId xmlns:a16="http://schemas.microsoft.com/office/drawing/2014/main" id="{DE187429-B626-4C5A-9F3A-573B72728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12" y="1852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4" name="AutoShape 18">
                <a:extLst>
                  <a:ext uri="{FF2B5EF4-FFF2-40B4-BE49-F238E27FC236}">
                    <a16:creationId xmlns:a16="http://schemas.microsoft.com/office/drawing/2014/main" id="{374A2B29-CA9B-4DB6-9FF8-FD1A59056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3" y="1897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5" name="AutoShape 19">
                <a:extLst>
                  <a:ext uri="{FF2B5EF4-FFF2-40B4-BE49-F238E27FC236}">
                    <a16:creationId xmlns:a16="http://schemas.microsoft.com/office/drawing/2014/main" id="{717E0523-44AD-45DC-9F43-30ACF83FF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76" y="1897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6" name="Text Box 20">
                <a:extLst>
                  <a:ext uri="{FF2B5EF4-FFF2-40B4-BE49-F238E27FC236}">
                    <a16:creationId xmlns:a16="http://schemas.microsoft.com/office/drawing/2014/main" id="{5F778703-ECC7-4658-B062-BCCA6F4F3E8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882" y="1836"/>
                <a:ext cx="82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1400" b="0">
                    <a:solidFill>
                      <a:schemeClr val="bg1"/>
                    </a:solidFill>
                  </a:rPr>
                  <a:t>Add Your Title</a:t>
                </a:r>
              </a:p>
            </p:txBody>
          </p:sp>
          <p:sp>
            <p:nvSpPr>
              <p:cNvPr id="91157" name="Text Box 21">
                <a:extLst>
                  <a:ext uri="{FF2B5EF4-FFF2-40B4-BE49-F238E27FC236}">
                    <a16:creationId xmlns:a16="http://schemas.microsoft.com/office/drawing/2014/main" id="{72278397-5F57-4674-8188-E963C50C2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106"/>
                <a:ext cx="1344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>
                    <a:solidFill>
                      <a:srgbClr val="000000"/>
                    </a:solidFill>
                  </a:rPr>
                  <a:t>Title</a:t>
                </a:r>
              </a:p>
              <a:p>
                <a:r>
                  <a:rPr lang="en-US" altLang="en-US" b="0">
                    <a:solidFill>
                      <a:srgbClr val="000000"/>
                    </a:solidFill>
                  </a:rPr>
                  <a:t>content</a:t>
                </a:r>
              </a:p>
              <a:p>
                <a:pPr algn="l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1158" name="Text Box 22">
              <a:extLst>
                <a:ext uri="{FF2B5EF4-FFF2-40B4-BE49-F238E27FC236}">
                  <a16:creationId xmlns:a16="http://schemas.microsoft.com/office/drawing/2014/main" id="{041CC063-AA20-40DC-8F0C-8AC615568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10"/>
              <a:ext cx="13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  <a:p>
              <a:pPr algn="l"/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91159" name="Text Box 23">
              <a:extLst>
                <a:ext uri="{FF2B5EF4-FFF2-40B4-BE49-F238E27FC236}">
                  <a16:creationId xmlns:a16="http://schemas.microsoft.com/office/drawing/2014/main" id="{4E488E0A-259D-41D6-AE10-90E569874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74"/>
              <a:ext cx="13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Title</a:t>
              </a:r>
            </a:p>
            <a:p>
              <a:r>
                <a:rPr lang="en-US" altLang="en-US" b="0">
                  <a:solidFill>
                    <a:srgbClr val="000000"/>
                  </a:solidFill>
                </a:rPr>
                <a:t>content</a:t>
              </a:r>
            </a:p>
            <a:p>
              <a:pPr algn="l"/>
              <a:endParaRPr lang="en-US" altLang="en-US" b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38TGp_spraut_light _v2">
  <a:themeElements>
    <a:clrScheme name="238TGp_spraut_light _v2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 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38TGp_spraut_light _v2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 _v2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 _v2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PowerPoint.vn_4</Template>
  <TotalTime>0</TotalTime>
  <Words>347</Words>
  <Application>Microsoft Office PowerPoint</Application>
  <PresentationFormat>On-screen Show (4:3)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Verdana</vt:lpstr>
      <vt:lpstr>Wingdings</vt:lpstr>
      <vt:lpstr>238TGp_spraut_light _v2</vt:lpstr>
      <vt:lpstr>PowerPoint Template</vt:lpstr>
      <vt:lpstr>Contents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Marketing Diagram</vt:lpstr>
      <vt:lpstr>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Nga</dc:creator>
  <cp:lastModifiedBy>Nga</cp:lastModifiedBy>
  <cp:revision>1</cp:revision>
  <dcterms:created xsi:type="dcterms:W3CDTF">2017-09-15T08:54:22Z</dcterms:created>
  <dcterms:modified xsi:type="dcterms:W3CDTF">2017-09-15T08:54:55Z</dcterms:modified>
</cp:coreProperties>
</file>