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37"/>
  </p:notesMasterIdLst>
  <p:sldIdLst>
    <p:sldId id="256" r:id="rId5"/>
    <p:sldId id="257" r:id="rId6"/>
    <p:sldId id="271" r:id="rId7"/>
    <p:sldId id="272" r:id="rId8"/>
    <p:sldId id="273" r:id="rId9"/>
    <p:sldId id="276" r:id="rId10"/>
    <p:sldId id="277" r:id="rId11"/>
    <p:sldId id="274" r:id="rId12"/>
    <p:sldId id="279" r:id="rId13"/>
    <p:sldId id="280" r:id="rId14"/>
    <p:sldId id="281" r:id="rId15"/>
    <p:sldId id="282" r:id="rId16"/>
    <p:sldId id="284" r:id="rId17"/>
    <p:sldId id="297" r:id="rId18"/>
    <p:sldId id="298" r:id="rId19"/>
    <p:sldId id="299" r:id="rId20"/>
    <p:sldId id="300" r:id="rId21"/>
    <p:sldId id="301" r:id="rId22"/>
    <p:sldId id="283" r:id="rId23"/>
    <p:sldId id="296" r:id="rId24"/>
    <p:sldId id="290" r:id="rId25"/>
    <p:sldId id="291" r:id="rId26"/>
    <p:sldId id="292" r:id="rId27"/>
    <p:sldId id="293" r:id="rId28"/>
    <p:sldId id="294" r:id="rId29"/>
    <p:sldId id="285" r:id="rId30"/>
    <p:sldId id="286" r:id="rId31"/>
    <p:sldId id="287" r:id="rId32"/>
    <p:sldId id="288" r:id="rId33"/>
    <p:sldId id="289" r:id="rId34"/>
    <p:sldId id="295"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D8F8"/>
    <a:srgbClr val="FF3131"/>
    <a:srgbClr val="A1C9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06D0D-AE16-EE83-9F21-D82FD4AB6551}" v="29" dt="2021-07-04T09:55:32.958"/>
    <p1510:client id="{95A65CC1-7EDB-AF0C-2AED-589001B9AC69}" v="23" dt="2021-07-03T12:59:47.134"/>
    <p1510:client id="{C09C2409-263B-63AC-8BBD-31D579250D44}" v="100" dt="2021-07-04T09:01:03.755"/>
    <p1510:client id="{DA3F8373-D980-40D8-96A5-1AF4B55CCEF0}" v="592" dt="2021-07-01T06:36:44.033"/>
    <p1510:client id="{F5FACE88-335D-13DF-E3B1-04685DCEB851}" v="51" dt="2021-07-02T16:26:22.84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84" autoAdjust="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f0f5a4faf88feb0e9989d5f1a466b56da39453db8a37a40df8ae09d1dd0768cd::" providerId="AD" clId="Web-{C09C2409-263B-63AC-8BBD-31D579250D44}"/>
    <pc:docChg chg="modSld addMainMaster delMainMaster">
      <pc:chgData name="Guest User" userId="S::urn:spo:anon#f0f5a4faf88feb0e9989d5f1a466b56da39453db8a37a40df8ae09d1dd0768cd::" providerId="AD" clId="Web-{C09C2409-263B-63AC-8BBD-31D579250D44}" dt="2021-07-04T09:01:03.755" v="61" actId="1076"/>
      <pc:docMkLst>
        <pc:docMk/>
      </pc:docMkLst>
      <pc:sldChg chg="delSp modSp mod modClrScheme delDesignElem chgLayout">
        <pc:chgData name="Guest User" userId="S::urn:spo:anon#f0f5a4faf88feb0e9989d5f1a466b56da39453db8a37a40df8ae09d1dd0768cd::" providerId="AD" clId="Web-{C09C2409-263B-63AC-8BBD-31D579250D44}" dt="2021-07-04T08:59:26.925" v="60"/>
        <pc:sldMkLst>
          <pc:docMk/>
          <pc:sldMk cId="743496837" sldId="256"/>
        </pc:sldMkLst>
        <pc:spChg chg="mod">
          <ac:chgData name="Guest User" userId="S::urn:spo:anon#f0f5a4faf88feb0e9989d5f1a466b56da39453db8a37a40df8ae09d1dd0768cd::" providerId="AD" clId="Web-{C09C2409-263B-63AC-8BBD-31D579250D44}" dt="2021-07-04T08:31:10.578" v="2" actId="1076"/>
          <ac:spMkLst>
            <pc:docMk/>
            <pc:sldMk cId="743496837" sldId="256"/>
            <ac:spMk id="5" creationId="{9D0045D5-9ED6-4B79-BCDA-34B349074747}"/>
          </ac:spMkLst>
        </pc:spChg>
        <pc:spChg chg="del">
          <ac:chgData name="Guest User" userId="S::urn:spo:anon#f0f5a4faf88feb0e9989d5f1a466b56da39453db8a37a40df8ae09d1dd0768cd::" providerId="AD" clId="Web-{C09C2409-263B-63AC-8BBD-31D579250D44}" dt="2021-07-04T08:59:26.925" v="60"/>
          <ac:spMkLst>
            <pc:docMk/>
            <pc:sldMk cId="743496837" sldId="256"/>
            <ac:spMk id="71" creationId="{F3060C83-F051-4F0E-ABAD-AA0DFC48B218}"/>
          </ac:spMkLst>
        </pc:spChg>
        <pc:spChg chg="del">
          <ac:chgData name="Guest User" userId="S::urn:spo:anon#f0f5a4faf88feb0e9989d5f1a466b56da39453db8a37a40df8ae09d1dd0768cd::" providerId="AD" clId="Web-{C09C2409-263B-63AC-8BBD-31D579250D44}" dt="2021-07-04T08:59:26.925" v="60"/>
          <ac:spMkLst>
            <pc:docMk/>
            <pc:sldMk cId="743496837" sldId="256"/>
            <ac:spMk id="73" creationId="{83C98ABE-055B-441F-B07E-44F97F083C39}"/>
          </ac:spMkLst>
        </pc:spChg>
        <pc:spChg chg="del">
          <ac:chgData name="Guest User" userId="S::urn:spo:anon#f0f5a4faf88feb0e9989d5f1a466b56da39453db8a37a40df8ae09d1dd0768cd::" providerId="AD" clId="Web-{C09C2409-263B-63AC-8BBD-31D579250D44}" dt="2021-07-04T08:59:26.925" v="60"/>
          <ac:spMkLst>
            <pc:docMk/>
            <pc:sldMk cId="743496837" sldId="256"/>
            <ac:spMk id="75" creationId="{29FDB030-9B49-4CED-8CCD-4D99382388AC}"/>
          </ac:spMkLst>
        </pc:spChg>
        <pc:spChg chg="del">
          <ac:chgData name="Guest User" userId="S::urn:spo:anon#f0f5a4faf88feb0e9989d5f1a466b56da39453db8a37a40df8ae09d1dd0768cd::" providerId="AD" clId="Web-{C09C2409-263B-63AC-8BBD-31D579250D44}" dt="2021-07-04T08:59:26.925" v="60"/>
          <ac:spMkLst>
            <pc:docMk/>
            <pc:sldMk cId="743496837" sldId="256"/>
            <ac:spMk id="77" creationId="{3783CA14-24A1-485C-8B30-D6A5D87987AD}"/>
          </ac:spMkLst>
        </pc:spChg>
        <pc:spChg chg="del">
          <ac:chgData name="Guest User" userId="S::urn:spo:anon#f0f5a4faf88feb0e9989d5f1a466b56da39453db8a37a40df8ae09d1dd0768cd::" providerId="AD" clId="Web-{C09C2409-263B-63AC-8BBD-31D579250D44}" dt="2021-07-04T08:59:26.925" v="60"/>
          <ac:spMkLst>
            <pc:docMk/>
            <pc:sldMk cId="743496837" sldId="256"/>
            <ac:spMk id="79" creationId="{9A97C86A-04D6-40F7-AE84-31AB43E6A846}"/>
          </ac:spMkLst>
        </pc:spChg>
        <pc:spChg chg="del">
          <ac:chgData name="Guest User" userId="S::urn:spo:anon#f0f5a4faf88feb0e9989d5f1a466b56da39453db8a37a40df8ae09d1dd0768cd::" providerId="AD" clId="Web-{C09C2409-263B-63AC-8BBD-31D579250D44}" dt="2021-07-04T08:59:26.925" v="60"/>
          <ac:spMkLst>
            <pc:docMk/>
            <pc:sldMk cId="743496837" sldId="256"/>
            <ac:spMk id="81" creationId="{FF9F2414-84E8-453E-B1F3-389FDE8192D9}"/>
          </ac:spMkLst>
        </pc:spChg>
        <pc:spChg chg="del">
          <ac:chgData name="Guest User" userId="S::urn:spo:anon#f0f5a4faf88feb0e9989d5f1a466b56da39453db8a37a40df8ae09d1dd0768cd::" providerId="AD" clId="Web-{C09C2409-263B-63AC-8BBD-31D579250D44}" dt="2021-07-04T08:59:26.925" v="60"/>
          <ac:spMkLst>
            <pc:docMk/>
            <pc:sldMk cId="743496837" sldId="256"/>
            <ac:spMk id="83" creationId="{3ECA69A1-7536-43AC-85EF-C7106179F5ED}"/>
          </ac:spMkLst>
        </pc:spChg>
      </pc:sldChg>
      <pc:sldChg chg="delSp modSp mod modClrScheme delDesignElem chgLayout">
        <pc:chgData name="Guest User" userId="S::urn:spo:anon#f0f5a4faf88feb0e9989d5f1a466b56da39453db8a37a40df8ae09d1dd0768cd::" providerId="AD" clId="Web-{C09C2409-263B-63AC-8BBD-31D579250D44}" dt="2021-07-04T08:59:26.925" v="60"/>
        <pc:sldMkLst>
          <pc:docMk/>
          <pc:sldMk cId="2271532418" sldId="257"/>
        </pc:sldMkLst>
        <pc:spChg chg="mod">
          <ac:chgData name="Guest User" userId="S::urn:spo:anon#f0f5a4faf88feb0e9989d5f1a466b56da39453db8a37a40df8ae09d1dd0768cd::" providerId="AD" clId="Web-{C09C2409-263B-63AC-8BBD-31D579250D44}" dt="2021-07-04T08:31:42.455" v="3" actId="20577"/>
          <ac:spMkLst>
            <pc:docMk/>
            <pc:sldMk cId="2271532418" sldId="257"/>
            <ac:spMk id="4" creationId="{FC95C703-DDCF-4F66-A989-C519C21C0231}"/>
          </ac:spMkLst>
        </pc:spChg>
        <pc:spChg chg="mod">
          <ac:chgData name="Guest User" userId="S::urn:spo:anon#f0f5a4faf88feb0e9989d5f1a466b56da39453db8a37a40df8ae09d1dd0768cd::" providerId="AD" clId="Web-{C09C2409-263B-63AC-8BBD-31D579250D44}" dt="2021-07-04T08:32:10.628" v="36" actId="20577"/>
          <ac:spMkLst>
            <pc:docMk/>
            <pc:sldMk cId="2271532418" sldId="257"/>
            <ac:spMk id="5" creationId="{3D0EA620-EBCC-44D6-8C54-DFCD02F74725}"/>
          </ac:spMkLst>
        </pc:spChg>
        <pc:spChg chg="del">
          <ac:chgData name="Guest User" userId="S::urn:spo:anon#f0f5a4faf88feb0e9989d5f1a466b56da39453db8a37a40df8ae09d1dd0768cd::" providerId="AD" clId="Web-{C09C2409-263B-63AC-8BBD-31D579250D44}" dt="2021-07-04T08:59:26.925" v="60"/>
          <ac:spMkLst>
            <pc:docMk/>
            <pc:sldMk cId="2271532418" sldId="257"/>
            <ac:spMk id="10" creationId="{100EDD19-6802-4EC3-95CE-CFFAB042CFD6}"/>
          </ac:spMkLst>
        </pc:spChg>
        <pc:spChg chg="del">
          <ac:chgData name="Guest User" userId="S::urn:spo:anon#f0f5a4faf88feb0e9989d5f1a466b56da39453db8a37a40df8ae09d1dd0768cd::" providerId="AD" clId="Web-{C09C2409-263B-63AC-8BBD-31D579250D44}" dt="2021-07-04T08:59:26.925" v="60"/>
          <ac:spMkLst>
            <pc:docMk/>
            <pc:sldMk cId="2271532418" sldId="257"/>
            <ac:spMk id="12" creationId="{DB17E863-922E-4C26-BD64-E8FD41D28661}"/>
          </ac:spMkLst>
        </pc:spChg>
      </pc:sldChg>
      <pc:sldChg chg="delSp modSp mod modClrScheme delDesignElem chgLayout">
        <pc:chgData name="Guest User" userId="S::urn:spo:anon#f0f5a4faf88feb0e9989d5f1a466b56da39453db8a37a40df8ae09d1dd0768cd::" providerId="AD" clId="Web-{C09C2409-263B-63AC-8BBD-31D579250D44}" dt="2021-07-04T08:59:26.925" v="60"/>
        <pc:sldMkLst>
          <pc:docMk/>
          <pc:sldMk cId="76320694" sldId="259"/>
        </pc:sldMkLst>
        <pc:spChg chg="mod">
          <ac:chgData name="Guest User" userId="S::urn:spo:anon#f0f5a4faf88feb0e9989d5f1a466b56da39453db8a37a40df8ae09d1dd0768cd::" providerId="AD" clId="Web-{C09C2409-263B-63AC-8BBD-31D579250D44}" dt="2021-07-04T08:49:53.976" v="37" actId="1076"/>
          <ac:spMkLst>
            <pc:docMk/>
            <pc:sldMk cId="76320694" sldId="259"/>
            <ac:spMk id="5" creationId="{AF14DD7D-E861-45BB-9972-EDC6F4E552D8}"/>
          </ac:spMkLst>
        </pc:spChg>
        <pc:spChg chg="mod">
          <ac:chgData name="Guest User" userId="S::urn:spo:anon#f0f5a4faf88feb0e9989d5f1a466b56da39453db8a37a40df8ae09d1dd0768cd::" providerId="AD" clId="Web-{C09C2409-263B-63AC-8BBD-31D579250D44}" dt="2021-07-04T08:49:57.132" v="38" actId="1076"/>
          <ac:spMkLst>
            <pc:docMk/>
            <pc:sldMk cId="76320694" sldId="259"/>
            <ac:spMk id="8" creationId="{D3E12F82-4A75-49F0-8F14-5D38B4AC13C1}"/>
          </ac:spMkLst>
        </pc:spChg>
        <pc:spChg chg="mod">
          <ac:chgData name="Guest User" userId="S::urn:spo:anon#f0f5a4faf88feb0e9989d5f1a466b56da39453db8a37a40df8ae09d1dd0768cd::" providerId="AD" clId="Web-{C09C2409-263B-63AC-8BBD-31D579250D44}" dt="2021-07-04T08:54:32.763" v="52" actId="1076"/>
          <ac:spMkLst>
            <pc:docMk/>
            <pc:sldMk cId="76320694" sldId="259"/>
            <ac:spMk id="15" creationId="{34BADC97-ABE6-4C14-8139-D16104296DDE}"/>
          </ac:spMkLst>
        </pc:spChg>
        <pc:spChg chg="mod">
          <ac:chgData name="Guest User" userId="S::urn:spo:anon#f0f5a4faf88feb0e9989d5f1a466b56da39453db8a37a40df8ae09d1dd0768cd::" providerId="AD" clId="Web-{C09C2409-263B-63AC-8BBD-31D579250D44}" dt="2021-07-04T08:54:29.685" v="51" actId="1076"/>
          <ac:spMkLst>
            <pc:docMk/>
            <pc:sldMk cId="76320694" sldId="259"/>
            <ac:spMk id="16" creationId="{B34F4C14-3F57-42D1-9DA1-28F9D0094FA8}"/>
          </ac:spMkLst>
        </pc:spChg>
        <pc:spChg chg="mod">
          <ac:chgData name="Guest User" userId="S::urn:spo:anon#f0f5a4faf88feb0e9989d5f1a466b56da39453db8a37a40df8ae09d1dd0768cd::" providerId="AD" clId="Web-{C09C2409-263B-63AC-8BBD-31D579250D44}" dt="2021-07-04T08:54:35.169" v="53" actId="1076"/>
          <ac:spMkLst>
            <pc:docMk/>
            <pc:sldMk cId="76320694" sldId="259"/>
            <ac:spMk id="18" creationId="{02061962-E4D8-4BF5-88BC-6BB71688D7F9}"/>
          </ac:spMkLst>
        </pc:spChg>
        <pc:spChg chg="mod">
          <ac:chgData name="Guest User" userId="S::urn:spo:anon#f0f5a4faf88feb0e9989d5f1a466b56da39453db8a37a40df8ae09d1dd0768cd::" providerId="AD" clId="Web-{C09C2409-263B-63AC-8BBD-31D579250D44}" dt="2021-07-04T08:59:08.237" v="59" actId="1076"/>
          <ac:spMkLst>
            <pc:docMk/>
            <pc:sldMk cId="76320694" sldId="259"/>
            <ac:spMk id="19" creationId="{37A52786-D87F-4DFA-8FE1-A784167C4B86}"/>
          </ac:spMkLst>
        </pc:spChg>
        <pc:spChg chg="mod">
          <ac:chgData name="Guest User" userId="S::urn:spo:anon#f0f5a4faf88feb0e9989d5f1a466b56da39453db8a37a40df8ae09d1dd0768cd::" providerId="AD" clId="Web-{C09C2409-263B-63AC-8BBD-31D579250D44}" dt="2021-07-04T08:54:21.106" v="49" actId="1076"/>
          <ac:spMkLst>
            <pc:docMk/>
            <pc:sldMk cId="76320694" sldId="259"/>
            <ac:spMk id="20" creationId="{F5638C26-B636-4312-96B5-6697007C72D4}"/>
          </ac:spMkLst>
        </pc:spChg>
        <pc:spChg chg="mod">
          <ac:chgData name="Guest User" userId="S::urn:spo:anon#f0f5a4faf88feb0e9989d5f1a466b56da39453db8a37a40df8ae09d1dd0768cd::" providerId="AD" clId="Web-{C09C2409-263B-63AC-8BBD-31D579250D44}" dt="2021-07-04T08:53:37.090" v="39" actId="1076"/>
          <ac:spMkLst>
            <pc:docMk/>
            <pc:sldMk cId="76320694" sldId="259"/>
            <ac:spMk id="21" creationId="{A7A4FEB6-E70F-4F8B-A9D6-697197ABE350}"/>
          </ac:spMkLst>
        </pc:spChg>
        <pc:spChg chg="mod">
          <ac:chgData name="Guest User" userId="S::urn:spo:anon#f0f5a4faf88feb0e9989d5f1a466b56da39453db8a37a40df8ae09d1dd0768cd::" providerId="AD" clId="Web-{C09C2409-263B-63AC-8BBD-31D579250D44}" dt="2021-07-04T08:54:37.779" v="54" actId="1076"/>
          <ac:spMkLst>
            <pc:docMk/>
            <pc:sldMk cId="76320694" sldId="259"/>
            <ac:spMk id="24" creationId="{9AB9584C-8F09-4971-BBAB-477CA6E13AF4}"/>
          </ac:spMkLst>
        </pc:spChg>
        <pc:spChg chg="mod">
          <ac:chgData name="Guest User" userId="S::urn:spo:anon#f0f5a4faf88feb0e9989d5f1a466b56da39453db8a37a40df8ae09d1dd0768cd::" providerId="AD" clId="Web-{C09C2409-263B-63AC-8BBD-31D579250D44}" dt="2021-07-04T08:54:42.294" v="55" actId="1076"/>
          <ac:spMkLst>
            <pc:docMk/>
            <pc:sldMk cId="76320694" sldId="259"/>
            <ac:spMk id="26" creationId="{C173D062-C063-483F-B34B-6FAF69CAF485}"/>
          </ac:spMkLst>
        </pc:spChg>
        <pc:spChg chg="del">
          <ac:chgData name="Guest User" userId="S::urn:spo:anon#f0f5a4faf88feb0e9989d5f1a466b56da39453db8a37a40df8ae09d1dd0768cd::" providerId="AD" clId="Web-{C09C2409-263B-63AC-8BBD-31D579250D44}" dt="2021-07-04T08:59:26.925" v="60"/>
          <ac:spMkLst>
            <pc:docMk/>
            <pc:sldMk cId="76320694" sldId="259"/>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76320694" sldId="259"/>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76320694" sldId="259"/>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3075248500" sldId="269"/>
        </pc:sldMkLst>
        <pc:spChg chg="del">
          <ac:chgData name="Guest User" userId="S::urn:spo:anon#f0f5a4faf88feb0e9989d5f1a466b56da39453db8a37a40df8ae09d1dd0768cd::" providerId="AD" clId="Web-{C09C2409-263B-63AC-8BBD-31D579250D44}" dt="2021-07-04T08:59:26.925" v="60"/>
          <ac:spMkLst>
            <pc:docMk/>
            <pc:sldMk cId="3075248500" sldId="269"/>
            <ac:spMk id="71" creationId="{7EBFDB7D-DD97-44CE-AFFB-458781A3DB9B}"/>
          </ac:spMkLst>
        </pc:spChg>
        <pc:spChg chg="del">
          <ac:chgData name="Guest User" userId="S::urn:spo:anon#f0f5a4faf88feb0e9989d5f1a466b56da39453db8a37a40df8ae09d1dd0768cd::" providerId="AD" clId="Web-{C09C2409-263B-63AC-8BBD-31D579250D44}" dt="2021-07-04T08:59:26.925" v="60"/>
          <ac:spMkLst>
            <pc:docMk/>
            <pc:sldMk cId="3075248500" sldId="269"/>
            <ac:spMk id="73" creationId="{50F864A1-23CF-4954-887F-3C4458622A68}"/>
          </ac:spMkLst>
        </pc:spChg>
        <pc:spChg chg="del">
          <ac:chgData name="Guest User" userId="S::urn:spo:anon#f0f5a4faf88feb0e9989d5f1a466b56da39453db8a37a40df8ae09d1dd0768cd::" providerId="AD" clId="Web-{C09C2409-263B-63AC-8BBD-31D579250D44}" dt="2021-07-04T08:59:26.925" v="60"/>
          <ac:spMkLst>
            <pc:docMk/>
            <pc:sldMk cId="3075248500" sldId="269"/>
            <ac:spMk id="75" creationId="{8D313E8C-7457-407E-BDA5-EACA44D38247}"/>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3988237195" sldId="270"/>
        </pc:sldMkLst>
        <pc:spChg chg="del">
          <ac:chgData name="Guest User" userId="S::urn:spo:anon#f0f5a4faf88feb0e9989d5f1a466b56da39453db8a37a40df8ae09d1dd0768cd::" providerId="AD" clId="Web-{C09C2409-263B-63AC-8BBD-31D579250D44}" dt="2021-07-04T08:59:26.925" v="60"/>
          <ac:spMkLst>
            <pc:docMk/>
            <pc:sldMk cId="3988237195" sldId="270"/>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3988237195" sldId="270"/>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3988237195" sldId="270"/>
            <ac:spMk id="43" creationId="{080B7D90-3DF1-4514-B26D-616BE35553C9}"/>
          </ac:spMkLst>
        </pc:spChg>
      </pc:sldChg>
      <pc:sldChg chg="delSp modSp mod modClrScheme delDesignElem chgLayout">
        <pc:chgData name="Guest User" userId="S::urn:spo:anon#f0f5a4faf88feb0e9989d5f1a466b56da39453db8a37a40df8ae09d1dd0768cd::" providerId="AD" clId="Web-{C09C2409-263B-63AC-8BBD-31D579250D44}" dt="2021-07-04T09:01:03.755" v="61" actId="1076"/>
        <pc:sldMkLst>
          <pc:docMk/>
          <pc:sldMk cId="1097339435" sldId="271"/>
        </pc:sldMkLst>
        <pc:spChg chg="mod">
          <ac:chgData name="Guest User" userId="S::urn:spo:anon#f0f5a4faf88feb0e9989d5f1a466b56da39453db8a37a40df8ae09d1dd0768cd::" providerId="AD" clId="Web-{C09C2409-263B-63AC-8BBD-31D579250D44}" dt="2021-07-04T09:01:03.755" v="61" actId="1076"/>
          <ac:spMkLst>
            <pc:docMk/>
            <pc:sldMk cId="1097339435" sldId="271"/>
            <ac:spMk id="15" creationId="{34BADC97-ABE6-4C14-8139-D16104296DDE}"/>
          </ac:spMkLst>
        </pc:spChg>
        <pc:spChg chg="mod">
          <ac:chgData name="Guest User" userId="S::urn:spo:anon#f0f5a4faf88feb0e9989d5f1a466b56da39453db8a37a40df8ae09d1dd0768cd::" providerId="AD" clId="Web-{C09C2409-263B-63AC-8BBD-31D579250D44}" dt="2021-07-04T08:54:51.404" v="56" actId="1076"/>
          <ac:spMkLst>
            <pc:docMk/>
            <pc:sldMk cId="1097339435" sldId="271"/>
            <ac:spMk id="17" creationId="{2ABD0ABB-90C5-4508-8A47-5D5CEC63E2C1}"/>
          </ac:spMkLst>
        </pc:spChg>
        <pc:spChg chg="del">
          <ac:chgData name="Guest User" userId="S::urn:spo:anon#f0f5a4faf88feb0e9989d5f1a466b56da39453db8a37a40df8ae09d1dd0768cd::" providerId="AD" clId="Web-{C09C2409-263B-63AC-8BBD-31D579250D44}" dt="2021-07-04T08:59:26.925" v="60"/>
          <ac:spMkLst>
            <pc:docMk/>
            <pc:sldMk cId="1097339435" sldId="271"/>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1097339435" sldId="271"/>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1097339435" sldId="271"/>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2824453473" sldId="272"/>
        </pc:sldMkLst>
        <pc:spChg chg="del">
          <ac:chgData name="Guest User" userId="S::urn:spo:anon#f0f5a4faf88feb0e9989d5f1a466b56da39453db8a37a40df8ae09d1dd0768cd::" providerId="AD" clId="Web-{C09C2409-263B-63AC-8BBD-31D579250D44}" dt="2021-07-04T08:59:26.925" v="60"/>
          <ac:spMkLst>
            <pc:docMk/>
            <pc:sldMk cId="2824453473" sldId="272"/>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2824453473" sldId="272"/>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2824453473" sldId="272"/>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966224688" sldId="273"/>
        </pc:sldMkLst>
        <pc:spChg chg="del">
          <ac:chgData name="Guest User" userId="S::urn:spo:anon#f0f5a4faf88feb0e9989d5f1a466b56da39453db8a37a40df8ae09d1dd0768cd::" providerId="AD" clId="Web-{C09C2409-263B-63AC-8BBD-31D579250D44}" dt="2021-07-04T08:59:26.925" v="60"/>
          <ac:spMkLst>
            <pc:docMk/>
            <pc:sldMk cId="966224688" sldId="273"/>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966224688" sldId="273"/>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966224688" sldId="273"/>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3491948883" sldId="274"/>
        </pc:sldMkLst>
        <pc:spChg chg="del">
          <ac:chgData name="Guest User" userId="S::urn:spo:anon#f0f5a4faf88feb0e9989d5f1a466b56da39453db8a37a40df8ae09d1dd0768cd::" providerId="AD" clId="Web-{C09C2409-263B-63AC-8BBD-31D579250D44}" dt="2021-07-04T08:59:26.925" v="60"/>
          <ac:spMkLst>
            <pc:docMk/>
            <pc:sldMk cId="3491948883" sldId="274"/>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3491948883" sldId="274"/>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3491948883" sldId="274"/>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3308035863" sldId="275"/>
        </pc:sldMkLst>
        <pc:spChg chg="del">
          <ac:chgData name="Guest User" userId="S::urn:spo:anon#f0f5a4faf88feb0e9989d5f1a466b56da39453db8a37a40df8ae09d1dd0768cd::" providerId="AD" clId="Web-{C09C2409-263B-63AC-8BBD-31D579250D44}" dt="2021-07-04T08:59:26.925" v="60"/>
          <ac:spMkLst>
            <pc:docMk/>
            <pc:sldMk cId="3308035863" sldId="275"/>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3308035863" sldId="275"/>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3308035863" sldId="275"/>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3759749311" sldId="276"/>
        </pc:sldMkLst>
        <pc:spChg chg="del">
          <ac:chgData name="Guest User" userId="S::urn:spo:anon#f0f5a4faf88feb0e9989d5f1a466b56da39453db8a37a40df8ae09d1dd0768cd::" providerId="AD" clId="Web-{C09C2409-263B-63AC-8BBD-31D579250D44}" dt="2021-07-04T08:59:26.925" v="60"/>
          <ac:spMkLst>
            <pc:docMk/>
            <pc:sldMk cId="3759749311" sldId="276"/>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3759749311" sldId="276"/>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3759749311" sldId="276"/>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935553867" sldId="277"/>
        </pc:sldMkLst>
        <pc:spChg chg="del">
          <ac:chgData name="Guest User" userId="S::urn:spo:anon#f0f5a4faf88feb0e9989d5f1a466b56da39453db8a37a40df8ae09d1dd0768cd::" providerId="AD" clId="Web-{C09C2409-263B-63AC-8BBD-31D579250D44}" dt="2021-07-04T08:59:26.925" v="60"/>
          <ac:spMkLst>
            <pc:docMk/>
            <pc:sldMk cId="935553867" sldId="277"/>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935553867" sldId="277"/>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935553867" sldId="277"/>
            <ac:spMk id="43" creationId="{080B7D90-3DF1-4514-B26D-616BE35553C9}"/>
          </ac:spMkLst>
        </pc:spChg>
      </pc:sldChg>
      <pc:sldChg chg="delSp mod modClrScheme delDesignElem chgLayout">
        <pc:chgData name="Guest User" userId="S::urn:spo:anon#f0f5a4faf88feb0e9989d5f1a466b56da39453db8a37a40df8ae09d1dd0768cd::" providerId="AD" clId="Web-{C09C2409-263B-63AC-8BBD-31D579250D44}" dt="2021-07-04T08:59:26.925" v="60"/>
        <pc:sldMkLst>
          <pc:docMk/>
          <pc:sldMk cId="1114082893" sldId="278"/>
        </pc:sldMkLst>
        <pc:spChg chg="del">
          <ac:chgData name="Guest User" userId="S::urn:spo:anon#f0f5a4faf88feb0e9989d5f1a466b56da39453db8a37a40df8ae09d1dd0768cd::" providerId="AD" clId="Web-{C09C2409-263B-63AC-8BBD-31D579250D44}" dt="2021-07-04T08:59:26.925" v="60"/>
          <ac:spMkLst>
            <pc:docMk/>
            <pc:sldMk cId="1114082893" sldId="278"/>
            <ac:spMk id="39" creationId="{70BDD0CE-06A4-404B-8A13-580229C1C923}"/>
          </ac:spMkLst>
        </pc:spChg>
        <pc:spChg chg="del">
          <ac:chgData name="Guest User" userId="S::urn:spo:anon#f0f5a4faf88feb0e9989d5f1a466b56da39453db8a37a40df8ae09d1dd0768cd::" providerId="AD" clId="Web-{C09C2409-263B-63AC-8BBD-31D579250D44}" dt="2021-07-04T08:59:26.925" v="60"/>
          <ac:spMkLst>
            <pc:docMk/>
            <pc:sldMk cId="1114082893" sldId="278"/>
            <ac:spMk id="41" creationId="{EE9899FA-8881-472C-AA59-D08A89CA8AEF}"/>
          </ac:spMkLst>
        </pc:spChg>
        <pc:spChg chg="del">
          <ac:chgData name="Guest User" userId="S::urn:spo:anon#f0f5a4faf88feb0e9989d5f1a466b56da39453db8a37a40df8ae09d1dd0768cd::" providerId="AD" clId="Web-{C09C2409-263B-63AC-8BBD-31D579250D44}" dt="2021-07-04T08:59:26.925" v="60"/>
          <ac:spMkLst>
            <pc:docMk/>
            <pc:sldMk cId="1114082893" sldId="278"/>
            <ac:spMk id="43" creationId="{080B7D90-3DF1-4514-B26D-616BE35553C9}"/>
          </ac:spMkLst>
        </pc:spChg>
      </pc:sldChg>
      <pc:sldMasterChg chg="del delSldLayout">
        <pc:chgData name="Guest User" userId="S::urn:spo:anon#f0f5a4faf88feb0e9989d5f1a466b56da39453db8a37a40df8ae09d1dd0768cd::" providerId="AD" clId="Web-{C09C2409-263B-63AC-8BBD-31D579250D44}" dt="2021-07-04T08:59:26.925" v="60"/>
        <pc:sldMasterMkLst>
          <pc:docMk/>
          <pc:sldMasterMk cId="2671743309" sldId="2147483648"/>
        </pc:sldMasterMkLst>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127845871" sldId="2147483649"/>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1060249556" sldId="2147483650"/>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1928686286" sldId="2147483651"/>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3473635733" sldId="2147483652"/>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3362587685" sldId="2147483653"/>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2705066043" sldId="2147483654"/>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721849969" sldId="2147483655"/>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3393837258" sldId="2147483656"/>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1616080863" sldId="2147483657"/>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1476047485" sldId="2147483658"/>
          </pc:sldLayoutMkLst>
        </pc:sldLayoutChg>
        <pc:sldLayoutChg chg="del">
          <pc:chgData name="Guest User" userId="S::urn:spo:anon#f0f5a4faf88feb0e9989d5f1a466b56da39453db8a37a40df8ae09d1dd0768cd::" providerId="AD" clId="Web-{C09C2409-263B-63AC-8BBD-31D579250D44}" dt="2021-07-04T08:59:26.925" v="60"/>
          <pc:sldLayoutMkLst>
            <pc:docMk/>
            <pc:sldMasterMk cId="2671743309" sldId="2147483648"/>
            <pc:sldLayoutMk cId="3370928945" sldId="2147483659"/>
          </pc:sldLayoutMkLst>
        </pc:sldLayoutChg>
      </pc:sldMasterChg>
      <pc:sldMasterChg chg="add addSldLayout modSldLayout">
        <pc:chgData name="Guest User" userId="S::urn:spo:anon#f0f5a4faf88feb0e9989d5f1a466b56da39453db8a37a40df8ae09d1dd0768cd::" providerId="AD" clId="Web-{C09C2409-263B-63AC-8BBD-31D579250D44}" dt="2021-07-04T08:59:26.925" v="60"/>
        <pc:sldMasterMkLst>
          <pc:docMk/>
          <pc:sldMasterMk cId="883400050" sldId="2147483660"/>
        </pc:sldMasterMkLst>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2064538198" sldId="2147483661"/>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1208907338" sldId="2147483662"/>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3277876348" sldId="2147483663"/>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146597887" sldId="2147483664"/>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3725285679" sldId="2147483665"/>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3619543713" sldId="2147483666"/>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3017024488" sldId="2147483667"/>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4262152090" sldId="2147483668"/>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942700529" sldId="2147483669"/>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870121774" sldId="2147483670"/>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2289226461" sldId="2147483671"/>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556802462" sldId="2147483672"/>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479408018" sldId="2147483673"/>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797164601" sldId="2147483674"/>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4108956845" sldId="2147483675"/>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3599456590" sldId="2147483676"/>
          </pc:sldLayoutMkLst>
        </pc:sldLayoutChg>
        <pc:sldLayoutChg chg="add mod replId">
          <pc:chgData name="Guest User" userId="S::urn:spo:anon#f0f5a4faf88feb0e9989d5f1a466b56da39453db8a37a40df8ae09d1dd0768cd::" providerId="AD" clId="Web-{C09C2409-263B-63AC-8BBD-31D579250D44}" dt="2021-07-04T08:59:26.925" v="60"/>
          <pc:sldLayoutMkLst>
            <pc:docMk/>
            <pc:sldMasterMk cId="883400050" sldId="2147483660"/>
            <pc:sldLayoutMk cId="1063756596" sldId="2147483677"/>
          </pc:sldLayoutMkLst>
        </pc:sldLayoutChg>
      </pc:sldMasterChg>
    </pc:docChg>
  </pc:docChgLst>
  <pc:docChgLst>
    <pc:chgData name="Guest User" userId="S::urn:spo:anon#f0f5a4faf88feb0e9989d5f1a466b56da39453db8a37a40df8ae09d1dd0768cd::" providerId="AD" clId="Web-{21806D0D-AE16-EE83-9F21-D82FD4AB6551}"/>
    <pc:docChg chg="modSld">
      <pc:chgData name="Guest User" userId="S::urn:spo:anon#f0f5a4faf88feb0e9989d5f1a466b56da39453db8a37a40df8ae09d1dd0768cd::" providerId="AD" clId="Web-{21806D0D-AE16-EE83-9F21-D82FD4AB6551}" dt="2021-07-04T09:55:32.958" v="28" actId="1076"/>
      <pc:docMkLst>
        <pc:docMk/>
      </pc:docMkLst>
      <pc:sldChg chg="addSp">
        <pc:chgData name="Guest User" userId="S::urn:spo:anon#f0f5a4faf88feb0e9989d5f1a466b56da39453db8a37a40df8ae09d1dd0768cd::" providerId="AD" clId="Web-{21806D0D-AE16-EE83-9F21-D82FD4AB6551}" dt="2021-07-04T09:32:00.765" v="20"/>
        <pc:sldMkLst>
          <pc:docMk/>
          <pc:sldMk cId="743496837" sldId="256"/>
        </pc:sldMkLst>
        <pc:spChg chg="add">
          <ac:chgData name="Guest User" userId="S::urn:spo:anon#f0f5a4faf88feb0e9989d5f1a466b56da39453db8a37a40df8ae09d1dd0768cd::" providerId="AD" clId="Web-{21806D0D-AE16-EE83-9F21-D82FD4AB6551}" dt="2021-07-04T09:32:00.765" v="20"/>
          <ac:spMkLst>
            <pc:docMk/>
            <pc:sldMk cId="743496837" sldId="256"/>
            <ac:spMk id="2" creationId="{45EA09DF-E0FC-4E37-8CD7-A8853AC83600}"/>
          </ac:spMkLst>
        </pc:spChg>
      </pc:sldChg>
      <pc:sldChg chg="modSp">
        <pc:chgData name="Guest User" userId="S::urn:spo:anon#f0f5a4faf88feb0e9989d5f1a466b56da39453db8a37a40df8ae09d1dd0768cd::" providerId="AD" clId="Web-{21806D0D-AE16-EE83-9F21-D82FD4AB6551}" dt="2021-07-04T09:02:11.441" v="0" actId="1076"/>
        <pc:sldMkLst>
          <pc:docMk/>
          <pc:sldMk cId="2271532418" sldId="257"/>
        </pc:sldMkLst>
        <pc:spChg chg="mod">
          <ac:chgData name="Guest User" userId="S::urn:spo:anon#f0f5a4faf88feb0e9989d5f1a466b56da39453db8a37a40df8ae09d1dd0768cd::" providerId="AD" clId="Web-{21806D0D-AE16-EE83-9F21-D82FD4AB6551}" dt="2021-07-04T09:02:11.441" v="0" actId="1076"/>
          <ac:spMkLst>
            <pc:docMk/>
            <pc:sldMk cId="2271532418" sldId="257"/>
            <ac:spMk id="5" creationId="{3D0EA620-EBCC-44D6-8C54-DFCD02F74725}"/>
          </ac:spMkLst>
        </pc:spChg>
      </pc:sldChg>
      <pc:sldChg chg="modSp">
        <pc:chgData name="Guest User" userId="S::urn:spo:anon#f0f5a4faf88feb0e9989d5f1a466b56da39453db8a37a40df8ae09d1dd0768cd::" providerId="AD" clId="Web-{21806D0D-AE16-EE83-9F21-D82FD4AB6551}" dt="2021-07-04T09:04:25.146" v="19" actId="1076"/>
        <pc:sldMkLst>
          <pc:docMk/>
          <pc:sldMk cId="76320694" sldId="259"/>
        </pc:sldMkLst>
        <pc:spChg chg="mod">
          <ac:chgData name="Guest User" userId="S::urn:spo:anon#f0f5a4faf88feb0e9989d5f1a466b56da39453db8a37a40df8ae09d1dd0768cd::" providerId="AD" clId="Web-{21806D0D-AE16-EE83-9F21-D82FD4AB6551}" dt="2021-07-04T09:03:06.301" v="6" actId="1076"/>
          <ac:spMkLst>
            <pc:docMk/>
            <pc:sldMk cId="76320694" sldId="259"/>
            <ac:spMk id="15" creationId="{34BADC97-ABE6-4C14-8139-D16104296DDE}"/>
          </ac:spMkLst>
        </pc:spChg>
        <pc:spChg chg="mod">
          <ac:chgData name="Guest User" userId="S::urn:spo:anon#f0f5a4faf88feb0e9989d5f1a466b56da39453db8a37a40df8ae09d1dd0768cd::" providerId="AD" clId="Web-{21806D0D-AE16-EE83-9F21-D82FD4AB6551}" dt="2021-07-04T09:03:09.020" v="7" actId="1076"/>
          <ac:spMkLst>
            <pc:docMk/>
            <pc:sldMk cId="76320694" sldId="259"/>
            <ac:spMk id="16" creationId="{B34F4C14-3F57-42D1-9DA1-28F9D0094FA8}"/>
          </ac:spMkLst>
        </pc:spChg>
        <pc:spChg chg="mod">
          <ac:chgData name="Guest User" userId="S::urn:spo:anon#f0f5a4faf88feb0e9989d5f1a466b56da39453db8a37a40df8ae09d1dd0768cd::" providerId="AD" clId="Web-{21806D0D-AE16-EE83-9F21-D82FD4AB6551}" dt="2021-07-04T09:04:11.443" v="16" actId="1076"/>
          <ac:spMkLst>
            <pc:docMk/>
            <pc:sldMk cId="76320694" sldId="259"/>
            <ac:spMk id="18" creationId="{02061962-E4D8-4BF5-88BC-6BB71688D7F9}"/>
          </ac:spMkLst>
        </pc:spChg>
        <pc:spChg chg="mod">
          <ac:chgData name="Guest User" userId="S::urn:spo:anon#f0f5a4faf88feb0e9989d5f1a466b56da39453db8a37a40df8ae09d1dd0768cd::" providerId="AD" clId="Web-{21806D0D-AE16-EE83-9F21-D82FD4AB6551}" dt="2021-07-04T09:02:26.316" v="2" actId="1076"/>
          <ac:spMkLst>
            <pc:docMk/>
            <pc:sldMk cId="76320694" sldId="259"/>
            <ac:spMk id="19" creationId="{37A52786-D87F-4DFA-8FE1-A784167C4B86}"/>
          </ac:spMkLst>
        </pc:spChg>
        <pc:spChg chg="mod">
          <ac:chgData name="Guest User" userId="S::urn:spo:anon#f0f5a4faf88feb0e9989d5f1a466b56da39453db8a37a40df8ae09d1dd0768cd::" providerId="AD" clId="Web-{21806D0D-AE16-EE83-9F21-D82FD4AB6551}" dt="2021-07-04T09:04:19.787" v="18" actId="1076"/>
          <ac:spMkLst>
            <pc:docMk/>
            <pc:sldMk cId="76320694" sldId="259"/>
            <ac:spMk id="20" creationId="{F5638C26-B636-4312-96B5-6697007C72D4}"/>
          </ac:spMkLst>
        </pc:spChg>
        <pc:spChg chg="mod">
          <ac:chgData name="Guest User" userId="S::urn:spo:anon#f0f5a4faf88feb0e9989d5f1a466b56da39453db8a37a40df8ae09d1dd0768cd::" providerId="AD" clId="Web-{21806D0D-AE16-EE83-9F21-D82FD4AB6551}" dt="2021-07-04T09:04:03.912" v="14" actId="1076"/>
          <ac:spMkLst>
            <pc:docMk/>
            <pc:sldMk cId="76320694" sldId="259"/>
            <ac:spMk id="21" creationId="{A7A4FEB6-E70F-4F8B-A9D6-697197ABE350}"/>
          </ac:spMkLst>
        </pc:spChg>
        <pc:spChg chg="mod">
          <ac:chgData name="Guest User" userId="S::urn:spo:anon#f0f5a4faf88feb0e9989d5f1a466b56da39453db8a37a40df8ae09d1dd0768cd::" providerId="AD" clId="Web-{21806D0D-AE16-EE83-9F21-D82FD4AB6551}" dt="2021-07-04T09:04:15.740" v="17" actId="1076"/>
          <ac:spMkLst>
            <pc:docMk/>
            <pc:sldMk cId="76320694" sldId="259"/>
            <ac:spMk id="24" creationId="{9AB9584C-8F09-4971-BBAB-477CA6E13AF4}"/>
          </ac:spMkLst>
        </pc:spChg>
        <pc:spChg chg="mod">
          <ac:chgData name="Guest User" userId="S::urn:spo:anon#f0f5a4faf88feb0e9989d5f1a466b56da39453db8a37a40df8ae09d1dd0768cd::" providerId="AD" clId="Web-{21806D0D-AE16-EE83-9F21-D82FD4AB6551}" dt="2021-07-04T09:04:25.146" v="19" actId="1076"/>
          <ac:spMkLst>
            <pc:docMk/>
            <pc:sldMk cId="76320694" sldId="259"/>
            <ac:spMk id="26" creationId="{C173D062-C063-483F-B34B-6FAF69CAF485}"/>
          </ac:spMkLst>
        </pc:spChg>
      </pc:sldChg>
      <pc:sldChg chg="modSp">
        <pc:chgData name="Guest User" userId="S::urn:spo:anon#f0f5a4faf88feb0e9989d5f1a466b56da39453db8a37a40df8ae09d1dd0768cd::" providerId="AD" clId="Web-{21806D0D-AE16-EE83-9F21-D82FD4AB6551}" dt="2021-07-04T09:44:33.839" v="21" actId="1076"/>
        <pc:sldMkLst>
          <pc:docMk/>
          <pc:sldMk cId="3988237195" sldId="270"/>
        </pc:sldMkLst>
        <pc:spChg chg="mod">
          <ac:chgData name="Guest User" userId="S::urn:spo:anon#f0f5a4faf88feb0e9989d5f1a466b56da39453db8a37a40df8ae09d1dd0768cd::" providerId="AD" clId="Web-{21806D0D-AE16-EE83-9F21-D82FD4AB6551}" dt="2021-07-04T09:44:33.839" v="21" actId="1076"/>
          <ac:spMkLst>
            <pc:docMk/>
            <pc:sldMk cId="3988237195" sldId="270"/>
            <ac:spMk id="7" creationId="{FD0F6DB0-4857-406F-9612-06E565306EC2}"/>
          </ac:spMkLst>
        </pc:spChg>
      </pc:sldChg>
      <pc:sldChg chg="modSp">
        <pc:chgData name="Guest User" userId="S::urn:spo:anon#f0f5a4faf88feb0e9989d5f1a466b56da39453db8a37a40df8ae09d1dd0768cd::" providerId="AD" clId="Web-{21806D0D-AE16-EE83-9F21-D82FD4AB6551}" dt="2021-07-04T09:44:49.370" v="24" actId="1076"/>
        <pc:sldMkLst>
          <pc:docMk/>
          <pc:sldMk cId="1097339435" sldId="271"/>
        </pc:sldMkLst>
        <pc:spChg chg="mod">
          <ac:chgData name="Guest User" userId="S::urn:spo:anon#f0f5a4faf88feb0e9989d5f1a466b56da39453db8a37a40df8ae09d1dd0768cd::" providerId="AD" clId="Web-{21806D0D-AE16-EE83-9F21-D82FD4AB6551}" dt="2021-07-04T09:44:49.370" v="24" actId="1076"/>
          <ac:spMkLst>
            <pc:docMk/>
            <pc:sldMk cId="1097339435" sldId="271"/>
            <ac:spMk id="15" creationId="{34BADC97-ABE6-4C14-8139-D16104296DDE}"/>
          </ac:spMkLst>
        </pc:spChg>
        <pc:spChg chg="mod">
          <ac:chgData name="Guest User" userId="S::urn:spo:anon#f0f5a4faf88feb0e9989d5f1a466b56da39453db8a37a40df8ae09d1dd0768cd::" providerId="AD" clId="Web-{21806D0D-AE16-EE83-9F21-D82FD4AB6551}" dt="2021-07-04T09:44:39.167" v="22" actId="1076"/>
          <ac:spMkLst>
            <pc:docMk/>
            <pc:sldMk cId="1097339435" sldId="271"/>
            <ac:spMk id="16" creationId="{B34F4C14-3F57-42D1-9DA1-28F9D0094FA8}"/>
          </ac:spMkLst>
        </pc:spChg>
        <pc:spChg chg="mod">
          <ac:chgData name="Guest User" userId="S::urn:spo:anon#f0f5a4faf88feb0e9989d5f1a466b56da39453db8a37a40df8ae09d1dd0768cd::" providerId="AD" clId="Web-{21806D0D-AE16-EE83-9F21-D82FD4AB6551}" dt="2021-07-04T09:44:44.855" v="23" actId="1076"/>
          <ac:spMkLst>
            <pc:docMk/>
            <pc:sldMk cId="1097339435" sldId="271"/>
            <ac:spMk id="17" creationId="{2ABD0ABB-90C5-4508-8A47-5D5CEC63E2C1}"/>
          </ac:spMkLst>
        </pc:spChg>
      </pc:sldChg>
      <pc:sldChg chg="modSp">
        <pc:chgData name="Guest User" userId="S::urn:spo:anon#f0f5a4faf88feb0e9989d5f1a466b56da39453db8a37a40df8ae09d1dd0768cd::" providerId="AD" clId="Web-{21806D0D-AE16-EE83-9F21-D82FD4AB6551}" dt="2021-07-04T09:44:54.964" v="25" actId="1076"/>
        <pc:sldMkLst>
          <pc:docMk/>
          <pc:sldMk cId="2824453473" sldId="272"/>
        </pc:sldMkLst>
        <pc:spChg chg="mod">
          <ac:chgData name="Guest User" userId="S::urn:spo:anon#f0f5a4faf88feb0e9989d5f1a466b56da39453db8a37a40df8ae09d1dd0768cd::" providerId="AD" clId="Web-{21806D0D-AE16-EE83-9F21-D82FD4AB6551}" dt="2021-07-04T09:44:54.964" v="25" actId="1076"/>
          <ac:spMkLst>
            <pc:docMk/>
            <pc:sldMk cId="2824453473" sldId="272"/>
            <ac:spMk id="14" creationId="{9A3BE813-328A-4E81-8D57-555FFE61D098}"/>
          </ac:spMkLst>
        </pc:spChg>
      </pc:sldChg>
      <pc:sldChg chg="modSp">
        <pc:chgData name="Guest User" userId="S::urn:spo:anon#f0f5a4faf88feb0e9989d5f1a466b56da39453db8a37a40df8ae09d1dd0768cd::" providerId="AD" clId="Web-{21806D0D-AE16-EE83-9F21-D82FD4AB6551}" dt="2021-07-04T09:45:06.902" v="27" actId="1076"/>
        <pc:sldMkLst>
          <pc:docMk/>
          <pc:sldMk cId="966224688" sldId="273"/>
        </pc:sldMkLst>
        <pc:spChg chg="mod">
          <ac:chgData name="Guest User" userId="S::urn:spo:anon#f0f5a4faf88feb0e9989d5f1a466b56da39453db8a37a40df8ae09d1dd0768cd::" providerId="AD" clId="Web-{21806D0D-AE16-EE83-9F21-D82FD4AB6551}" dt="2021-07-04T09:45:01.902" v="26" actId="1076"/>
          <ac:spMkLst>
            <pc:docMk/>
            <pc:sldMk cId="966224688" sldId="273"/>
            <ac:spMk id="14" creationId="{C04E9E0B-2392-4920-884C-B4EEC5385453}"/>
          </ac:spMkLst>
        </pc:spChg>
        <pc:spChg chg="mod">
          <ac:chgData name="Guest User" userId="S::urn:spo:anon#f0f5a4faf88feb0e9989d5f1a466b56da39453db8a37a40df8ae09d1dd0768cd::" providerId="AD" clId="Web-{21806D0D-AE16-EE83-9F21-D82FD4AB6551}" dt="2021-07-04T09:45:06.902" v="27" actId="1076"/>
          <ac:spMkLst>
            <pc:docMk/>
            <pc:sldMk cId="966224688" sldId="273"/>
            <ac:spMk id="22" creationId="{B4E0B096-EDE3-4994-AF8B-577EFBCB0832}"/>
          </ac:spMkLst>
        </pc:spChg>
      </pc:sldChg>
      <pc:sldChg chg="modSp">
        <pc:chgData name="Guest User" userId="S::urn:spo:anon#f0f5a4faf88feb0e9989d5f1a466b56da39453db8a37a40df8ae09d1dd0768cd::" providerId="AD" clId="Web-{21806D0D-AE16-EE83-9F21-D82FD4AB6551}" dt="2021-07-04T09:55:32.958" v="28" actId="1076"/>
        <pc:sldMkLst>
          <pc:docMk/>
          <pc:sldMk cId="1114082893" sldId="278"/>
        </pc:sldMkLst>
        <pc:graphicFrameChg chg="mod">
          <ac:chgData name="Guest User" userId="S::urn:spo:anon#f0f5a4faf88feb0e9989d5f1a466b56da39453db8a37a40df8ae09d1dd0768cd::" providerId="AD" clId="Web-{21806D0D-AE16-EE83-9F21-D82FD4AB6551}" dt="2021-07-04T09:55:32.958" v="28" actId="1076"/>
          <ac:graphicFrameMkLst>
            <pc:docMk/>
            <pc:sldMk cId="1114082893" sldId="278"/>
            <ac:graphicFrameMk id="2" creationId="{4C6658E6-1E51-40DF-83DE-B8F67E892CEA}"/>
          </ac:graphicFrameMkLst>
        </pc:graphicFrameChg>
      </pc:sldChg>
    </pc:docChg>
  </pc:docChgLst>
  <pc:docChgLst>
    <pc:chgData name="Guest User" userId="S::urn:spo:anon#f0f5a4faf88feb0e9989d5f1a466b56da39453db8a37a40df8ae09d1dd0768cd::" providerId="AD" clId="Web-{95A65CC1-7EDB-AF0C-2AED-589001B9AC69}"/>
    <pc:docChg chg="modSld">
      <pc:chgData name="Guest User" userId="S::urn:spo:anon#f0f5a4faf88feb0e9989d5f1a466b56da39453db8a37a40df8ae09d1dd0768cd::" providerId="AD" clId="Web-{95A65CC1-7EDB-AF0C-2AED-589001B9AC69}" dt="2021-07-03T12:59:46.743" v="10" actId="20577"/>
      <pc:docMkLst>
        <pc:docMk/>
      </pc:docMkLst>
      <pc:sldChg chg="modSp">
        <pc:chgData name="Guest User" userId="S::urn:spo:anon#f0f5a4faf88feb0e9989d5f1a466b56da39453db8a37a40df8ae09d1dd0768cd::" providerId="AD" clId="Web-{95A65CC1-7EDB-AF0C-2AED-589001B9AC69}" dt="2021-07-03T12:59:46.743" v="10" actId="20577"/>
        <pc:sldMkLst>
          <pc:docMk/>
          <pc:sldMk cId="2271532418" sldId="257"/>
        </pc:sldMkLst>
        <pc:spChg chg="mod">
          <ac:chgData name="Guest User" userId="S::urn:spo:anon#f0f5a4faf88feb0e9989d5f1a466b56da39453db8a37a40df8ae09d1dd0768cd::" providerId="AD" clId="Web-{95A65CC1-7EDB-AF0C-2AED-589001B9AC69}" dt="2021-07-03T12:59:46.743" v="10" actId="20577"/>
          <ac:spMkLst>
            <pc:docMk/>
            <pc:sldMk cId="2271532418" sldId="257"/>
            <ac:spMk id="5" creationId="{3D0EA620-EBCC-44D6-8C54-DFCD02F74725}"/>
          </ac:spMkLst>
        </pc:spChg>
      </pc:sldChg>
    </pc:docChg>
  </pc:docChgLst>
  <pc:docChgLst>
    <pc:chgData name="Guest User" userId="S::urn:spo:anon#f0f5a4faf88feb0e9989d5f1a466b56da39453db8a37a40df8ae09d1dd0768cd::" providerId="AD" clId="Web-{F5FACE88-335D-13DF-E3B1-04685DCEB851}"/>
    <pc:docChg chg="modSld">
      <pc:chgData name="Guest User" userId="S::urn:spo:anon#f0f5a4faf88feb0e9989d5f1a466b56da39453db8a37a40df8ae09d1dd0768cd::" providerId="AD" clId="Web-{F5FACE88-335D-13DF-E3B1-04685DCEB851}" dt="2021-07-02T16:26:22.843" v="50"/>
      <pc:docMkLst>
        <pc:docMk/>
      </pc:docMkLst>
      <pc:sldChg chg="modSp">
        <pc:chgData name="Guest User" userId="S::urn:spo:anon#f0f5a4faf88feb0e9989d5f1a466b56da39453db8a37a40df8ae09d1dd0768cd::" providerId="AD" clId="Web-{F5FACE88-335D-13DF-E3B1-04685DCEB851}" dt="2021-07-02T15:48:54.025" v="48" actId="20577"/>
        <pc:sldMkLst>
          <pc:docMk/>
          <pc:sldMk cId="3491948883" sldId="274"/>
        </pc:sldMkLst>
        <pc:spChg chg="mod">
          <ac:chgData name="Guest User" userId="S::urn:spo:anon#f0f5a4faf88feb0e9989d5f1a466b56da39453db8a37a40df8ae09d1dd0768cd::" providerId="AD" clId="Web-{F5FACE88-335D-13DF-E3B1-04685DCEB851}" dt="2021-07-02T15:47:54.040" v="20" actId="20577"/>
          <ac:spMkLst>
            <pc:docMk/>
            <pc:sldMk cId="3491948883" sldId="274"/>
            <ac:spMk id="12" creationId="{A8BB939E-A102-4DE4-B61B-D18BFC788117}"/>
          </ac:spMkLst>
        </pc:spChg>
        <pc:spChg chg="mod">
          <ac:chgData name="Guest User" userId="S::urn:spo:anon#f0f5a4faf88feb0e9989d5f1a466b56da39453db8a37a40df8ae09d1dd0768cd::" providerId="AD" clId="Web-{F5FACE88-335D-13DF-E3B1-04685DCEB851}" dt="2021-07-02T15:48:54.025" v="48" actId="20577"/>
          <ac:spMkLst>
            <pc:docMk/>
            <pc:sldMk cId="3491948883" sldId="274"/>
            <ac:spMk id="15" creationId="{3ADA6EAD-AD87-4DED-A1D8-2CE654280054}"/>
          </ac:spMkLst>
        </pc:spChg>
      </pc:sldChg>
      <pc:sldChg chg="delSp delAnim">
        <pc:chgData name="Guest User" userId="S::urn:spo:anon#f0f5a4faf88feb0e9989d5f1a466b56da39453db8a37a40df8ae09d1dd0768cd::" providerId="AD" clId="Web-{F5FACE88-335D-13DF-E3B1-04685DCEB851}" dt="2021-07-02T16:26:22.843" v="50"/>
        <pc:sldMkLst>
          <pc:docMk/>
          <pc:sldMk cId="3308035863" sldId="275"/>
        </pc:sldMkLst>
        <pc:spChg chg="del">
          <ac:chgData name="Guest User" userId="S::urn:spo:anon#f0f5a4faf88feb0e9989d5f1a466b56da39453db8a37a40df8ae09d1dd0768cd::" providerId="AD" clId="Web-{F5FACE88-335D-13DF-E3B1-04685DCEB851}" dt="2021-07-02T16:26:22.843" v="50"/>
          <ac:spMkLst>
            <pc:docMk/>
            <pc:sldMk cId="3308035863" sldId="275"/>
            <ac:spMk id="12" creationId="{A8BB939E-A102-4DE4-B61B-D18BFC788117}"/>
          </ac:spMkLst>
        </pc:spChg>
      </pc:sldChg>
      <pc:sldChg chg="modSp">
        <pc:chgData name="Guest User" userId="S::urn:spo:anon#f0f5a4faf88feb0e9989d5f1a466b56da39453db8a37a40df8ae09d1dd0768cd::" providerId="AD" clId="Web-{F5FACE88-335D-13DF-E3B1-04685DCEB851}" dt="2021-07-02T15:55:04.674" v="49"/>
        <pc:sldMkLst>
          <pc:docMk/>
          <pc:sldMk cId="1114082893" sldId="278"/>
        </pc:sldMkLst>
        <pc:graphicFrameChg chg="mod modGraphic">
          <ac:chgData name="Guest User" userId="S::urn:spo:anon#f0f5a4faf88feb0e9989d5f1a466b56da39453db8a37a40df8ae09d1dd0768cd::" providerId="AD" clId="Web-{F5FACE88-335D-13DF-E3B1-04685DCEB851}" dt="2021-07-02T15:55:04.674" v="49"/>
          <ac:graphicFrameMkLst>
            <pc:docMk/>
            <pc:sldMk cId="1114082893" sldId="278"/>
            <ac:graphicFrameMk id="2" creationId="{4C6658E6-1E51-40DF-83DE-B8F67E892CEA}"/>
          </ac:graphicFrameMkLst>
        </pc:graphicFrameChg>
      </pc:sldChg>
    </pc:docChg>
  </pc:docChgLst>
  <pc:docChgLst>
    <pc:chgData name="NGUYỄN VĂN ĐẠT" userId="6517ba26-bba4-4179-8e6e-f696ab4d8173" providerId="ADAL" clId="{DA3F8373-D980-40D8-96A5-1AF4B55CCEF0}"/>
    <pc:docChg chg="undo custSel addSld delSld modSld sldOrd">
      <pc:chgData name="NGUYỄN VĂN ĐẠT" userId="6517ba26-bba4-4179-8e6e-f696ab4d8173" providerId="ADAL" clId="{DA3F8373-D980-40D8-96A5-1AF4B55CCEF0}" dt="2021-07-01T06:37:05.645" v="1715" actId="478"/>
      <pc:docMkLst>
        <pc:docMk/>
      </pc:docMkLst>
      <pc:sldChg chg="addSp delSp modSp del mod modAnim">
        <pc:chgData name="NGUYỄN VĂN ĐẠT" userId="6517ba26-bba4-4179-8e6e-f696ab4d8173" providerId="ADAL" clId="{DA3F8373-D980-40D8-96A5-1AF4B55CCEF0}" dt="2021-07-01T01:16:00.944" v="232" actId="47"/>
        <pc:sldMkLst>
          <pc:docMk/>
          <pc:sldMk cId="416311557" sldId="258"/>
        </pc:sldMkLst>
        <pc:spChg chg="mod">
          <ac:chgData name="NGUYỄN VĂN ĐẠT" userId="6517ba26-bba4-4179-8e6e-f696ab4d8173" providerId="ADAL" clId="{DA3F8373-D980-40D8-96A5-1AF4B55CCEF0}" dt="2021-07-01T01:14:43.949" v="214" actId="26606"/>
          <ac:spMkLst>
            <pc:docMk/>
            <pc:sldMk cId="416311557" sldId="258"/>
            <ac:spMk id="5" creationId="{AF14DD7D-E861-45BB-9972-EDC6F4E552D8}"/>
          </ac:spMkLst>
        </pc:spChg>
        <pc:spChg chg="mod ord">
          <ac:chgData name="NGUYỄN VĂN ĐẠT" userId="6517ba26-bba4-4179-8e6e-f696ab4d8173" providerId="ADAL" clId="{DA3F8373-D980-40D8-96A5-1AF4B55CCEF0}" dt="2021-07-01T01:14:43.949" v="214" actId="26606"/>
          <ac:spMkLst>
            <pc:docMk/>
            <pc:sldMk cId="416311557" sldId="258"/>
            <ac:spMk id="7" creationId="{FD0F6DB0-4857-406F-9612-06E565306EC2}"/>
          </ac:spMkLst>
        </pc:spChg>
        <pc:spChg chg="add mod">
          <ac:chgData name="NGUYỄN VĂN ĐẠT" userId="6517ba26-bba4-4179-8e6e-f696ab4d8173" providerId="ADAL" clId="{DA3F8373-D980-40D8-96A5-1AF4B55CCEF0}" dt="2021-07-01T01:13:28.156" v="205" actId="123"/>
          <ac:spMkLst>
            <pc:docMk/>
            <pc:sldMk cId="416311557" sldId="258"/>
            <ac:spMk id="8" creationId="{3240B3DE-EDAE-4865-A15B-9EA9286A7A19}"/>
          </ac:spMkLst>
        </pc:spChg>
        <pc:spChg chg="mod">
          <ac:chgData name="NGUYỄN VĂN ĐẠT" userId="6517ba26-bba4-4179-8e6e-f696ab4d8173" providerId="ADAL" clId="{DA3F8373-D980-40D8-96A5-1AF4B55CCEF0}" dt="2021-07-01T01:15:19.491" v="220" actId="1076"/>
          <ac:spMkLst>
            <pc:docMk/>
            <pc:sldMk cId="416311557" sldId="258"/>
            <ac:spMk id="15" creationId="{34BADC97-ABE6-4C14-8139-D16104296DDE}"/>
          </ac:spMkLst>
        </pc:spChg>
        <pc:spChg chg="del">
          <ac:chgData name="NGUYỄN VĂN ĐẠT" userId="6517ba26-bba4-4179-8e6e-f696ab4d8173" providerId="ADAL" clId="{DA3F8373-D980-40D8-96A5-1AF4B55CCEF0}" dt="2021-07-01T01:13:05.317" v="199" actId="26606"/>
          <ac:spMkLst>
            <pc:docMk/>
            <pc:sldMk cId="416311557" sldId="258"/>
            <ac:spMk id="23" creationId="{665DBBEF-238B-476B-96AB-8AAC3224ECEA}"/>
          </ac:spMkLst>
        </pc:spChg>
        <pc:spChg chg="del">
          <ac:chgData name="NGUYỄN VĂN ĐẠT" userId="6517ba26-bba4-4179-8e6e-f696ab4d8173" providerId="ADAL" clId="{DA3F8373-D980-40D8-96A5-1AF4B55CCEF0}" dt="2021-07-01T01:13:05.317" v="199" actId="26606"/>
          <ac:spMkLst>
            <pc:docMk/>
            <pc:sldMk cId="416311557" sldId="258"/>
            <ac:spMk id="25" creationId="{3FCFB1DE-0B7E-48CC-BA90-B2AB0889F9D6}"/>
          </ac:spMkLst>
        </pc:spChg>
        <pc:spChg chg="add del">
          <ac:chgData name="NGUYỄN VĂN ĐẠT" userId="6517ba26-bba4-4179-8e6e-f696ab4d8173" providerId="ADAL" clId="{DA3F8373-D980-40D8-96A5-1AF4B55CCEF0}" dt="2021-07-01T01:14:43.949" v="214" actId="26606"/>
          <ac:spMkLst>
            <pc:docMk/>
            <pc:sldMk cId="416311557" sldId="258"/>
            <ac:spMk id="30" creationId="{823AC064-BC96-4F32-8AE1-B2FD38754823}"/>
          </ac:spMkLst>
        </pc:spChg>
        <pc:spChg chg="add">
          <ac:chgData name="NGUYỄN VĂN ĐẠT" userId="6517ba26-bba4-4179-8e6e-f696ab4d8173" providerId="ADAL" clId="{DA3F8373-D980-40D8-96A5-1AF4B55CCEF0}" dt="2021-07-01T01:14:43.949" v="214" actId="26606"/>
          <ac:spMkLst>
            <pc:docMk/>
            <pc:sldMk cId="416311557" sldId="258"/>
            <ac:spMk id="39" creationId="{70BDD0CE-06A4-404B-8A13-580229C1C923}"/>
          </ac:spMkLst>
        </pc:spChg>
        <pc:spChg chg="add">
          <ac:chgData name="NGUYỄN VĂN ĐẠT" userId="6517ba26-bba4-4179-8e6e-f696ab4d8173" providerId="ADAL" clId="{DA3F8373-D980-40D8-96A5-1AF4B55CCEF0}" dt="2021-07-01T01:14:43.949" v="214" actId="26606"/>
          <ac:spMkLst>
            <pc:docMk/>
            <pc:sldMk cId="416311557" sldId="258"/>
            <ac:spMk id="41" creationId="{EE9899FA-8881-472C-AA59-D08A89CA8AEF}"/>
          </ac:spMkLst>
        </pc:spChg>
        <pc:spChg chg="add">
          <ac:chgData name="NGUYỄN VĂN ĐẠT" userId="6517ba26-bba4-4179-8e6e-f696ab4d8173" providerId="ADAL" clId="{DA3F8373-D980-40D8-96A5-1AF4B55CCEF0}" dt="2021-07-01T01:14:43.949" v="214" actId="26606"/>
          <ac:spMkLst>
            <pc:docMk/>
            <pc:sldMk cId="416311557" sldId="258"/>
            <ac:spMk id="43" creationId="{080B7D90-3DF1-4514-B26D-616BE35553C9}"/>
          </ac:spMkLst>
        </pc:spChg>
        <pc:cxnChg chg="add del">
          <ac:chgData name="NGUYỄN VĂN ĐẠT" userId="6517ba26-bba4-4179-8e6e-f696ab4d8173" providerId="ADAL" clId="{DA3F8373-D980-40D8-96A5-1AF4B55CCEF0}" dt="2021-07-01T01:14:43.949" v="214" actId="26606"/>
          <ac:cxnSpMkLst>
            <pc:docMk/>
            <pc:sldMk cId="416311557" sldId="258"/>
            <ac:cxnSpMk id="32" creationId="{7E7C77BC-7138-40B1-A15B-20F57A494629}"/>
          </ac:cxnSpMkLst>
        </pc:cxnChg>
        <pc:cxnChg chg="add del">
          <ac:chgData name="NGUYỄN VĂN ĐẠT" userId="6517ba26-bba4-4179-8e6e-f696ab4d8173" providerId="ADAL" clId="{DA3F8373-D980-40D8-96A5-1AF4B55CCEF0}" dt="2021-07-01T01:14:43.949" v="214" actId="26606"/>
          <ac:cxnSpMkLst>
            <pc:docMk/>
            <pc:sldMk cId="416311557" sldId="258"/>
            <ac:cxnSpMk id="34" creationId="{DB146403-F3D6-484B-B2ED-97F9565D0370}"/>
          </ac:cxnSpMkLst>
        </pc:cxnChg>
      </pc:sldChg>
      <pc:sldChg chg="addSp delSp modSp mod ord addAnim delAnim modAnim">
        <pc:chgData name="NGUYỄN VĂN ĐẠT" userId="6517ba26-bba4-4179-8e6e-f696ab4d8173" providerId="ADAL" clId="{DA3F8373-D980-40D8-96A5-1AF4B55CCEF0}" dt="2021-07-01T06:30:59.084" v="1687" actId="58"/>
        <pc:sldMkLst>
          <pc:docMk/>
          <pc:sldMk cId="76320694" sldId="259"/>
        </pc:sldMkLst>
        <pc:spChg chg="mod">
          <ac:chgData name="NGUYỄN VĂN ĐẠT" userId="6517ba26-bba4-4179-8e6e-f696ab4d8173" providerId="ADAL" clId="{DA3F8373-D980-40D8-96A5-1AF4B55CCEF0}" dt="2021-07-01T01:13:47.938" v="206" actId="26606"/>
          <ac:spMkLst>
            <pc:docMk/>
            <pc:sldMk cId="76320694" sldId="259"/>
            <ac:spMk id="5" creationId="{AF14DD7D-E861-45BB-9972-EDC6F4E552D8}"/>
          </ac:spMkLst>
        </pc:spChg>
        <pc:spChg chg="del mod ord">
          <ac:chgData name="NGUYỄN VĂN ĐẠT" userId="6517ba26-bba4-4179-8e6e-f696ab4d8173" providerId="ADAL" clId="{DA3F8373-D980-40D8-96A5-1AF4B55CCEF0}" dt="2021-07-01T01:15:10.897" v="217" actId="478"/>
          <ac:spMkLst>
            <pc:docMk/>
            <pc:sldMk cId="76320694" sldId="259"/>
            <ac:spMk id="7" creationId="{FD0F6DB0-4857-406F-9612-06E565306EC2}"/>
          </ac:spMkLst>
        </pc:spChg>
        <pc:spChg chg="add mod">
          <ac:chgData name="NGUYỄN VĂN ĐẠT" userId="6517ba26-bba4-4179-8e6e-f696ab4d8173" providerId="ADAL" clId="{DA3F8373-D980-40D8-96A5-1AF4B55CCEF0}" dt="2021-07-01T02:26:43.163" v="1554"/>
          <ac:spMkLst>
            <pc:docMk/>
            <pc:sldMk cId="76320694" sldId="259"/>
            <ac:spMk id="8" creationId="{D3E12F82-4A75-49F0-8F14-5D38B4AC13C1}"/>
          </ac:spMkLst>
        </pc:spChg>
        <pc:spChg chg="add del mod">
          <ac:chgData name="NGUYỄN VĂN ĐẠT" userId="6517ba26-bba4-4179-8e6e-f696ab4d8173" providerId="ADAL" clId="{DA3F8373-D980-40D8-96A5-1AF4B55CCEF0}" dt="2021-07-01T01:19:58.516" v="316" actId="478"/>
          <ac:spMkLst>
            <pc:docMk/>
            <pc:sldMk cId="76320694" sldId="259"/>
            <ac:spMk id="14" creationId="{75A0A9BA-63C0-4139-BC97-4AF8E8E327F9}"/>
          </ac:spMkLst>
        </pc:spChg>
        <pc:spChg chg="add del mod ord">
          <ac:chgData name="NGUYỄN VĂN ĐẠT" userId="6517ba26-bba4-4179-8e6e-f696ab4d8173" providerId="ADAL" clId="{DA3F8373-D980-40D8-96A5-1AF4B55CCEF0}" dt="2021-07-01T02:29:55.085" v="1611" actId="1036"/>
          <ac:spMkLst>
            <pc:docMk/>
            <pc:sldMk cId="76320694" sldId="259"/>
            <ac:spMk id="15" creationId="{34BADC97-ABE6-4C14-8139-D16104296DDE}"/>
          </ac:spMkLst>
        </pc:spChg>
        <pc:spChg chg="add mod">
          <ac:chgData name="NGUYỄN VĂN ĐẠT" userId="6517ba26-bba4-4179-8e6e-f696ab4d8173" providerId="ADAL" clId="{DA3F8373-D980-40D8-96A5-1AF4B55CCEF0}" dt="2021-07-01T02:29:48.532" v="1579" actId="255"/>
          <ac:spMkLst>
            <pc:docMk/>
            <pc:sldMk cId="76320694" sldId="259"/>
            <ac:spMk id="16" creationId="{B34F4C14-3F57-42D1-9DA1-28F9D0094FA8}"/>
          </ac:spMkLst>
        </pc:spChg>
        <pc:spChg chg="add del mod">
          <ac:chgData name="NGUYỄN VĂN ĐẠT" userId="6517ba26-bba4-4179-8e6e-f696ab4d8173" providerId="ADAL" clId="{DA3F8373-D980-40D8-96A5-1AF4B55CCEF0}" dt="2021-07-01T01:27:51.402" v="604" actId="478"/>
          <ac:spMkLst>
            <pc:docMk/>
            <pc:sldMk cId="76320694" sldId="259"/>
            <ac:spMk id="17" creationId="{2ABD0ABB-90C5-4508-8A47-5D5CEC63E2C1}"/>
          </ac:spMkLst>
        </pc:spChg>
        <pc:spChg chg="add mod">
          <ac:chgData name="NGUYỄN VĂN ĐẠT" userId="6517ba26-bba4-4179-8e6e-f696ab4d8173" providerId="ADAL" clId="{DA3F8373-D980-40D8-96A5-1AF4B55CCEF0}" dt="2021-07-01T02:29:57.715" v="1612" actId="1076"/>
          <ac:spMkLst>
            <pc:docMk/>
            <pc:sldMk cId="76320694" sldId="259"/>
            <ac:spMk id="18" creationId="{02061962-E4D8-4BF5-88BC-6BB71688D7F9}"/>
          </ac:spMkLst>
        </pc:spChg>
        <pc:spChg chg="add mod">
          <ac:chgData name="NGUYỄN VĂN ĐẠT" userId="6517ba26-bba4-4179-8e6e-f696ab4d8173" providerId="ADAL" clId="{DA3F8373-D980-40D8-96A5-1AF4B55CCEF0}" dt="2021-07-01T02:29:48.532" v="1579" actId="255"/>
          <ac:spMkLst>
            <pc:docMk/>
            <pc:sldMk cId="76320694" sldId="259"/>
            <ac:spMk id="19" creationId="{37A52786-D87F-4DFA-8FE1-A784167C4B86}"/>
          </ac:spMkLst>
        </pc:spChg>
        <pc:spChg chg="add mod">
          <ac:chgData name="NGUYỄN VĂN ĐẠT" userId="6517ba26-bba4-4179-8e6e-f696ab4d8173" providerId="ADAL" clId="{DA3F8373-D980-40D8-96A5-1AF4B55CCEF0}" dt="2021-07-01T06:30:59.084" v="1687" actId="58"/>
          <ac:spMkLst>
            <pc:docMk/>
            <pc:sldMk cId="76320694" sldId="259"/>
            <ac:spMk id="20" creationId="{F5638C26-B636-4312-96B5-6697007C72D4}"/>
          </ac:spMkLst>
        </pc:spChg>
        <pc:spChg chg="add mod">
          <ac:chgData name="NGUYỄN VĂN ĐẠT" userId="6517ba26-bba4-4179-8e6e-f696ab4d8173" providerId="ADAL" clId="{DA3F8373-D980-40D8-96A5-1AF4B55CCEF0}" dt="2021-07-01T02:33:06.215" v="1680" actId="1076"/>
          <ac:spMkLst>
            <pc:docMk/>
            <pc:sldMk cId="76320694" sldId="259"/>
            <ac:spMk id="21" creationId="{A7A4FEB6-E70F-4F8B-A9D6-697197ABE350}"/>
          </ac:spMkLst>
        </pc:spChg>
        <pc:spChg chg="del">
          <ac:chgData name="NGUYỄN VĂN ĐẠT" userId="6517ba26-bba4-4179-8e6e-f696ab4d8173" providerId="ADAL" clId="{DA3F8373-D980-40D8-96A5-1AF4B55CCEF0}" dt="2021-07-01T01:12:25.075" v="191" actId="26606"/>
          <ac:spMkLst>
            <pc:docMk/>
            <pc:sldMk cId="76320694" sldId="259"/>
            <ac:spMk id="23" creationId="{665DBBEF-238B-476B-96AB-8AAC3224ECEA}"/>
          </ac:spMkLst>
        </pc:spChg>
        <pc:spChg chg="add mod">
          <ac:chgData name="NGUYỄN VĂN ĐẠT" userId="6517ba26-bba4-4179-8e6e-f696ab4d8173" providerId="ADAL" clId="{DA3F8373-D980-40D8-96A5-1AF4B55CCEF0}" dt="2021-07-01T02:30:11.406" v="1648" actId="1036"/>
          <ac:spMkLst>
            <pc:docMk/>
            <pc:sldMk cId="76320694" sldId="259"/>
            <ac:spMk id="24" creationId="{9AB9584C-8F09-4971-BBAB-477CA6E13AF4}"/>
          </ac:spMkLst>
        </pc:spChg>
        <pc:spChg chg="del">
          <ac:chgData name="NGUYỄN VĂN ĐẠT" userId="6517ba26-bba4-4179-8e6e-f696ab4d8173" providerId="ADAL" clId="{DA3F8373-D980-40D8-96A5-1AF4B55CCEF0}" dt="2021-07-01T01:12:25.075" v="191" actId="26606"/>
          <ac:spMkLst>
            <pc:docMk/>
            <pc:sldMk cId="76320694" sldId="259"/>
            <ac:spMk id="25" creationId="{3FCFB1DE-0B7E-48CC-BA90-B2AB0889F9D6}"/>
          </ac:spMkLst>
        </pc:spChg>
        <pc:spChg chg="add mod">
          <ac:chgData name="NGUYỄN VĂN ĐẠT" userId="6517ba26-bba4-4179-8e6e-f696ab4d8173" providerId="ADAL" clId="{DA3F8373-D980-40D8-96A5-1AF4B55CCEF0}" dt="2021-07-01T02:33:06.215" v="1680" actId="1076"/>
          <ac:spMkLst>
            <pc:docMk/>
            <pc:sldMk cId="76320694" sldId="259"/>
            <ac:spMk id="26" creationId="{C173D062-C063-483F-B34B-6FAF69CAF485}"/>
          </ac:spMkLst>
        </pc:spChg>
        <pc:spChg chg="add del">
          <ac:chgData name="NGUYỄN VĂN ĐẠT" userId="6517ba26-bba4-4179-8e6e-f696ab4d8173" providerId="ADAL" clId="{DA3F8373-D980-40D8-96A5-1AF4B55CCEF0}" dt="2021-07-01T01:13:47.938" v="206" actId="26606"/>
          <ac:spMkLst>
            <pc:docMk/>
            <pc:sldMk cId="76320694" sldId="259"/>
            <ac:spMk id="30" creationId="{823AC064-BC96-4F32-8AE1-B2FD38754823}"/>
          </ac:spMkLst>
        </pc:spChg>
        <pc:spChg chg="add">
          <ac:chgData name="NGUYỄN VĂN ĐẠT" userId="6517ba26-bba4-4179-8e6e-f696ab4d8173" providerId="ADAL" clId="{DA3F8373-D980-40D8-96A5-1AF4B55CCEF0}" dt="2021-07-01T01:13:47.938" v="206" actId="26606"/>
          <ac:spMkLst>
            <pc:docMk/>
            <pc:sldMk cId="76320694" sldId="259"/>
            <ac:spMk id="39" creationId="{70BDD0CE-06A4-404B-8A13-580229C1C923}"/>
          </ac:spMkLst>
        </pc:spChg>
        <pc:spChg chg="add">
          <ac:chgData name="NGUYỄN VĂN ĐẠT" userId="6517ba26-bba4-4179-8e6e-f696ab4d8173" providerId="ADAL" clId="{DA3F8373-D980-40D8-96A5-1AF4B55CCEF0}" dt="2021-07-01T01:13:47.938" v="206" actId="26606"/>
          <ac:spMkLst>
            <pc:docMk/>
            <pc:sldMk cId="76320694" sldId="259"/>
            <ac:spMk id="41" creationId="{EE9899FA-8881-472C-AA59-D08A89CA8AEF}"/>
          </ac:spMkLst>
        </pc:spChg>
        <pc:spChg chg="add">
          <ac:chgData name="NGUYỄN VĂN ĐẠT" userId="6517ba26-bba4-4179-8e6e-f696ab4d8173" providerId="ADAL" clId="{DA3F8373-D980-40D8-96A5-1AF4B55CCEF0}" dt="2021-07-01T01:13:47.938" v="206" actId="26606"/>
          <ac:spMkLst>
            <pc:docMk/>
            <pc:sldMk cId="76320694" sldId="259"/>
            <ac:spMk id="43" creationId="{080B7D90-3DF1-4514-B26D-616BE35553C9}"/>
          </ac:spMkLst>
        </pc:spChg>
        <pc:picChg chg="add del mod">
          <ac:chgData name="NGUYỄN VĂN ĐẠT" userId="6517ba26-bba4-4179-8e6e-f696ab4d8173" providerId="ADAL" clId="{DA3F8373-D980-40D8-96A5-1AF4B55CCEF0}" dt="2021-07-01T02:26:24.301" v="1550" actId="478"/>
          <ac:picMkLst>
            <pc:docMk/>
            <pc:sldMk cId="76320694" sldId="259"/>
            <ac:picMk id="3" creationId="{F0F6CF32-A1D0-4B8A-9DAE-CB6155807516}"/>
          </ac:picMkLst>
        </pc:picChg>
        <pc:cxnChg chg="add del">
          <ac:chgData name="NGUYỄN VĂN ĐẠT" userId="6517ba26-bba4-4179-8e6e-f696ab4d8173" providerId="ADAL" clId="{DA3F8373-D980-40D8-96A5-1AF4B55CCEF0}" dt="2021-07-01T01:13:47.938" v="206" actId="26606"/>
          <ac:cxnSpMkLst>
            <pc:docMk/>
            <pc:sldMk cId="76320694" sldId="259"/>
            <ac:cxnSpMk id="32" creationId="{7E7C77BC-7138-40B1-A15B-20F57A494629}"/>
          </ac:cxnSpMkLst>
        </pc:cxnChg>
        <pc:cxnChg chg="add del">
          <ac:chgData name="NGUYỄN VĂN ĐẠT" userId="6517ba26-bba4-4179-8e6e-f696ab4d8173" providerId="ADAL" clId="{DA3F8373-D980-40D8-96A5-1AF4B55CCEF0}" dt="2021-07-01T01:13:47.938" v="206" actId="26606"/>
          <ac:cxnSpMkLst>
            <pc:docMk/>
            <pc:sldMk cId="76320694" sldId="259"/>
            <ac:cxnSpMk id="34" creationId="{DB146403-F3D6-484B-B2ED-97F9565D0370}"/>
          </ac:cxnSpMkLst>
        </pc:cxnChg>
      </pc:sldChg>
      <pc:sldChg chg="delSp del">
        <pc:chgData name="NGUYỄN VĂN ĐẠT" userId="6517ba26-bba4-4179-8e6e-f696ab4d8173" providerId="ADAL" clId="{DA3F8373-D980-40D8-96A5-1AF4B55CCEF0}" dt="2021-07-01T01:59:48.293" v="1189" actId="47"/>
        <pc:sldMkLst>
          <pc:docMk/>
          <pc:sldMk cId="888809456" sldId="260"/>
        </pc:sldMkLst>
        <pc:picChg chg="del">
          <ac:chgData name="NGUYỄN VĂN ĐẠT" userId="6517ba26-bba4-4179-8e6e-f696ab4d8173" providerId="ADAL" clId="{DA3F8373-D980-40D8-96A5-1AF4B55CCEF0}" dt="2021-07-01T01:59:25.460" v="1180" actId="21"/>
          <ac:picMkLst>
            <pc:docMk/>
            <pc:sldMk cId="888809456" sldId="260"/>
            <ac:picMk id="4098" creationId="{069F9222-41EF-4E1F-B9D4-D3E4B0DCAA70}"/>
          </ac:picMkLst>
        </pc:picChg>
      </pc:sldChg>
      <pc:sldChg chg="delSp del">
        <pc:chgData name="NGUYỄN VĂN ĐẠT" userId="6517ba26-bba4-4179-8e6e-f696ab4d8173" providerId="ADAL" clId="{DA3F8373-D980-40D8-96A5-1AF4B55CCEF0}" dt="2021-07-01T01:59:49.548" v="1190" actId="47"/>
        <pc:sldMkLst>
          <pc:docMk/>
          <pc:sldMk cId="457328803" sldId="261"/>
        </pc:sldMkLst>
        <pc:picChg chg="del">
          <ac:chgData name="NGUYỄN VĂN ĐẠT" userId="6517ba26-bba4-4179-8e6e-f696ab4d8173" providerId="ADAL" clId="{DA3F8373-D980-40D8-96A5-1AF4B55CCEF0}" dt="2021-07-01T01:59:37.915" v="1185" actId="21"/>
          <ac:picMkLst>
            <pc:docMk/>
            <pc:sldMk cId="457328803" sldId="261"/>
            <ac:picMk id="5122" creationId="{64367D3A-02A9-4D57-876F-064A94B27672}"/>
          </ac:picMkLst>
        </pc:picChg>
      </pc:sldChg>
      <pc:sldChg chg="delSp modSp del modAnim">
        <pc:chgData name="NGUYỄN VĂN ĐẠT" userId="6517ba26-bba4-4179-8e6e-f696ab4d8173" providerId="ADAL" clId="{DA3F8373-D980-40D8-96A5-1AF4B55CCEF0}" dt="2021-07-01T02:02:03.164" v="1284" actId="47"/>
        <pc:sldMkLst>
          <pc:docMk/>
          <pc:sldMk cId="4204336326" sldId="262"/>
        </pc:sldMkLst>
        <pc:picChg chg="del mod">
          <ac:chgData name="NGUYỄN VĂN ĐẠT" userId="6517ba26-bba4-4179-8e6e-f696ab4d8173" providerId="ADAL" clId="{DA3F8373-D980-40D8-96A5-1AF4B55CCEF0}" dt="2021-07-01T02:01:29.090" v="1240" actId="21"/>
          <ac:picMkLst>
            <pc:docMk/>
            <pc:sldMk cId="4204336326" sldId="262"/>
            <ac:picMk id="10" creationId="{EAA6C2C5-5B56-4248-BD08-50F6B7C6DB8E}"/>
          </ac:picMkLst>
        </pc:picChg>
        <pc:picChg chg="del">
          <ac:chgData name="NGUYỄN VĂN ĐẠT" userId="6517ba26-bba4-4179-8e6e-f696ab4d8173" providerId="ADAL" clId="{DA3F8373-D980-40D8-96A5-1AF4B55CCEF0}" dt="2021-07-01T02:01:29.090" v="1240" actId="21"/>
          <ac:picMkLst>
            <pc:docMk/>
            <pc:sldMk cId="4204336326" sldId="262"/>
            <ac:picMk id="6148" creationId="{F1D8F76B-A4B2-46A1-B1AB-1AE1190AD90E}"/>
          </ac:picMkLst>
        </pc:picChg>
      </pc:sldChg>
      <pc:sldChg chg="del">
        <pc:chgData name="NGUYỄN VĂN ĐẠT" userId="6517ba26-bba4-4179-8e6e-f696ab4d8173" providerId="ADAL" clId="{DA3F8373-D980-40D8-96A5-1AF4B55CCEF0}" dt="2021-07-01T01:56:06.658" v="1109" actId="47"/>
        <pc:sldMkLst>
          <pc:docMk/>
          <pc:sldMk cId="699007107" sldId="263"/>
        </pc:sldMkLst>
      </pc:sldChg>
      <pc:sldChg chg="modSp del mod">
        <pc:chgData name="NGUYỄN VĂN ĐẠT" userId="6517ba26-bba4-4179-8e6e-f696ab4d8173" providerId="ADAL" clId="{DA3F8373-D980-40D8-96A5-1AF4B55CCEF0}" dt="2021-07-01T01:58:24.675" v="1147" actId="47"/>
        <pc:sldMkLst>
          <pc:docMk/>
          <pc:sldMk cId="1374419065" sldId="264"/>
        </pc:sldMkLst>
        <pc:spChg chg="mod">
          <ac:chgData name="NGUYỄN VĂN ĐẠT" userId="6517ba26-bba4-4179-8e6e-f696ab4d8173" providerId="ADAL" clId="{DA3F8373-D980-40D8-96A5-1AF4B55CCEF0}" dt="2021-07-01T01:57:30.358" v="1118" actId="21"/>
          <ac:spMkLst>
            <pc:docMk/>
            <pc:sldMk cId="1374419065" sldId="264"/>
            <ac:spMk id="7" creationId="{FD0F6DB0-4857-406F-9612-06E565306EC2}"/>
          </ac:spMkLst>
        </pc:spChg>
      </pc:sldChg>
      <pc:sldChg chg="del">
        <pc:chgData name="NGUYỄN VĂN ĐẠT" userId="6517ba26-bba4-4179-8e6e-f696ab4d8173" providerId="ADAL" clId="{DA3F8373-D980-40D8-96A5-1AF4B55CCEF0}" dt="2021-07-01T01:08:41.589" v="133" actId="47"/>
        <pc:sldMkLst>
          <pc:docMk/>
          <pc:sldMk cId="3974580988" sldId="266"/>
        </pc:sldMkLst>
      </pc:sldChg>
      <pc:sldChg chg="del">
        <pc:chgData name="NGUYỄN VĂN ĐẠT" userId="6517ba26-bba4-4179-8e6e-f696ab4d8173" providerId="ADAL" clId="{DA3F8373-D980-40D8-96A5-1AF4B55CCEF0}" dt="2021-07-01T01:56:09.100" v="1110" actId="47"/>
        <pc:sldMkLst>
          <pc:docMk/>
          <pc:sldMk cId="2843408691" sldId="267"/>
        </pc:sldMkLst>
      </pc:sldChg>
      <pc:sldChg chg="delSp del">
        <pc:chgData name="NGUYỄN VĂN ĐẠT" userId="6517ba26-bba4-4179-8e6e-f696ab4d8173" providerId="ADAL" clId="{DA3F8373-D980-40D8-96A5-1AF4B55CCEF0}" dt="2021-07-01T02:02:04.155" v="1285" actId="47"/>
        <pc:sldMkLst>
          <pc:docMk/>
          <pc:sldMk cId="140450531" sldId="268"/>
        </pc:sldMkLst>
        <pc:picChg chg="del">
          <ac:chgData name="NGUYỄN VĂN ĐẠT" userId="6517ba26-bba4-4179-8e6e-f696ab4d8173" providerId="ADAL" clId="{DA3F8373-D980-40D8-96A5-1AF4B55CCEF0}" dt="2021-07-01T02:01:44.783" v="1246" actId="21"/>
          <ac:picMkLst>
            <pc:docMk/>
            <pc:sldMk cId="140450531" sldId="268"/>
            <ac:picMk id="7170" creationId="{ED65CAE4-6256-4453-A140-4826666BC1F1}"/>
          </ac:picMkLst>
        </pc:picChg>
      </pc:sldChg>
      <pc:sldChg chg="addSp delSp modSp add mod modAnim">
        <pc:chgData name="NGUYỄN VĂN ĐẠT" userId="6517ba26-bba4-4179-8e6e-f696ab4d8173" providerId="ADAL" clId="{DA3F8373-D980-40D8-96A5-1AF4B55CCEF0}" dt="2021-07-01T01:41:12.962" v="782" actId="21"/>
        <pc:sldMkLst>
          <pc:docMk/>
          <pc:sldMk cId="3988237195" sldId="270"/>
        </pc:sldMkLst>
        <pc:spChg chg="add mod">
          <ac:chgData name="NGUYỄN VĂN ĐẠT" userId="6517ba26-bba4-4179-8e6e-f696ab4d8173" providerId="ADAL" clId="{DA3F8373-D980-40D8-96A5-1AF4B55CCEF0}" dt="2021-07-01T01:22:14.605" v="360" actId="1035"/>
          <ac:spMkLst>
            <pc:docMk/>
            <pc:sldMk cId="3988237195" sldId="270"/>
            <ac:spMk id="2" creationId="{53DFC9C5-EB62-431B-9F6A-184557D50DE5}"/>
          </ac:spMkLst>
        </pc:spChg>
        <pc:spChg chg="mod">
          <ac:chgData name="NGUYỄN VĂN ĐẠT" userId="6517ba26-bba4-4179-8e6e-f696ab4d8173" providerId="ADAL" clId="{DA3F8373-D980-40D8-96A5-1AF4B55CCEF0}" dt="2021-07-01T01:21:27.056" v="339" actId="20577"/>
          <ac:spMkLst>
            <pc:docMk/>
            <pc:sldMk cId="3988237195" sldId="270"/>
            <ac:spMk id="7" creationId="{FD0F6DB0-4857-406F-9612-06E565306EC2}"/>
          </ac:spMkLst>
        </pc:spChg>
        <pc:spChg chg="add mod">
          <ac:chgData name="NGUYỄN VĂN ĐẠT" userId="6517ba26-bba4-4179-8e6e-f696ab4d8173" providerId="ADAL" clId="{DA3F8373-D980-40D8-96A5-1AF4B55CCEF0}" dt="2021-07-01T01:22:14.605" v="360" actId="1035"/>
          <ac:spMkLst>
            <pc:docMk/>
            <pc:sldMk cId="3988237195" sldId="270"/>
            <ac:spMk id="12" creationId="{7B60A895-62EB-49A5-ACC7-1B5FF75B9709}"/>
          </ac:spMkLst>
        </pc:spChg>
        <pc:spChg chg="add mod">
          <ac:chgData name="NGUYỄN VĂN ĐẠT" userId="6517ba26-bba4-4179-8e6e-f696ab4d8173" providerId="ADAL" clId="{DA3F8373-D980-40D8-96A5-1AF4B55CCEF0}" dt="2021-07-01T01:21:58.244" v="347" actId="571"/>
          <ac:spMkLst>
            <pc:docMk/>
            <pc:sldMk cId="3988237195" sldId="270"/>
            <ac:spMk id="13" creationId="{12DCC46F-DEBB-4C71-AA5A-44F9D53E952A}"/>
          </ac:spMkLst>
        </pc:spChg>
        <pc:spChg chg="del mod">
          <ac:chgData name="NGUYỄN VĂN ĐẠT" userId="6517ba26-bba4-4179-8e6e-f696ab4d8173" providerId="ADAL" clId="{DA3F8373-D980-40D8-96A5-1AF4B55CCEF0}" dt="2021-07-01T01:41:12.962" v="782" actId="21"/>
          <ac:spMkLst>
            <pc:docMk/>
            <pc:sldMk cId="3988237195" sldId="270"/>
            <ac:spMk id="15" creationId="{34BADC97-ABE6-4C14-8139-D16104296DDE}"/>
          </ac:spMkLst>
        </pc:spChg>
        <pc:picChg chg="add mod">
          <ac:chgData name="NGUYỄN VĂN ĐẠT" userId="6517ba26-bba4-4179-8e6e-f696ab4d8173" providerId="ADAL" clId="{DA3F8373-D980-40D8-96A5-1AF4B55CCEF0}" dt="2021-07-01T01:22:14.605" v="360" actId="1035"/>
          <ac:picMkLst>
            <pc:docMk/>
            <pc:sldMk cId="3988237195" sldId="270"/>
            <ac:picMk id="1026" creationId="{B36FD59E-1499-421B-9071-A30A13C66D19}"/>
          </ac:picMkLst>
        </pc:picChg>
        <pc:picChg chg="add mod">
          <ac:chgData name="NGUYỄN VĂN ĐẠT" userId="6517ba26-bba4-4179-8e6e-f696ab4d8173" providerId="ADAL" clId="{DA3F8373-D980-40D8-96A5-1AF4B55CCEF0}" dt="2021-07-01T01:22:14.605" v="360" actId="1035"/>
          <ac:picMkLst>
            <pc:docMk/>
            <pc:sldMk cId="3988237195" sldId="270"/>
            <ac:picMk id="1028" creationId="{F22D3DBB-84FD-4062-B78D-49048ADCF872}"/>
          </ac:picMkLst>
        </pc:picChg>
      </pc:sldChg>
      <pc:sldChg chg="addSp modSp add mod ord modAnim">
        <pc:chgData name="NGUYỄN VĂN ĐẠT" userId="6517ba26-bba4-4179-8e6e-f696ab4d8173" providerId="ADAL" clId="{DA3F8373-D980-40D8-96A5-1AF4B55CCEF0}" dt="2021-07-01T02:33:40.185" v="1682" actId="1076"/>
        <pc:sldMkLst>
          <pc:docMk/>
          <pc:sldMk cId="1097339435" sldId="271"/>
        </pc:sldMkLst>
        <pc:spChg chg="mod">
          <ac:chgData name="NGUYỄN VĂN ĐẠT" userId="6517ba26-bba4-4179-8e6e-f696ab4d8173" providerId="ADAL" clId="{DA3F8373-D980-40D8-96A5-1AF4B55CCEF0}" dt="2021-07-01T02:33:40.185" v="1682" actId="1076"/>
          <ac:spMkLst>
            <pc:docMk/>
            <pc:sldMk cId="1097339435" sldId="271"/>
            <ac:spMk id="17" creationId="{2ABD0ABB-90C5-4508-8A47-5D5CEC63E2C1}"/>
          </ac:spMkLst>
        </pc:spChg>
        <pc:picChg chg="add mod">
          <ac:chgData name="NGUYỄN VĂN ĐẠT" userId="6517ba26-bba4-4179-8e6e-f696ab4d8173" providerId="ADAL" clId="{DA3F8373-D980-40D8-96A5-1AF4B55CCEF0}" dt="2021-07-01T01:25:24.907" v="495" actId="1076"/>
          <ac:picMkLst>
            <pc:docMk/>
            <pc:sldMk cId="1097339435" sldId="271"/>
            <ac:picMk id="2050" creationId="{D7343CCD-1AF0-46A9-B098-2F1C188B4692}"/>
          </ac:picMkLst>
        </pc:picChg>
      </pc:sldChg>
      <pc:sldChg chg="addSp delSp modSp add mod modAnim modNotesTx">
        <pc:chgData name="NGUYỄN VĂN ĐẠT" userId="6517ba26-bba4-4179-8e6e-f696ab4d8173" providerId="ADAL" clId="{DA3F8373-D980-40D8-96A5-1AF4B55CCEF0}" dt="2021-07-01T02:11:50.317" v="1344"/>
        <pc:sldMkLst>
          <pc:docMk/>
          <pc:sldMk cId="2824453473" sldId="272"/>
        </pc:sldMkLst>
        <pc:spChg chg="add del">
          <ac:chgData name="NGUYỄN VĂN ĐẠT" userId="6517ba26-bba4-4179-8e6e-f696ab4d8173" providerId="ADAL" clId="{DA3F8373-D980-40D8-96A5-1AF4B55CCEF0}" dt="2021-07-01T01:34:08.831" v="643"/>
          <ac:spMkLst>
            <pc:docMk/>
            <pc:sldMk cId="2824453473" sldId="272"/>
            <ac:spMk id="2" creationId="{52A837D3-F1F9-4C97-810D-C076D875A3F4}"/>
          </ac:spMkLst>
        </pc:spChg>
        <pc:spChg chg="add mod">
          <ac:chgData name="NGUYỄN VĂN ĐẠT" userId="6517ba26-bba4-4179-8e6e-f696ab4d8173" providerId="ADAL" clId="{DA3F8373-D980-40D8-96A5-1AF4B55CCEF0}" dt="2021-07-01T01:38:20.321" v="757" actId="1582"/>
          <ac:spMkLst>
            <pc:docMk/>
            <pc:sldMk cId="2824453473" sldId="272"/>
            <ac:spMk id="4" creationId="{42EFA811-7CDF-483E-A60D-6719F0332802}"/>
          </ac:spMkLst>
        </pc:spChg>
        <pc:spChg chg="add mod">
          <ac:chgData name="NGUYỄN VĂN ĐẠT" userId="6517ba26-bba4-4179-8e6e-f696ab4d8173" providerId="ADAL" clId="{DA3F8373-D980-40D8-96A5-1AF4B55CCEF0}" dt="2021-07-01T01:36:52.284" v="659" actId="20577"/>
          <ac:spMkLst>
            <pc:docMk/>
            <pc:sldMk cId="2824453473" sldId="272"/>
            <ac:spMk id="14" creationId="{9A3BE813-328A-4E81-8D57-555FFE61D098}"/>
          </ac:spMkLst>
        </pc:spChg>
        <pc:spChg chg="del">
          <ac:chgData name="NGUYỄN VĂN ĐẠT" userId="6517ba26-bba4-4179-8e6e-f696ab4d8173" providerId="ADAL" clId="{DA3F8373-D980-40D8-96A5-1AF4B55CCEF0}" dt="2021-07-01T01:32:24.776" v="635" actId="478"/>
          <ac:spMkLst>
            <pc:docMk/>
            <pc:sldMk cId="2824453473" sldId="272"/>
            <ac:spMk id="15" creationId="{34BADC97-ABE6-4C14-8139-D16104296DDE}"/>
          </ac:spMkLst>
        </pc:spChg>
        <pc:spChg chg="del">
          <ac:chgData name="NGUYỄN VĂN ĐẠT" userId="6517ba26-bba4-4179-8e6e-f696ab4d8173" providerId="ADAL" clId="{DA3F8373-D980-40D8-96A5-1AF4B55CCEF0}" dt="2021-07-01T01:32:24.776" v="635" actId="478"/>
          <ac:spMkLst>
            <pc:docMk/>
            <pc:sldMk cId="2824453473" sldId="272"/>
            <ac:spMk id="16" creationId="{B34F4C14-3F57-42D1-9DA1-28F9D0094FA8}"/>
          </ac:spMkLst>
        </pc:spChg>
        <pc:spChg chg="add mod">
          <ac:chgData name="NGUYỄN VĂN ĐẠT" userId="6517ba26-bba4-4179-8e6e-f696ab4d8173" providerId="ADAL" clId="{DA3F8373-D980-40D8-96A5-1AF4B55CCEF0}" dt="2021-07-01T01:39:04.070" v="771" actId="207"/>
          <ac:spMkLst>
            <pc:docMk/>
            <pc:sldMk cId="2824453473" sldId="272"/>
            <ac:spMk id="17" creationId="{839B3E24-F351-44F6-97EB-B583E0EBC166}"/>
          </ac:spMkLst>
        </pc:spChg>
        <pc:spChg chg="del">
          <ac:chgData name="NGUYỄN VĂN ĐẠT" userId="6517ba26-bba4-4179-8e6e-f696ab4d8173" providerId="ADAL" clId="{DA3F8373-D980-40D8-96A5-1AF4B55CCEF0}" dt="2021-07-01T01:32:24.776" v="635" actId="478"/>
          <ac:spMkLst>
            <pc:docMk/>
            <pc:sldMk cId="2824453473" sldId="272"/>
            <ac:spMk id="18" creationId="{02061962-E4D8-4BF5-88BC-6BB71688D7F9}"/>
          </ac:spMkLst>
        </pc:spChg>
        <pc:spChg chg="del">
          <ac:chgData name="NGUYỄN VĂN ĐẠT" userId="6517ba26-bba4-4179-8e6e-f696ab4d8173" providerId="ADAL" clId="{DA3F8373-D980-40D8-96A5-1AF4B55CCEF0}" dt="2021-07-01T01:32:24.776" v="635" actId="478"/>
          <ac:spMkLst>
            <pc:docMk/>
            <pc:sldMk cId="2824453473" sldId="272"/>
            <ac:spMk id="19" creationId="{37A52786-D87F-4DFA-8FE1-A784167C4B86}"/>
          </ac:spMkLst>
        </pc:spChg>
        <pc:spChg chg="del">
          <ac:chgData name="NGUYỄN VĂN ĐẠT" userId="6517ba26-bba4-4179-8e6e-f696ab4d8173" providerId="ADAL" clId="{DA3F8373-D980-40D8-96A5-1AF4B55CCEF0}" dt="2021-07-01T01:32:24.776" v="635" actId="478"/>
          <ac:spMkLst>
            <pc:docMk/>
            <pc:sldMk cId="2824453473" sldId="272"/>
            <ac:spMk id="20" creationId="{F5638C26-B636-4312-96B5-6697007C72D4}"/>
          </ac:spMkLst>
        </pc:spChg>
        <pc:spChg chg="del">
          <ac:chgData name="NGUYỄN VĂN ĐẠT" userId="6517ba26-bba4-4179-8e6e-f696ab4d8173" providerId="ADAL" clId="{DA3F8373-D980-40D8-96A5-1AF4B55CCEF0}" dt="2021-07-01T01:32:30.959" v="636" actId="478"/>
          <ac:spMkLst>
            <pc:docMk/>
            <pc:sldMk cId="2824453473" sldId="272"/>
            <ac:spMk id="21" creationId="{A7A4FEB6-E70F-4F8B-A9D6-697197ABE350}"/>
          </ac:spMkLst>
        </pc:spChg>
        <pc:spChg chg="add mod">
          <ac:chgData name="NGUYỄN VĂN ĐẠT" userId="6517ba26-bba4-4179-8e6e-f696ab4d8173" providerId="ADAL" clId="{DA3F8373-D980-40D8-96A5-1AF4B55CCEF0}" dt="2021-07-01T01:36:58.371" v="662" actId="571"/>
          <ac:spMkLst>
            <pc:docMk/>
            <pc:sldMk cId="2824453473" sldId="272"/>
            <ac:spMk id="22" creationId="{D415AFF1-F637-4015-A003-88FA0ECA793F}"/>
          </ac:spMkLst>
        </pc:spChg>
        <pc:spChg chg="add mod">
          <ac:chgData name="NGUYỄN VĂN ĐẠT" userId="6517ba26-bba4-4179-8e6e-f696ab4d8173" providerId="ADAL" clId="{DA3F8373-D980-40D8-96A5-1AF4B55CCEF0}" dt="2021-07-01T02:11:27.186" v="1338" actId="1035"/>
          <ac:spMkLst>
            <pc:docMk/>
            <pc:sldMk cId="2824453473" sldId="272"/>
            <ac:spMk id="23" creationId="{EAC249BD-782F-4581-AC00-46D7A80323C5}"/>
          </ac:spMkLst>
        </pc:spChg>
        <pc:spChg chg="add mod">
          <ac:chgData name="NGUYỄN VĂN ĐẠT" userId="6517ba26-bba4-4179-8e6e-f696ab4d8173" providerId="ADAL" clId="{DA3F8373-D980-40D8-96A5-1AF4B55CCEF0}" dt="2021-07-01T01:39:54.399" v="781" actId="207"/>
          <ac:spMkLst>
            <pc:docMk/>
            <pc:sldMk cId="2824453473" sldId="272"/>
            <ac:spMk id="24" creationId="{93C94B1F-E2BD-4C80-A700-3A72E91E5A7F}"/>
          </ac:spMkLst>
        </pc:spChg>
        <pc:spChg chg="add mod">
          <ac:chgData name="NGUYỄN VĂN ĐẠT" userId="6517ba26-bba4-4179-8e6e-f696ab4d8173" providerId="ADAL" clId="{DA3F8373-D980-40D8-96A5-1AF4B55CCEF0}" dt="2021-07-01T01:38:37.650" v="767" actId="208"/>
          <ac:spMkLst>
            <pc:docMk/>
            <pc:sldMk cId="2824453473" sldId="272"/>
            <ac:spMk id="25" creationId="{DEE4EF65-B2EC-49EF-84D0-9AD752BCF4BA}"/>
          </ac:spMkLst>
        </pc:spChg>
        <pc:spChg chg="add mod">
          <ac:chgData name="NGUYỄN VĂN ĐẠT" userId="6517ba26-bba4-4179-8e6e-f696ab4d8173" providerId="ADAL" clId="{DA3F8373-D980-40D8-96A5-1AF4B55CCEF0}" dt="2021-07-01T01:39:44.651" v="778" actId="208"/>
          <ac:spMkLst>
            <pc:docMk/>
            <pc:sldMk cId="2824453473" sldId="272"/>
            <ac:spMk id="26" creationId="{675D92DF-AF4C-4DA7-9A02-A28DA632BC57}"/>
          </ac:spMkLst>
        </pc:spChg>
      </pc:sldChg>
      <pc:sldChg chg="addSp delSp modSp add mod">
        <pc:chgData name="NGUYỄN VĂN ĐẠT" userId="6517ba26-bba4-4179-8e6e-f696ab4d8173" providerId="ADAL" clId="{DA3F8373-D980-40D8-96A5-1AF4B55CCEF0}" dt="2021-07-01T02:33:29.223" v="1681"/>
        <pc:sldMkLst>
          <pc:docMk/>
          <pc:sldMk cId="966224688" sldId="273"/>
        </pc:sldMkLst>
        <pc:spChg chg="add del mod">
          <ac:chgData name="NGUYỄN VĂN ĐẠT" userId="6517ba26-bba4-4179-8e6e-f696ab4d8173" providerId="ADAL" clId="{DA3F8373-D980-40D8-96A5-1AF4B55CCEF0}" dt="2021-07-01T01:43:47.721" v="808" actId="478"/>
          <ac:spMkLst>
            <pc:docMk/>
            <pc:sldMk cId="966224688" sldId="273"/>
            <ac:spMk id="6" creationId="{17EEB84C-B926-4C04-873C-DD059431D73C}"/>
          </ac:spMkLst>
        </pc:spChg>
        <pc:spChg chg="add del">
          <ac:chgData name="NGUYỄN VĂN ĐẠT" userId="6517ba26-bba4-4179-8e6e-f696ab4d8173" providerId="ADAL" clId="{DA3F8373-D980-40D8-96A5-1AF4B55CCEF0}" dt="2021-07-01T01:43:53.011" v="810"/>
          <ac:spMkLst>
            <pc:docMk/>
            <pc:sldMk cId="966224688" sldId="273"/>
            <ac:spMk id="7" creationId="{350439BC-EA44-4832-8756-19FF2A561C42}"/>
          </ac:spMkLst>
        </pc:spChg>
        <pc:spChg chg="mod">
          <ac:chgData name="NGUYỄN VĂN ĐẠT" userId="6517ba26-bba4-4179-8e6e-f696ab4d8173" providerId="ADAL" clId="{DA3F8373-D980-40D8-96A5-1AF4B55CCEF0}" dt="2021-07-01T02:33:29.223" v="1681"/>
          <ac:spMkLst>
            <pc:docMk/>
            <pc:sldMk cId="966224688" sldId="273"/>
            <ac:spMk id="8" creationId="{D3E12F82-4A75-49F0-8F14-5D38B4AC13C1}"/>
          </ac:spMkLst>
        </pc:spChg>
        <pc:spChg chg="add del">
          <ac:chgData name="NGUYỄN VĂN ĐẠT" userId="6517ba26-bba4-4179-8e6e-f696ab4d8173" providerId="ADAL" clId="{DA3F8373-D980-40D8-96A5-1AF4B55CCEF0}" dt="2021-07-01T01:43:59.034" v="814"/>
          <ac:spMkLst>
            <pc:docMk/>
            <pc:sldMk cId="966224688" sldId="273"/>
            <ac:spMk id="9" creationId="{C182823E-72E0-4D4B-BB54-17106EEA5528}"/>
          </ac:spMkLst>
        </pc:spChg>
        <pc:spChg chg="add mod">
          <ac:chgData name="NGUYỄN VĂN ĐẠT" userId="6517ba26-bba4-4179-8e6e-f696ab4d8173" providerId="ADAL" clId="{DA3F8373-D980-40D8-96A5-1AF4B55CCEF0}" dt="2021-07-01T01:44:48.975" v="860" actId="1076"/>
          <ac:spMkLst>
            <pc:docMk/>
            <pc:sldMk cId="966224688" sldId="273"/>
            <ac:spMk id="14" creationId="{C04E9E0B-2392-4920-884C-B4EEC5385453}"/>
          </ac:spMkLst>
        </pc:spChg>
        <pc:spChg chg="del">
          <ac:chgData name="NGUYỄN VĂN ĐẠT" userId="6517ba26-bba4-4179-8e6e-f696ab4d8173" providerId="ADAL" clId="{DA3F8373-D980-40D8-96A5-1AF4B55CCEF0}" dt="2021-07-01T01:41:31.670" v="785" actId="478"/>
          <ac:spMkLst>
            <pc:docMk/>
            <pc:sldMk cId="966224688" sldId="273"/>
            <ac:spMk id="15" creationId="{34BADC97-ABE6-4C14-8139-D16104296DDE}"/>
          </ac:spMkLst>
        </pc:spChg>
        <pc:spChg chg="del">
          <ac:chgData name="NGUYỄN VĂN ĐẠT" userId="6517ba26-bba4-4179-8e6e-f696ab4d8173" providerId="ADAL" clId="{DA3F8373-D980-40D8-96A5-1AF4B55CCEF0}" dt="2021-07-01T01:41:31.670" v="785" actId="478"/>
          <ac:spMkLst>
            <pc:docMk/>
            <pc:sldMk cId="966224688" sldId="273"/>
            <ac:spMk id="16" creationId="{B34F4C14-3F57-42D1-9DA1-28F9D0094FA8}"/>
          </ac:spMkLst>
        </pc:spChg>
        <pc:spChg chg="del">
          <ac:chgData name="NGUYỄN VĂN ĐẠT" userId="6517ba26-bba4-4179-8e6e-f696ab4d8173" providerId="ADAL" clId="{DA3F8373-D980-40D8-96A5-1AF4B55CCEF0}" dt="2021-07-01T01:41:31.670" v="785" actId="478"/>
          <ac:spMkLst>
            <pc:docMk/>
            <pc:sldMk cId="966224688" sldId="273"/>
            <ac:spMk id="18" creationId="{02061962-E4D8-4BF5-88BC-6BB71688D7F9}"/>
          </ac:spMkLst>
        </pc:spChg>
        <pc:spChg chg="del">
          <ac:chgData name="NGUYỄN VĂN ĐẠT" userId="6517ba26-bba4-4179-8e6e-f696ab4d8173" providerId="ADAL" clId="{DA3F8373-D980-40D8-96A5-1AF4B55CCEF0}" dt="2021-07-01T01:41:31.670" v="785" actId="478"/>
          <ac:spMkLst>
            <pc:docMk/>
            <pc:sldMk cId="966224688" sldId="273"/>
            <ac:spMk id="19" creationId="{37A52786-D87F-4DFA-8FE1-A784167C4B86}"/>
          </ac:spMkLst>
        </pc:spChg>
        <pc:spChg chg="del">
          <ac:chgData name="NGUYỄN VĂN ĐẠT" userId="6517ba26-bba4-4179-8e6e-f696ab4d8173" providerId="ADAL" clId="{DA3F8373-D980-40D8-96A5-1AF4B55CCEF0}" dt="2021-07-01T01:41:31.670" v="785" actId="478"/>
          <ac:spMkLst>
            <pc:docMk/>
            <pc:sldMk cId="966224688" sldId="273"/>
            <ac:spMk id="20" creationId="{F5638C26-B636-4312-96B5-6697007C72D4}"/>
          </ac:spMkLst>
        </pc:spChg>
        <pc:spChg chg="del">
          <ac:chgData name="NGUYỄN VĂN ĐẠT" userId="6517ba26-bba4-4179-8e6e-f696ab4d8173" providerId="ADAL" clId="{DA3F8373-D980-40D8-96A5-1AF4B55CCEF0}" dt="2021-07-01T01:41:31.670" v="785" actId="478"/>
          <ac:spMkLst>
            <pc:docMk/>
            <pc:sldMk cId="966224688" sldId="273"/>
            <ac:spMk id="21" creationId="{A7A4FEB6-E70F-4F8B-A9D6-697197ABE350}"/>
          </ac:spMkLst>
        </pc:spChg>
        <pc:spChg chg="add mod">
          <ac:chgData name="NGUYỄN VĂN ĐẠT" userId="6517ba26-bba4-4179-8e6e-f696ab4d8173" providerId="ADAL" clId="{DA3F8373-D980-40D8-96A5-1AF4B55CCEF0}" dt="2021-07-01T01:44:48.975" v="860" actId="1076"/>
          <ac:spMkLst>
            <pc:docMk/>
            <pc:sldMk cId="966224688" sldId="273"/>
            <ac:spMk id="22" creationId="{B4E0B096-EDE3-4994-AF8B-577EFBCB0832}"/>
          </ac:spMkLst>
        </pc:spChg>
        <pc:picChg chg="del">
          <ac:chgData name="NGUYỄN VĂN ĐẠT" userId="6517ba26-bba4-4179-8e6e-f696ab4d8173" providerId="ADAL" clId="{DA3F8373-D980-40D8-96A5-1AF4B55CCEF0}" dt="2021-07-01T01:42:37.341" v="792" actId="478"/>
          <ac:picMkLst>
            <pc:docMk/>
            <pc:sldMk cId="966224688" sldId="273"/>
            <ac:picMk id="3" creationId="{F0F6CF32-A1D0-4B8A-9DAE-CB6155807516}"/>
          </ac:picMkLst>
        </pc:picChg>
        <pc:picChg chg="add mod">
          <ac:chgData name="NGUYỄN VĂN ĐẠT" userId="6517ba26-bba4-4179-8e6e-f696ab4d8173" providerId="ADAL" clId="{DA3F8373-D980-40D8-96A5-1AF4B55CCEF0}" dt="2021-07-01T01:42:41.559" v="795" actId="14100"/>
          <ac:picMkLst>
            <pc:docMk/>
            <pc:sldMk cId="966224688" sldId="273"/>
            <ac:picMk id="4" creationId="{E0F3FCAD-9BBA-431B-8455-3D5BF43E956E}"/>
          </ac:picMkLst>
        </pc:picChg>
        <pc:picChg chg="add mod">
          <ac:chgData name="NGUYỄN VĂN ĐẠT" userId="6517ba26-bba4-4179-8e6e-f696ab4d8173" providerId="ADAL" clId="{DA3F8373-D980-40D8-96A5-1AF4B55CCEF0}" dt="2021-07-01T01:44:48.975" v="860" actId="1076"/>
          <ac:picMkLst>
            <pc:docMk/>
            <pc:sldMk cId="966224688" sldId="273"/>
            <ac:picMk id="11" creationId="{D0973EF6-4BC2-468F-83CB-F73E650B69A0}"/>
          </ac:picMkLst>
        </pc:picChg>
        <pc:picChg chg="add mod">
          <ac:chgData name="NGUYỄN VĂN ĐẠT" userId="6517ba26-bba4-4179-8e6e-f696ab4d8173" providerId="ADAL" clId="{DA3F8373-D980-40D8-96A5-1AF4B55CCEF0}" dt="2021-07-01T01:45:00.158" v="867" actId="1035"/>
          <ac:picMkLst>
            <pc:docMk/>
            <pc:sldMk cId="966224688" sldId="273"/>
            <ac:picMk id="13" creationId="{AC250483-1514-4D59-A1D3-A72B886F1E00}"/>
          </ac:picMkLst>
        </pc:picChg>
      </pc:sldChg>
      <pc:sldChg chg="addSp delSp modSp add mod modAnim">
        <pc:chgData name="NGUYỄN VĂN ĐẠT" userId="6517ba26-bba4-4179-8e6e-f696ab4d8173" providerId="ADAL" clId="{DA3F8373-D980-40D8-96A5-1AF4B55CCEF0}" dt="2021-07-01T02:14:37.587" v="1371"/>
        <pc:sldMkLst>
          <pc:docMk/>
          <pc:sldMk cId="3491948883" sldId="274"/>
        </pc:sldMkLst>
        <pc:spChg chg="mod">
          <ac:chgData name="NGUYỄN VĂN ĐẠT" userId="6517ba26-bba4-4179-8e6e-f696ab4d8173" providerId="ADAL" clId="{DA3F8373-D980-40D8-96A5-1AF4B55CCEF0}" dt="2021-07-01T01:52:57.513" v="991" actId="20577"/>
          <ac:spMkLst>
            <pc:docMk/>
            <pc:sldMk cId="3491948883" sldId="274"/>
            <ac:spMk id="8" creationId="{D3E12F82-4A75-49F0-8F14-5D38B4AC13C1}"/>
          </ac:spMkLst>
        </pc:spChg>
        <pc:spChg chg="add mod">
          <ac:chgData name="NGUYỄN VĂN ĐẠT" userId="6517ba26-bba4-4179-8e6e-f696ab4d8173" providerId="ADAL" clId="{DA3F8373-D980-40D8-96A5-1AF4B55CCEF0}" dt="2021-07-01T01:54:47.688" v="1096" actId="1035"/>
          <ac:spMkLst>
            <pc:docMk/>
            <pc:sldMk cId="3491948883" sldId="274"/>
            <ac:spMk id="12" creationId="{A8BB939E-A102-4DE4-B61B-D18BFC788117}"/>
          </ac:spMkLst>
        </pc:spChg>
        <pc:spChg chg="mod">
          <ac:chgData name="NGUYỄN VĂN ĐẠT" userId="6517ba26-bba4-4179-8e6e-f696ab4d8173" providerId="ADAL" clId="{DA3F8373-D980-40D8-96A5-1AF4B55CCEF0}" dt="2021-07-01T01:54:47.688" v="1096" actId="1035"/>
          <ac:spMkLst>
            <pc:docMk/>
            <pc:sldMk cId="3491948883" sldId="274"/>
            <ac:spMk id="14" creationId="{C04E9E0B-2392-4920-884C-B4EEC5385453}"/>
          </ac:spMkLst>
        </pc:spChg>
        <pc:spChg chg="add mod">
          <ac:chgData name="NGUYỄN VĂN ĐẠT" userId="6517ba26-bba4-4179-8e6e-f696ab4d8173" providerId="ADAL" clId="{DA3F8373-D980-40D8-96A5-1AF4B55CCEF0}" dt="2021-07-01T01:55:54.545" v="1108" actId="1035"/>
          <ac:spMkLst>
            <pc:docMk/>
            <pc:sldMk cId="3491948883" sldId="274"/>
            <ac:spMk id="15" creationId="{3ADA6EAD-AD87-4DED-A1D8-2CE654280054}"/>
          </ac:spMkLst>
        </pc:spChg>
        <pc:spChg chg="mod">
          <ac:chgData name="NGUYỄN VĂN ĐẠT" userId="6517ba26-bba4-4179-8e6e-f696ab4d8173" providerId="ADAL" clId="{DA3F8373-D980-40D8-96A5-1AF4B55CCEF0}" dt="2021-07-01T01:54:47.688" v="1096" actId="1035"/>
          <ac:spMkLst>
            <pc:docMk/>
            <pc:sldMk cId="3491948883" sldId="274"/>
            <ac:spMk id="22" creationId="{B4E0B096-EDE3-4994-AF8B-577EFBCB0832}"/>
          </ac:spMkLst>
        </pc:spChg>
        <pc:picChg chg="del">
          <ac:chgData name="NGUYỄN VĂN ĐẠT" userId="6517ba26-bba4-4179-8e6e-f696ab4d8173" providerId="ADAL" clId="{DA3F8373-D980-40D8-96A5-1AF4B55CCEF0}" dt="2021-07-01T01:54:52.292" v="1097" actId="478"/>
          <ac:picMkLst>
            <pc:docMk/>
            <pc:sldMk cId="3491948883" sldId="274"/>
            <ac:picMk id="4" creationId="{E0F3FCAD-9BBA-431B-8455-3D5BF43E956E}"/>
          </ac:picMkLst>
        </pc:picChg>
        <pc:picChg chg="del">
          <ac:chgData name="NGUYỄN VĂN ĐẠT" userId="6517ba26-bba4-4179-8e6e-f696ab4d8173" providerId="ADAL" clId="{DA3F8373-D980-40D8-96A5-1AF4B55CCEF0}" dt="2021-07-01T01:53:13.298" v="992" actId="478"/>
          <ac:picMkLst>
            <pc:docMk/>
            <pc:sldMk cId="3491948883" sldId="274"/>
            <ac:picMk id="11" creationId="{D0973EF6-4BC2-468F-83CB-F73E650B69A0}"/>
          </ac:picMkLst>
        </pc:picChg>
        <pc:picChg chg="del">
          <ac:chgData name="NGUYỄN VĂN ĐẠT" userId="6517ba26-bba4-4179-8e6e-f696ab4d8173" providerId="ADAL" clId="{DA3F8373-D980-40D8-96A5-1AF4B55CCEF0}" dt="2021-07-01T01:53:13.671" v="993" actId="478"/>
          <ac:picMkLst>
            <pc:docMk/>
            <pc:sldMk cId="3491948883" sldId="274"/>
            <ac:picMk id="13" creationId="{AC250483-1514-4D59-A1D3-A72B886F1E00}"/>
          </ac:picMkLst>
        </pc:picChg>
        <pc:picChg chg="add mod">
          <ac:chgData name="NGUYỄN VĂN ĐẠT" userId="6517ba26-bba4-4179-8e6e-f696ab4d8173" providerId="ADAL" clId="{DA3F8373-D980-40D8-96A5-1AF4B55CCEF0}" dt="2021-07-01T01:55:48.335" v="1103" actId="1076"/>
          <ac:picMkLst>
            <pc:docMk/>
            <pc:sldMk cId="3491948883" sldId="274"/>
            <ac:picMk id="5122" creationId="{0652DBCE-AB0E-4E13-8ECC-D1779CC16620}"/>
          </ac:picMkLst>
        </pc:picChg>
      </pc:sldChg>
      <pc:sldChg chg="addSp delSp modSp add mod modAnim">
        <pc:chgData name="NGUYỄN VĂN ĐẠT" userId="6517ba26-bba4-4179-8e6e-f696ab4d8173" providerId="ADAL" clId="{DA3F8373-D980-40D8-96A5-1AF4B55CCEF0}" dt="2021-07-01T02:15:09.549" v="1378"/>
        <pc:sldMkLst>
          <pc:docMk/>
          <pc:sldMk cId="3308035863" sldId="275"/>
        </pc:sldMkLst>
        <pc:spChg chg="mod">
          <ac:chgData name="NGUYỄN VĂN ĐẠT" userId="6517ba26-bba4-4179-8e6e-f696ab4d8173" providerId="ADAL" clId="{DA3F8373-D980-40D8-96A5-1AF4B55CCEF0}" dt="2021-07-01T01:58:35.632" v="1172" actId="20577"/>
          <ac:spMkLst>
            <pc:docMk/>
            <pc:sldMk cId="3308035863" sldId="275"/>
            <ac:spMk id="8" creationId="{D3E12F82-4A75-49F0-8F14-5D38B4AC13C1}"/>
          </ac:spMkLst>
        </pc:spChg>
        <pc:spChg chg="mod">
          <ac:chgData name="NGUYỄN VĂN ĐẠT" userId="6517ba26-bba4-4179-8e6e-f696ab4d8173" providerId="ADAL" clId="{DA3F8373-D980-40D8-96A5-1AF4B55CCEF0}" dt="2021-07-01T01:58:17.083" v="1137" actId="1076"/>
          <ac:spMkLst>
            <pc:docMk/>
            <pc:sldMk cId="3308035863" sldId="275"/>
            <ac:spMk id="12" creationId="{A8BB939E-A102-4DE4-B61B-D18BFC788117}"/>
          </ac:spMkLst>
        </pc:spChg>
        <pc:spChg chg="mod">
          <ac:chgData name="NGUYỄN VĂN ĐẠT" userId="6517ba26-bba4-4179-8e6e-f696ab4d8173" providerId="ADAL" clId="{DA3F8373-D980-40D8-96A5-1AF4B55CCEF0}" dt="2021-07-01T01:58:22.181" v="1146" actId="1036"/>
          <ac:spMkLst>
            <pc:docMk/>
            <pc:sldMk cId="3308035863" sldId="275"/>
            <ac:spMk id="14" creationId="{C04E9E0B-2392-4920-884C-B4EEC5385453}"/>
          </ac:spMkLst>
        </pc:spChg>
        <pc:spChg chg="del">
          <ac:chgData name="NGUYỄN VĂN ĐẠT" userId="6517ba26-bba4-4179-8e6e-f696ab4d8173" providerId="ADAL" clId="{DA3F8373-D980-40D8-96A5-1AF4B55CCEF0}" dt="2021-07-01T01:57:56.236" v="1129" actId="478"/>
          <ac:spMkLst>
            <pc:docMk/>
            <pc:sldMk cId="3308035863" sldId="275"/>
            <ac:spMk id="15" creationId="{3ADA6EAD-AD87-4DED-A1D8-2CE654280054}"/>
          </ac:spMkLst>
        </pc:spChg>
        <pc:spChg chg="mod">
          <ac:chgData name="NGUYỄN VĂN ĐẠT" userId="6517ba26-bba4-4179-8e6e-f696ab4d8173" providerId="ADAL" clId="{DA3F8373-D980-40D8-96A5-1AF4B55CCEF0}" dt="2021-07-01T01:58:29.927" v="1152" actId="1035"/>
          <ac:spMkLst>
            <pc:docMk/>
            <pc:sldMk cId="3308035863" sldId="275"/>
            <ac:spMk id="22" creationId="{B4E0B096-EDE3-4994-AF8B-577EFBCB0832}"/>
          </ac:spMkLst>
        </pc:spChg>
        <pc:picChg chg="del">
          <ac:chgData name="NGUYỄN VĂN ĐẠT" userId="6517ba26-bba4-4179-8e6e-f696ab4d8173" providerId="ADAL" clId="{DA3F8373-D980-40D8-96A5-1AF4B55CCEF0}" dt="2021-07-01T01:57:02.212" v="1112" actId="478"/>
          <ac:picMkLst>
            <pc:docMk/>
            <pc:sldMk cId="3308035863" sldId="275"/>
            <ac:picMk id="5122" creationId="{0652DBCE-AB0E-4E13-8ECC-D1779CC16620}"/>
          </ac:picMkLst>
        </pc:picChg>
        <pc:picChg chg="add mod">
          <ac:chgData name="NGUYỄN VĂN ĐẠT" userId="6517ba26-bba4-4179-8e6e-f696ab4d8173" providerId="ADAL" clId="{DA3F8373-D980-40D8-96A5-1AF4B55CCEF0}" dt="2021-07-01T01:57:13.231" v="1116" actId="1076"/>
          <ac:picMkLst>
            <pc:docMk/>
            <pc:sldMk cId="3308035863" sldId="275"/>
            <ac:picMk id="6146" creationId="{BF44F064-F7D4-4FAA-8D7F-8E102ED14A86}"/>
          </ac:picMkLst>
        </pc:picChg>
      </pc:sldChg>
      <pc:sldChg chg="new del">
        <pc:chgData name="NGUYỄN VĂN ĐẠT" userId="6517ba26-bba4-4179-8e6e-f696ab4d8173" providerId="ADAL" clId="{DA3F8373-D980-40D8-96A5-1AF4B55CCEF0}" dt="2021-07-01T01:59:07.342" v="1174" actId="680"/>
        <pc:sldMkLst>
          <pc:docMk/>
          <pc:sldMk cId="861282039" sldId="276"/>
        </pc:sldMkLst>
      </pc:sldChg>
      <pc:sldChg chg="addSp delSp modSp add mod modNotesTx">
        <pc:chgData name="NGUYỄN VĂN ĐẠT" userId="6517ba26-bba4-4179-8e6e-f696ab4d8173" providerId="ADAL" clId="{DA3F8373-D980-40D8-96A5-1AF4B55CCEF0}" dt="2021-07-01T02:07:22.792" v="1319"/>
        <pc:sldMkLst>
          <pc:docMk/>
          <pc:sldMk cId="3759749311" sldId="276"/>
        </pc:sldMkLst>
        <pc:spChg chg="mod">
          <ac:chgData name="NGUYỄN VĂN ĐẠT" userId="6517ba26-bba4-4179-8e6e-f696ab4d8173" providerId="ADAL" clId="{DA3F8373-D980-40D8-96A5-1AF4B55CCEF0}" dt="2021-07-01T01:59:12.632" v="1176"/>
          <ac:spMkLst>
            <pc:docMk/>
            <pc:sldMk cId="3759749311" sldId="276"/>
            <ac:spMk id="8" creationId="{D3E12F82-4A75-49F0-8F14-5D38B4AC13C1}"/>
          </ac:spMkLst>
        </pc:spChg>
        <pc:spChg chg="del">
          <ac:chgData name="NGUYỄN VĂN ĐẠT" userId="6517ba26-bba4-4179-8e6e-f696ab4d8173" providerId="ADAL" clId="{DA3F8373-D980-40D8-96A5-1AF4B55CCEF0}" dt="2021-07-01T01:59:19.726" v="1179" actId="478"/>
          <ac:spMkLst>
            <pc:docMk/>
            <pc:sldMk cId="3759749311" sldId="276"/>
            <ac:spMk id="14" creationId="{C04E9E0B-2392-4920-884C-B4EEC5385453}"/>
          </ac:spMkLst>
        </pc:spChg>
        <pc:spChg chg="add mod">
          <ac:chgData name="NGUYỄN VĂN ĐẠT" userId="6517ba26-bba4-4179-8e6e-f696ab4d8173" providerId="ADAL" clId="{DA3F8373-D980-40D8-96A5-1AF4B55CCEF0}" dt="2021-07-01T02:01:00.603" v="1218" actId="1076"/>
          <ac:spMkLst>
            <pc:docMk/>
            <pc:sldMk cId="3759749311" sldId="276"/>
            <ac:spMk id="16" creationId="{F86E4799-FBFA-40D4-BDEA-C8289C66D0D7}"/>
          </ac:spMkLst>
        </pc:spChg>
        <pc:spChg chg="add mod">
          <ac:chgData name="NGUYỄN VĂN ĐẠT" userId="6517ba26-bba4-4179-8e6e-f696ab4d8173" providerId="ADAL" clId="{DA3F8373-D980-40D8-96A5-1AF4B55CCEF0}" dt="2021-07-01T02:01:10.256" v="1238" actId="20577"/>
          <ac:spMkLst>
            <pc:docMk/>
            <pc:sldMk cId="3759749311" sldId="276"/>
            <ac:spMk id="17" creationId="{6E68D519-8412-4AA6-B35E-86C0E3D696F8}"/>
          </ac:spMkLst>
        </pc:spChg>
        <pc:spChg chg="del">
          <ac:chgData name="NGUYỄN VĂN ĐẠT" userId="6517ba26-bba4-4179-8e6e-f696ab4d8173" providerId="ADAL" clId="{DA3F8373-D980-40D8-96A5-1AF4B55CCEF0}" dt="2021-07-01T01:59:19.726" v="1179" actId="478"/>
          <ac:spMkLst>
            <pc:docMk/>
            <pc:sldMk cId="3759749311" sldId="276"/>
            <ac:spMk id="22" creationId="{B4E0B096-EDE3-4994-AF8B-577EFBCB0832}"/>
          </ac:spMkLst>
        </pc:spChg>
        <pc:picChg chg="del mod">
          <ac:chgData name="NGUYỄN VĂN ĐẠT" userId="6517ba26-bba4-4179-8e6e-f696ab4d8173" providerId="ADAL" clId="{DA3F8373-D980-40D8-96A5-1AF4B55CCEF0}" dt="2021-07-01T01:59:16.667" v="1178" actId="478"/>
          <ac:picMkLst>
            <pc:docMk/>
            <pc:sldMk cId="3759749311" sldId="276"/>
            <ac:picMk id="4" creationId="{E0F3FCAD-9BBA-431B-8455-3D5BF43E956E}"/>
          </ac:picMkLst>
        </pc:picChg>
        <pc:picChg chg="del">
          <ac:chgData name="NGUYỄN VĂN ĐẠT" userId="6517ba26-bba4-4179-8e6e-f696ab4d8173" providerId="ADAL" clId="{DA3F8373-D980-40D8-96A5-1AF4B55CCEF0}" dt="2021-07-01T01:59:19.726" v="1179" actId="478"/>
          <ac:picMkLst>
            <pc:docMk/>
            <pc:sldMk cId="3759749311" sldId="276"/>
            <ac:picMk id="11" creationId="{D0973EF6-4BC2-468F-83CB-F73E650B69A0}"/>
          </ac:picMkLst>
        </pc:picChg>
        <pc:picChg chg="add mod">
          <ac:chgData name="NGUYỄN VĂN ĐẠT" userId="6517ba26-bba4-4179-8e6e-f696ab4d8173" providerId="ADAL" clId="{DA3F8373-D980-40D8-96A5-1AF4B55CCEF0}" dt="2021-07-01T02:01:02.314" v="1219" actId="1076"/>
          <ac:picMkLst>
            <pc:docMk/>
            <pc:sldMk cId="3759749311" sldId="276"/>
            <ac:picMk id="12" creationId="{D3C8C6FF-2E27-4CF5-AB44-E62AEA6A5900}"/>
          </ac:picMkLst>
        </pc:picChg>
        <pc:picChg chg="del">
          <ac:chgData name="NGUYỄN VĂN ĐẠT" userId="6517ba26-bba4-4179-8e6e-f696ab4d8173" providerId="ADAL" clId="{DA3F8373-D980-40D8-96A5-1AF4B55CCEF0}" dt="2021-07-01T01:59:19.726" v="1179" actId="478"/>
          <ac:picMkLst>
            <pc:docMk/>
            <pc:sldMk cId="3759749311" sldId="276"/>
            <ac:picMk id="13" creationId="{AC250483-1514-4D59-A1D3-A72B886F1E00}"/>
          </ac:picMkLst>
        </pc:picChg>
        <pc:picChg chg="add mod">
          <ac:chgData name="NGUYỄN VĂN ĐẠT" userId="6517ba26-bba4-4179-8e6e-f696ab4d8173" providerId="ADAL" clId="{DA3F8373-D980-40D8-96A5-1AF4B55CCEF0}" dt="2021-07-01T02:00:58.198" v="1217" actId="1076"/>
          <ac:picMkLst>
            <pc:docMk/>
            <pc:sldMk cId="3759749311" sldId="276"/>
            <ac:picMk id="15" creationId="{98DEA516-1BE1-4AD5-9DE1-9FEA8E98E9F4}"/>
          </ac:picMkLst>
        </pc:picChg>
      </pc:sldChg>
      <pc:sldChg chg="addSp delSp modSp add mod modAnim modNotesTx">
        <pc:chgData name="NGUYỄN VĂN ĐẠT" userId="6517ba26-bba4-4179-8e6e-f696ab4d8173" providerId="ADAL" clId="{DA3F8373-D980-40D8-96A5-1AF4B55CCEF0}" dt="2021-07-01T06:35:25.284" v="1689" actId="20577"/>
        <pc:sldMkLst>
          <pc:docMk/>
          <pc:sldMk cId="935553867" sldId="277"/>
        </pc:sldMkLst>
        <pc:spChg chg="mod">
          <ac:chgData name="NGUYỄN VĂN ĐẠT" userId="6517ba26-bba4-4179-8e6e-f696ab4d8173" providerId="ADAL" clId="{DA3F8373-D980-40D8-96A5-1AF4B55CCEF0}" dt="2021-07-01T02:01:52.630" v="1253" actId="20577"/>
          <ac:spMkLst>
            <pc:docMk/>
            <pc:sldMk cId="935553867" sldId="277"/>
            <ac:spMk id="16" creationId="{F86E4799-FBFA-40D4-BDEA-C8289C66D0D7}"/>
          </ac:spMkLst>
        </pc:spChg>
        <pc:spChg chg="mod">
          <ac:chgData name="NGUYỄN VĂN ĐẠT" userId="6517ba26-bba4-4179-8e6e-f696ab4d8173" providerId="ADAL" clId="{DA3F8373-D980-40D8-96A5-1AF4B55CCEF0}" dt="2021-07-01T02:01:58.517" v="1283" actId="20577"/>
          <ac:spMkLst>
            <pc:docMk/>
            <pc:sldMk cId="935553867" sldId="277"/>
            <ac:spMk id="17" creationId="{6E68D519-8412-4AA6-B35E-86C0E3D696F8}"/>
          </ac:spMkLst>
        </pc:spChg>
        <pc:picChg chg="add mod">
          <ac:chgData name="NGUYỄN VĂN ĐẠT" userId="6517ba26-bba4-4179-8e6e-f696ab4d8173" providerId="ADAL" clId="{DA3F8373-D980-40D8-96A5-1AF4B55CCEF0}" dt="2021-07-01T02:02:26.781" v="1291" actId="1076"/>
          <ac:picMkLst>
            <pc:docMk/>
            <pc:sldMk cId="935553867" sldId="277"/>
            <ac:picMk id="11" creationId="{1760E6DC-8182-48C7-8785-1A0CD223BD8F}"/>
          </ac:picMkLst>
        </pc:picChg>
        <pc:picChg chg="del">
          <ac:chgData name="NGUYỄN VĂN ĐẠT" userId="6517ba26-bba4-4179-8e6e-f696ab4d8173" providerId="ADAL" clId="{DA3F8373-D980-40D8-96A5-1AF4B55CCEF0}" dt="2021-07-01T02:01:31.789" v="1241" actId="478"/>
          <ac:picMkLst>
            <pc:docMk/>
            <pc:sldMk cId="935553867" sldId="277"/>
            <ac:picMk id="12" creationId="{D3C8C6FF-2E27-4CF5-AB44-E62AEA6A5900}"/>
          </ac:picMkLst>
        </pc:picChg>
        <pc:picChg chg="add mod">
          <ac:chgData name="NGUYỄN VĂN ĐẠT" userId="6517ba26-bba4-4179-8e6e-f696ab4d8173" providerId="ADAL" clId="{DA3F8373-D980-40D8-96A5-1AF4B55CCEF0}" dt="2021-07-01T02:06:16.949" v="1317" actId="1076"/>
          <ac:picMkLst>
            <pc:docMk/>
            <pc:sldMk cId="935553867" sldId="277"/>
            <ac:picMk id="13" creationId="{E635BE8F-FE4E-4B3B-8A8F-ABA7AF39D872}"/>
          </ac:picMkLst>
        </pc:picChg>
        <pc:picChg chg="add mod">
          <ac:chgData name="NGUYỄN VĂN ĐẠT" userId="6517ba26-bba4-4179-8e6e-f696ab4d8173" providerId="ADAL" clId="{DA3F8373-D980-40D8-96A5-1AF4B55CCEF0}" dt="2021-07-01T02:02:23.220" v="1290" actId="1076"/>
          <ac:picMkLst>
            <pc:docMk/>
            <pc:sldMk cId="935553867" sldId="277"/>
            <ac:picMk id="14" creationId="{A1452EFE-573F-455E-9142-441BA43A4174}"/>
          </ac:picMkLst>
        </pc:picChg>
        <pc:picChg chg="del">
          <ac:chgData name="NGUYỄN VĂN ĐẠT" userId="6517ba26-bba4-4179-8e6e-f696ab4d8173" providerId="ADAL" clId="{DA3F8373-D980-40D8-96A5-1AF4B55CCEF0}" dt="2021-07-01T02:02:16.565" v="1287" actId="478"/>
          <ac:picMkLst>
            <pc:docMk/>
            <pc:sldMk cId="935553867" sldId="277"/>
            <ac:picMk id="15" creationId="{98DEA516-1BE1-4AD5-9DE1-9FEA8E98E9F4}"/>
          </ac:picMkLst>
        </pc:picChg>
      </pc:sldChg>
      <pc:sldChg chg="addSp delSp modSp add mod modAnim modNotesTx">
        <pc:chgData name="NGUYỄN VĂN ĐẠT" userId="6517ba26-bba4-4179-8e6e-f696ab4d8173" providerId="ADAL" clId="{DA3F8373-D980-40D8-96A5-1AF4B55CCEF0}" dt="2021-07-01T06:37:05.645" v="1715" actId="478"/>
        <pc:sldMkLst>
          <pc:docMk/>
          <pc:sldMk cId="1114082893" sldId="278"/>
        </pc:sldMkLst>
        <pc:spChg chg="add del mod">
          <ac:chgData name="NGUYỄN VĂN ĐẠT" userId="6517ba26-bba4-4179-8e6e-f696ab4d8173" providerId="ADAL" clId="{DA3F8373-D980-40D8-96A5-1AF4B55CCEF0}" dt="2021-07-01T06:37:05.645" v="1715" actId="478"/>
          <ac:spMkLst>
            <pc:docMk/>
            <pc:sldMk cId="1114082893" sldId="278"/>
            <ac:spMk id="3" creationId="{067F6B4F-1671-422D-B1BE-DEA4DB38D93B}"/>
          </ac:spMkLst>
        </pc:spChg>
        <pc:spChg chg="mod">
          <ac:chgData name="NGUYỄN VĂN ĐẠT" userId="6517ba26-bba4-4179-8e6e-f696ab4d8173" providerId="ADAL" clId="{DA3F8373-D980-40D8-96A5-1AF4B55CCEF0}" dt="2021-07-01T02:16:13.192" v="1399" actId="20577"/>
          <ac:spMkLst>
            <pc:docMk/>
            <pc:sldMk cId="1114082893" sldId="278"/>
            <ac:spMk id="8" creationId="{D3E12F82-4A75-49F0-8F14-5D38B4AC13C1}"/>
          </ac:spMkLst>
        </pc:spChg>
        <pc:spChg chg="del">
          <ac:chgData name="NGUYỄN VĂN ĐẠT" userId="6517ba26-bba4-4179-8e6e-f696ab4d8173" providerId="ADAL" clId="{DA3F8373-D980-40D8-96A5-1AF4B55CCEF0}" dt="2021-07-01T02:23:04.745" v="1493" actId="478"/>
          <ac:spMkLst>
            <pc:docMk/>
            <pc:sldMk cId="1114082893" sldId="278"/>
            <ac:spMk id="16" creationId="{F86E4799-FBFA-40D4-BDEA-C8289C66D0D7}"/>
          </ac:spMkLst>
        </pc:spChg>
        <pc:spChg chg="del">
          <ac:chgData name="NGUYỄN VĂN ĐẠT" userId="6517ba26-bba4-4179-8e6e-f696ab4d8173" providerId="ADAL" clId="{DA3F8373-D980-40D8-96A5-1AF4B55CCEF0}" dt="2021-07-01T02:16:30.127" v="1400" actId="478"/>
          <ac:spMkLst>
            <pc:docMk/>
            <pc:sldMk cId="1114082893" sldId="278"/>
            <ac:spMk id="17" creationId="{6E68D519-8412-4AA6-B35E-86C0E3D696F8}"/>
          </ac:spMkLst>
        </pc:spChg>
        <pc:graphicFrameChg chg="add mod modGraphic">
          <ac:chgData name="NGUYỄN VĂN ĐẠT" userId="6517ba26-bba4-4179-8e6e-f696ab4d8173" providerId="ADAL" clId="{DA3F8373-D980-40D8-96A5-1AF4B55CCEF0}" dt="2021-07-01T06:36:22.133" v="1690" actId="1076"/>
          <ac:graphicFrameMkLst>
            <pc:docMk/>
            <pc:sldMk cId="1114082893" sldId="278"/>
            <ac:graphicFrameMk id="2" creationId="{4C6658E6-1E51-40DF-83DE-B8F67E892CEA}"/>
          </ac:graphicFrameMkLst>
        </pc:graphicFrameChg>
        <pc:picChg chg="del">
          <ac:chgData name="NGUYỄN VĂN ĐẠT" userId="6517ba26-bba4-4179-8e6e-f696ab4d8173" providerId="ADAL" clId="{DA3F8373-D980-40D8-96A5-1AF4B55CCEF0}" dt="2021-07-01T02:16:30.127" v="1400" actId="478"/>
          <ac:picMkLst>
            <pc:docMk/>
            <pc:sldMk cId="1114082893" sldId="278"/>
            <ac:picMk id="11" creationId="{1760E6DC-8182-48C7-8785-1A0CD223BD8F}"/>
          </ac:picMkLst>
        </pc:picChg>
        <pc:picChg chg="del">
          <ac:chgData name="NGUYỄN VĂN ĐẠT" userId="6517ba26-bba4-4179-8e6e-f696ab4d8173" providerId="ADAL" clId="{DA3F8373-D980-40D8-96A5-1AF4B55CCEF0}" dt="2021-07-01T02:16:30.127" v="1400" actId="478"/>
          <ac:picMkLst>
            <pc:docMk/>
            <pc:sldMk cId="1114082893" sldId="278"/>
            <ac:picMk id="13" creationId="{E635BE8F-FE4E-4B3B-8A8F-ABA7AF39D872}"/>
          </ac:picMkLst>
        </pc:picChg>
        <pc:picChg chg="del">
          <ac:chgData name="NGUYỄN VĂN ĐẠT" userId="6517ba26-bba4-4179-8e6e-f696ab4d8173" providerId="ADAL" clId="{DA3F8373-D980-40D8-96A5-1AF4B55CCEF0}" dt="2021-07-01T02:16:30.127" v="1400" actId="478"/>
          <ac:picMkLst>
            <pc:docMk/>
            <pc:sldMk cId="1114082893" sldId="278"/>
            <ac:picMk id="14" creationId="{A1452EFE-573F-455E-9142-441BA43A4174}"/>
          </ac:picMkLst>
        </pc:picChg>
        <pc:picChg chg="add mod">
          <ac:chgData name="NGUYỄN VĂN ĐẠT" userId="6517ba26-bba4-4179-8e6e-f696ab4d8173" providerId="ADAL" clId="{DA3F8373-D980-40D8-96A5-1AF4B55CCEF0}" dt="2021-07-01T02:24:15.946" v="1549" actId="1076"/>
          <ac:picMkLst>
            <pc:docMk/>
            <pc:sldMk cId="1114082893" sldId="278"/>
            <ac:picMk id="7170" creationId="{918B625D-4DED-4E77-8799-400A423EFB41}"/>
          </ac:picMkLst>
        </pc:picChg>
      </pc:sldChg>
      <pc:sldChg chg="new del">
        <pc:chgData name="NGUYỄN VĂN ĐẠT" userId="6517ba26-bba4-4179-8e6e-f696ab4d8173" providerId="ADAL" clId="{DA3F8373-D980-40D8-96A5-1AF4B55CCEF0}" dt="2021-07-01T02:15:23.670" v="1380" actId="680"/>
        <pc:sldMkLst>
          <pc:docMk/>
          <pc:sldMk cId="147399747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64DFF-31DA-4D9A-933A-2A495C3A25D2}" type="datetimeFigureOut">
              <a:rPr lang="en-US" smtClean="0"/>
              <a:t>8/20/2021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DBBFE-025F-426A-A571-6B959842A801}" type="slidenum">
              <a:rPr lang="en-US" smtClean="0"/>
              <a:t>‹#›</a:t>
            </a:fld>
            <a:endParaRPr lang="en-US"/>
          </a:p>
        </p:txBody>
      </p:sp>
    </p:spTree>
    <p:extLst>
      <p:ext uri="{BB962C8B-B14F-4D97-AF65-F5344CB8AC3E}">
        <p14:creationId xmlns:p14="http://schemas.microsoft.com/office/powerpoint/2010/main" val="407938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ndex.php?title=N%C3%BAt_g%E1%BB%91c_(c%C3%A2y_c%E1%BA%A5u_tr%C3%BAc)&amp;action=edit&amp;redlink=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r>
              <a:rPr lang="vi-VN" b="1" i="0">
                <a:solidFill>
                  <a:srgbClr val="000000"/>
                </a:solidFill>
                <a:effectLst/>
                <a:latin typeface="Arial" panose="020B0604020202020204" pitchFamily="34" charset="0"/>
              </a:rPr>
              <a:t>Nút gốc</a:t>
            </a:r>
            <a:r>
              <a:rPr lang="en-US" b="1" i="0">
                <a:solidFill>
                  <a:srgbClr val="000000"/>
                </a:solidFill>
                <a:effectLst/>
                <a:latin typeface="Arial" panose="020B0604020202020204" pitchFamily="34" charset="0"/>
              </a:rPr>
              <a:t>: </a:t>
            </a:r>
            <a:r>
              <a:rPr lang="vi-VN" b="0" i="0">
                <a:solidFill>
                  <a:srgbClr val="202122"/>
                </a:solidFill>
                <a:effectLst/>
                <a:latin typeface="Arial" panose="020B0604020202020204" pitchFamily="34" charset="0"/>
              </a:rPr>
              <a:t>Trong mỗi cây có một nút đặc biệt được gọi là </a:t>
            </a:r>
            <a:r>
              <a:rPr lang="vi-VN" b="0" i="0" u="none" strike="noStrike">
                <a:solidFill>
                  <a:srgbClr val="BA0000"/>
                </a:solidFill>
                <a:effectLst/>
                <a:latin typeface="Arial" panose="020B0604020202020204" pitchFamily="34" charset="0"/>
                <a:hlinkClick r:id="rId3" tooltip="Nút gốc (cây cấu trúc) (trang chưa được viết)"/>
              </a:rPr>
              <a:t>nút gốc</a:t>
            </a:r>
            <a:r>
              <a:rPr lang="vi-VN" b="0" i="0">
                <a:solidFill>
                  <a:srgbClr val="202122"/>
                </a:solidFill>
                <a:effectLst/>
                <a:latin typeface="Arial" panose="020B0604020202020204" pitchFamily="34" charset="0"/>
              </a:rPr>
              <a:t> (hay nói đơn giản là </a:t>
            </a:r>
            <a:r>
              <a:rPr lang="vi-VN" b="0" i="1">
                <a:solidFill>
                  <a:srgbClr val="202122"/>
                </a:solidFill>
                <a:effectLst/>
                <a:latin typeface="Arial" panose="020B0604020202020204" pitchFamily="34" charset="0"/>
              </a:rPr>
              <a:t>gốc</a:t>
            </a:r>
            <a:r>
              <a:rPr lang="vi-VN" b="0" i="0">
                <a:solidFill>
                  <a:srgbClr val="202122"/>
                </a:solidFill>
                <a:effectLst/>
                <a:latin typeface="Arial" panose="020B0604020202020204" pitchFamily="34" charset="0"/>
              </a:rPr>
              <a:t>). Nút gốc là nút duy nhất không có nút cha.</a:t>
            </a:r>
          </a:p>
          <a:p>
            <a:pPr algn="l"/>
            <a:r>
              <a:rPr lang="vi-VN" b="1" i="0">
                <a:solidFill>
                  <a:srgbClr val="000000"/>
                </a:solidFill>
                <a:effectLst/>
                <a:latin typeface="Arial" panose="020B0604020202020204" pitchFamily="34" charset="0"/>
              </a:rPr>
              <a:t>Các nút lá</a:t>
            </a:r>
            <a:r>
              <a:rPr lang="en-US" b="0" i="0">
                <a:solidFill>
                  <a:srgbClr val="54595D"/>
                </a:solidFill>
                <a:effectLst/>
                <a:latin typeface="Arial" panose="020B0604020202020204" pitchFamily="34" charset="0"/>
              </a:rPr>
              <a:t>: </a:t>
            </a:r>
            <a:r>
              <a:rPr lang="vi-VN" b="0" i="0">
                <a:solidFill>
                  <a:srgbClr val="202122"/>
                </a:solidFill>
                <a:effectLst/>
                <a:latin typeface="Arial" panose="020B0604020202020204" pitchFamily="34" charset="0"/>
              </a:rPr>
              <a:t>Các nút không có nút co</a:t>
            </a:r>
            <a:r>
              <a:rPr lang="en-US" b="0" i="0">
                <a:solidFill>
                  <a:srgbClr val="202122"/>
                </a:solidFill>
                <a:effectLst/>
                <a:latin typeface="Arial" panose="020B0604020202020204" pitchFamily="34" charset="0"/>
              </a:rPr>
              <a:t>n</a:t>
            </a:r>
          </a:p>
          <a:p>
            <a:pPr algn="l"/>
            <a:r>
              <a:rPr lang="en-US" b="1" i="0">
                <a:solidFill>
                  <a:srgbClr val="202122"/>
                </a:solidFill>
                <a:effectLst/>
                <a:latin typeface="Arial" panose="020B0604020202020204" pitchFamily="34" charset="0"/>
              </a:rPr>
              <a:t>Nút nội bộ</a:t>
            </a:r>
            <a:r>
              <a:rPr lang="en-US" b="0" i="0">
                <a:solidFill>
                  <a:srgbClr val="202122"/>
                </a:solidFill>
                <a:effectLst/>
                <a:latin typeface="Arial" panose="020B0604020202020204" pitchFamily="34" charset="0"/>
              </a:rPr>
              <a:t>: Những nút còn lại</a:t>
            </a:r>
            <a:endParaRPr lang="en-US"/>
          </a:p>
        </p:txBody>
      </p:sp>
      <p:sp>
        <p:nvSpPr>
          <p:cNvPr id="4" name="Chỗ dành sẵn cho Số hiệu Bản chiếu 3"/>
          <p:cNvSpPr>
            <a:spLocks noGrp="1"/>
          </p:cNvSpPr>
          <p:nvPr>
            <p:ph type="sldNum" sz="quarter" idx="5"/>
          </p:nvPr>
        </p:nvSpPr>
        <p:spPr/>
        <p:txBody>
          <a:bodyPr/>
          <a:lstStyle/>
          <a:p>
            <a:fld id="{9E4DBBFE-025F-426A-A571-6B959842A801}" type="slidenum">
              <a:rPr lang="en-US" smtClean="0"/>
              <a:t>4</a:t>
            </a:fld>
            <a:endParaRPr lang="en-US"/>
          </a:p>
        </p:txBody>
      </p:sp>
    </p:spTree>
    <p:extLst>
      <p:ext uri="{BB962C8B-B14F-4D97-AF65-F5344CB8AC3E}">
        <p14:creationId xmlns:p14="http://schemas.microsoft.com/office/powerpoint/2010/main" val="90087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r>
              <a:rPr lang="vi-VN" b="0" i="0">
                <a:solidFill>
                  <a:srgbClr val="202122"/>
                </a:solidFill>
                <a:effectLst/>
                <a:latin typeface="Arial" panose="020B0604020202020204" pitchFamily="34" charset="0"/>
              </a:rPr>
              <a:t>Chèn phần tử mới vào nút đó theo các bước sau:</a:t>
            </a:r>
          </a:p>
          <a:p>
            <a:pPr algn="l">
              <a:buFont typeface="+mj-lt"/>
              <a:buAutoNum type="arabicPeriod"/>
            </a:pPr>
            <a:r>
              <a:rPr lang="vi-VN" b="0" i="0">
                <a:solidFill>
                  <a:srgbClr val="202122"/>
                </a:solidFill>
                <a:effectLst/>
                <a:latin typeface="Arial" panose="020B0604020202020204" pitchFamily="34" charset="0"/>
              </a:rPr>
              <a:t>Nếu nút chứa ít hơn số phần tử tối đa cho phép thì sẽ có chỗ cho phần tử mới. Chèn phần tử mới vào nút, giữ thứ tự các phần tử của nút.</a:t>
            </a:r>
          </a:p>
          <a:p>
            <a:pPr algn="l">
              <a:buFont typeface="+mj-lt"/>
              <a:buAutoNum type="arabicPeriod"/>
            </a:pPr>
            <a:r>
              <a:rPr lang="vi-VN" b="0" i="0">
                <a:solidFill>
                  <a:srgbClr val="202122"/>
                </a:solidFill>
                <a:effectLst/>
                <a:latin typeface="Arial" panose="020B0604020202020204" pitchFamily="34" charset="0"/>
              </a:rPr>
              <a:t>Nếu không, nút đã đầy, hãy chia đều nó thành hai nút để:</a:t>
            </a:r>
          </a:p>
          <a:p>
            <a:pPr marL="742950" lvl="1" indent="-285750" algn="l">
              <a:buFont typeface="+mj-lt"/>
              <a:buAutoNum type="arabicPeriod"/>
            </a:pPr>
            <a:r>
              <a:rPr lang="vi-VN" b="0" i="0">
                <a:solidFill>
                  <a:srgbClr val="202122"/>
                </a:solidFill>
                <a:effectLst/>
                <a:latin typeface="Arial" panose="020B0604020202020204" pitchFamily="34" charset="0"/>
              </a:rPr>
              <a:t>Một trung vị duy nhất được chọn trong số các phần tử của lá và phần tử mới.</a:t>
            </a:r>
          </a:p>
          <a:p>
            <a:pPr marL="742950" lvl="1" indent="-285750" algn="l">
              <a:buFont typeface="+mj-lt"/>
              <a:buAutoNum type="arabicPeriod"/>
            </a:pPr>
            <a:r>
              <a:rPr lang="vi-VN" b="0" i="0">
                <a:solidFill>
                  <a:srgbClr val="202122"/>
                </a:solidFill>
                <a:effectLst/>
                <a:latin typeface="Arial" panose="020B0604020202020204" pitchFamily="34" charset="0"/>
              </a:rPr>
              <a:t>Các giá trị nhỏ hơn trung vị được đưa vào nút mới bên trái và các giá trị lớn hơn trung vị được đưa vào nút mới bên phải, với trung vị hoạt động như một giá trị phân tách.</a:t>
            </a:r>
          </a:p>
          <a:p>
            <a:pPr marL="742950" lvl="1" indent="-285750" algn="l">
              <a:buFont typeface="+mj-lt"/>
              <a:buAutoNum type="arabicPeriod"/>
            </a:pPr>
            <a:r>
              <a:rPr lang="vi-VN" b="0" i="0">
                <a:solidFill>
                  <a:srgbClr val="202122"/>
                </a:solidFill>
                <a:effectLst/>
                <a:latin typeface="Arial" panose="020B0604020202020204" pitchFamily="34" charset="0"/>
              </a:rPr>
              <a:t>Giá trị phân tách được chèn vào nút cha, điều này có thể khiến nó bị tách, v.v. Nếu nút không có cha (tức là nút là gốc), hãy tạo một gốc mới bên trên nút này (tăng chiều cao của cây).</a:t>
            </a:r>
          </a:p>
          <a:p>
            <a:endParaRPr lang="en-US"/>
          </a:p>
        </p:txBody>
      </p:sp>
      <p:sp>
        <p:nvSpPr>
          <p:cNvPr id="4" name="Chỗ dành sẵn cho Số hiệu Bản chiếu 3"/>
          <p:cNvSpPr>
            <a:spLocks noGrp="1"/>
          </p:cNvSpPr>
          <p:nvPr>
            <p:ph type="sldNum" sz="quarter" idx="5"/>
          </p:nvPr>
        </p:nvSpPr>
        <p:spPr/>
        <p:txBody>
          <a:bodyPr/>
          <a:lstStyle/>
          <a:p>
            <a:fld id="{9E4DBBFE-025F-426A-A571-6B959842A801}" type="slidenum">
              <a:rPr lang="en-US" smtClean="0"/>
              <a:t>6</a:t>
            </a:fld>
            <a:endParaRPr lang="en-US"/>
          </a:p>
        </p:txBody>
      </p:sp>
    </p:spTree>
    <p:extLst>
      <p:ext uri="{BB962C8B-B14F-4D97-AF65-F5344CB8AC3E}">
        <p14:creationId xmlns:p14="http://schemas.microsoft.com/office/powerpoint/2010/main" val="227400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r>
              <a:rPr lang="vi-VN" b="0" i="0">
                <a:solidFill>
                  <a:srgbClr val="202122"/>
                </a:solidFill>
                <a:effectLst/>
                <a:latin typeface="Arial" panose="020B0604020202020204" pitchFamily="34" charset="0"/>
              </a:rPr>
              <a:t>Có hai trường hợp đặc biệt cần xem xét khi xóa một phần tử:</a:t>
            </a:r>
          </a:p>
          <a:p>
            <a:pPr algn="l">
              <a:buFont typeface="+mj-lt"/>
              <a:buAutoNum type="arabicPeriod"/>
            </a:pPr>
            <a:r>
              <a:rPr lang="en-US" b="0" i="0">
                <a:solidFill>
                  <a:srgbClr val="202122"/>
                </a:solidFill>
                <a:effectLst/>
                <a:latin typeface="Arial" panose="020B0604020202020204" pitchFamily="34" charset="0"/>
              </a:rPr>
              <a:t> </a:t>
            </a:r>
            <a:r>
              <a:rPr lang="vi-VN" b="0" i="0">
                <a:solidFill>
                  <a:srgbClr val="202122"/>
                </a:solidFill>
                <a:effectLst/>
                <a:latin typeface="Arial" panose="020B0604020202020204" pitchFamily="34" charset="0"/>
              </a:rPr>
              <a:t>Phần tử trong nút bên trong là dấu phân cách cho các nút con của nó</a:t>
            </a:r>
          </a:p>
          <a:p>
            <a:pPr algn="l">
              <a:buFont typeface="+mj-lt"/>
              <a:buAutoNum type="arabicPeriod"/>
            </a:pPr>
            <a:r>
              <a:rPr lang="en-US" b="0" i="0">
                <a:solidFill>
                  <a:srgbClr val="202122"/>
                </a:solidFill>
                <a:effectLst/>
                <a:latin typeface="Arial" panose="020B0604020202020204" pitchFamily="34" charset="0"/>
              </a:rPr>
              <a:t> </a:t>
            </a:r>
            <a:r>
              <a:rPr lang="vi-VN" b="0" i="0">
                <a:solidFill>
                  <a:srgbClr val="202122"/>
                </a:solidFill>
                <a:effectLst/>
                <a:latin typeface="Arial" panose="020B0604020202020204" pitchFamily="34" charset="0"/>
              </a:rPr>
              <a:t>Xóa một phần tử có thể đặt nút của nó dưới số phần tử và phần tử con tối thiểu</a:t>
            </a:r>
          </a:p>
          <a:p>
            <a:endParaRPr lang="en-US"/>
          </a:p>
        </p:txBody>
      </p:sp>
      <p:sp>
        <p:nvSpPr>
          <p:cNvPr id="4" name="Chỗ dành sẵn cho Số hiệu Bản chiếu 3"/>
          <p:cNvSpPr>
            <a:spLocks noGrp="1"/>
          </p:cNvSpPr>
          <p:nvPr>
            <p:ph type="sldNum" sz="quarter" idx="5"/>
          </p:nvPr>
        </p:nvSpPr>
        <p:spPr/>
        <p:txBody>
          <a:bodyPr/>
          <a:lstStyle/>
          <a:p>
            <a:fld id="{9E4DBBFE-025F-426A-A571-6B959842A801}" type="slidenum">
              <a:rPr lang="en-US" smtClean="0"/>
              <a:t>7</a:t>
            </a:fld>
            <a:endParaRPr lang="en-US"/>
          </a:p>
        </p:txBody>
      </p:sp>
    </p:spTree>
    <p:extLst>
      <p:ext uri="{BB962C8B-B14F-4D97-AF65-F5344CB8AC3E}">
        <p14:creationId xmlns:p14="http://schemas.microsoft.com/office/powerpoint/2010/main" val="203800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9E4DBBFE-025F-426A-A571-6B959842A801}" type="slidenum">
              <a:rPr lang="en-US" smtClean="0"/>
              <a:t>26</a:t>
            </a:fld>
            <a:endParaRPr lang="en-US"/>
          </a:p>
        </p:txBody>
      </p:sp>
    </p:spTree>
    <p:extLst>
      <p:ext uri="{BB962C8B-B14F-4D97-AF65-F5344CB8AC3E}">
        <p14:creationId xmlns:p14="http://schemas.microsoft.com/office/powerpoint/2010/main" val="39827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vi-VN"/>
              <a:t>Bấm để sửa kiểu tiêu đề Bản cái</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00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88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01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24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5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99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447191" y="2824269"/>
            <a:ext cx="4645152" cy="2644457"/>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412362" y="2821491"/>
            <a:ext cx="4645152" cy="263737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01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8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5890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vi-VN"/>
              <a:t>Bấm để sửa kiểu tiêu đề Bản cái</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92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8/20/2021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892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8/20/2021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680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9D0045D5-9ED6-4B79-BCDA-34B349074747}"/>
              </a:ext>
            </a:extLst>
          </p:cNvPr>
          <p:cNvSpPr txBox="1"/>
          <p:nvPr/>
        </p:nvSpPr>
        <p:spPr>
          <a:xfrm>
            <a:off x="6096000" y="2598003"/>
            <a:ext cx="5118709" cy="830997"/>
          </a:xfrm>
          <a:prstGeom prst="rect">
            <a:avLst/>
          </a:prstGeom>
          <a:noFill/>
        </p:spPr>
        <p:txBody>
          <a:bodyPr wrap="none" rtlCol="0">
            <a:spAutoFit/>
          </a:bodyPr>
          <a:lstStyle/>
          <a:p>
            <a:r>
              <a:rPr lang="en-US" sz="4800">
                <a:latin typeface="Aharoni" panose="02010803020104030203" pitchFamily="2" charset="-79"/>
                <a:cs typeface="Aharoni" panose="02010803020104030203" pitchFamily="2" charset="-79"/>
              </a:rPr>
              <a:t>BALANCED TREES</a:t>
            </a:r>
          </a:p>
        </p:txBody>
      </p:sp>
    </p:spTree>
    <p:extLst>
      <p:ext uri="{BB962C8B-B14F-4D97-AF65-F5344CB8AC3E}">
        <p14:creationId xmlns:p14="http://schemas.microsoft.com/office/powerpoint/2010/main" val="74349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a:effectLst/>
              </a:rPr>
              <a:t>Yêu Cầu</a:t>
            </a:r>
          </a:p>
        </p:txBody>
      </p:sp>
      <p:sp>
        <p:nvSpPr>
          <p:cNvPr id="14" name="Hộp Văn bản 13">
            <a:extLst>
              <a:ext uri="{FF2B5EF4-FFF2-40B4-BE49-F238E27FC236}">
                <a16:creationId xmlns:a16="http://schemas.microsoft.com/office/drawing/2014/main" id="{C04E9E0B-2392-4920-884C-B4EEC5385453}"/>
              </a:ext>
            </a:extLst>
          </p:cNvPr>
          <p:cNvSpPr txBox="1"/>
          <p:nvPr/>
        </p:nvSpPr>
        <p:spPr>
          <a:xfrm>
            <a:off x="1483723" y="2135882"/>
            <a:ext cx="9224554" cy="620486"/>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Đối với một perfect tree, tất cả các nút có cùng số lượng con cháu ở mỗi bên</a:t>
            </a:r>
            <a:endParaRPr lang="en-US" altLang="en-US" sz="2000">
              <a:latin typeface="Arial" charset="0"/>
              <a:cs typeface="Arial" charset="0"/>
            </a:endParaRPr>
          </a:p>
        </p:txBody>
      </p:sp>
      <p:pic>
        <p:nvPicPr>
          <p:cNvPr id="3" name="Hình ảnh 2" descr="Ảnh có chứa sản phẩm kim loại, dây xích, dây chuyền, phụ kiện&#10;&#10;Mô tả được tạo tự động">
            <a:extLst>
              <a:ext uri="{FF2B5EF4-FFF2-40B4-BE49-F238E27FC236}">
                <a16:creationId xmlns:a16="http://schemas.microsoft.com/office/drawing/2014/main" id="{7963086A-C0E4-4B23-A827-A4CFDFA73F1A}"/>
              </a:ext>
            </a:extLst>
          </p:cNvPr>
          <p:cNvPicPr>
            <a:picLocks noChangeAspect="1"/>
          </p:cNvPicPr>
          <p:nvPr/>
        </p:nvPicPr>
        <p:blipFill rotWithShape="1">
          <a:blip r:embed="rId2"/>
          <a:srcRect t="4753"/>
          <a:stretch/>
        </p:blipFill>
        <p:spPr>
          <a:xfrm>
            <a:off x="1483723" y="2944738"/>
            <a:ext cx="9005751" cy="2623156"/>
          </a:xfrm>
          <a:prstGeom prst="rect">
            <a:avLst/>
          </a:prstGeom>
        </p:spPr>
      </p:pic>
    </p:spTree>
    <p:extLst>
      <p:ext uri="{BB962C8B-B14F-4D97-AF65-F5344CB8AC3E}">
        <p14:creationId xmlns:p14="http://schemas.microsoft.com/office/powerpoint/2010/main" val="280761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a:effectLst/>
              </a:rPr>
              <a:t>Yêu Cầu</a:t>
            </a:r>
          </a:p>
        </p:txBody>
      </p:sp>
      <p:pic>
        <p:nvPicPr>
          <p:cNvPr id="3" name="Hình ảnh 2" descr="Ảnh có chứa sản phẩm kim loại, dây xích, dây chuyền, phụ kiện&#10;&#10;Mô tả được tạo tự động">
            <a:extLst>
              <a:ext uri="{FF2B5EF4-FFF2-40B4-BE49-F238E27FC236}">
                <a16:creationId xmlns:a16="http://schemas.microsoft.com/office/drawing/2014/main" id="{7963086A-C0E4-4B23-A827-A4CFDFA73F1A}"/>
              </a:ext>
            </a:extLst>
          </p:cNvPr>
          <p:cNvPicPr>
            <a:picLocks noChangeAspect="1"/>
          </p:cNvPicPr>
          <p:nvPr/>
        </p:nvPicPr>
        <p:blipFill rotWithShape="1">
          <a:blip r:embed="rId2"/>
          <a:srcRect l="39368" t="4753" r="4642" b="15611"/>
          <a:stretch/>
        </p:blipFill>
        <p:spPr>
          <a:xfrm>
            <a:off x="6910252" y="2966602"/>
            <a:ext cx="5042262" cy="2193227"/>
          </a:xfrm>
          <a:prstGeom prst="rect">
            <a:avLst/>
          </a:prstGeom>
        </p:spPr>
      </p:pic>
      <p:sp>
        <p:nvSpPr>
          <p:cNvPr id="9" name="Hộp Văn bản 8">
            <a:extLst>
              <a:ext uri="{FF2B5EF4-FFF2-40B4-BE49-F238E27FC236}">
                <a16:creationId xmlns:a16="http://schemas.microsoft.com/office/drawing/2014/main" id="{F200DF89-0E15-4657-B1CA-DB82CF6BEA67}"/>
              </a:ext>
            </a:extLst>
          </p:cNvPr>
          <p:cNvSpPr txBox="1"/>
          <p:nvPr/>
        </p:nvSpPr>
        <p:spPr>
          <a:xfrm>
            <a:off x="415835" y="2222018"/>
            <a:ext cx="6259286" cy="3930587"/>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Nhìn vào cây thứ hai và thứ ba, không cân đối ở gốc, nhưng </a:t>
            </a:r>
            <a:r>
              <a:rPr lang="en-US" sz="2000">
                <a:latin typeface="Open Sans" panose="020B0606030504020204" pitchFamily="34" charset="0"/>
                <a:ea typeface="Open Sans" panose="020B0606030504020204" pitchFamily="34" charset="0"/>
                <a:cs typeface="Open Sans" panose="020B0606030504020204" pitchFamily="34" charset="0"/>
              </a:rPr>
              <a:t>ở cây thứ hai, </a:t>
            </a:r>
            <a:r>
              <a:rPr lang="vi-VN" sz="2000">
                <a:latin typeface="Open Sans" panose="020B0606030504020204" pitchFamily="34" charset="0"/>
                <a:ea typeface="Open Sans" panose="020B0606030504020204" pitchFamily="34" charset="0"/>
                <a:cs typeface="Open Sans" panose="020B0606030504020204" pitchFamily="34" charset="0"/>
              </a:rPr>
              <a:t>cây phụ bên phải ít nhất về số lượng (con bên phải của gốc có </a:t>
            </a:r>
            <a:r>
              <a:rPr lang="en-US" sz="2000">
                <a:latin typeface="Open Sans" panose="020B0606030504020204" pitchFamily="34" charset="0"/>
                <a:ea typeface="Open Sans" panose="020B0606030504020204" pitchFamily="34" charset="0"/>
                <a:cs typeface="Open Sans" panose="020B0606030504020204" pitchFamily="34" charset="0"/>
              </a:rPr>
              <a:t>5</a:t>
            </a:r>
            <a:r>
              <a:rPr lang="vi-VN" sz="2000">
                <a:latin typeface="Open Sans" panose="020B0606030504020204" pitchFamily="34" charset="0"/>
                <a:ea typeface="Open Sans" panose="020B0606030504020204" pitchFamily="34" charset="0"/>
                <a:cs typeface="Open Sans" panose="020B0606030504020204" pitchFamily="34" charset="0"/>
              </a:rPr>
              <a:t> </a:t>
            </a:r>
            <a:r>
              <a:rPr lang="en-US" sz="2000">
                <a:latin typeface="Open Sans" panose="020B0606030504020204" pitchFamily="34" charset="0"/>
                <a:ea typeface="Open Sans" panose="020B0606030504020204" pitchFamily="34" charset="0"/>
                <a:cs typeface="Open Sans" panose="020B0606030504020204" pitchFamily="34" charset="0"/>
              </a:rPr>
              <a:t>node </a:t>
            </a:r>
            <a:r>
              <a:rPr lang="vi-VN" sz="2000">
                <a:latin typeface="Open Sans" panose="020B0606030504020204" pitchFamily="34" charset="0"/>
                <a:ea typeface="Open Sans" panose="020B0606030504020204" pitchFamily="34" charset="0"/>
                <a:cs typeface="Open Sans" panose="020B0606030504020204" pitchFamily="34" charset="0"/>
              </a:rPr>
              <a:t>con ở cây phụ bên trái và </a:t>
            </a:r>
            <a:r>
              <a:rPr lang="en-US" sz="2000">
                <a:latin typeface="Open Sans" panose="020B0606030504020204" pitchFamily="34" charset="0"/>
                <a:ea typeface="Open Sans" panose="020B0606030504020204" pitchFamily="34" charset="0"/>
                <a:cs typeface="Open Sans" panose="020B0606030504020204" pitchFamily="34" charset="0"/>
              </a:rPr>
              <a:t>6</a:t>
            </a:r>
            <a:r>
              <a:rPr lang="vi-VN" sz="2000">
                <a:latin typeface="Open Sans" panose="020B0606030504020204" pitchFamily="34" charset="0"/>
                <a:ea typeface="Open Sans" panose="020B0606030504020204" pitchFamily="34" charset="0"/>
                <a:cs typeface="Open Sans" panose="020B0606030504020204" pitchFamily="34" charset="0"/>
              </a:rPr>
              <a:t> </a:t>
            </a:r>
            <a:r>
              <a:rPr lang="en-US" sz="2000">
                <a:latin typeface="Open Sans" panose="020B0606030504020204" pitchFamily="34" charset="0"/>
                <a:ea typeface="Open Sans" panose="020B0606030504020204" pitchFamily="34" charset="0"/>
                <a:cs typeface="Open Sans" panose="020B0606030504020204" pitchFamily="34" charset="0"/>
              </a:rPr>
              <a:t>node </a:t>
            </a:r>
            <a:r>
              <a:rPr lang="vi-VN" sz="2000">
                <a:latin typeface="Open Sans" panose="020B0606030504020204" pitchFamily="34" charset="0"/>
                <a:ea typeface="Open Sans" panose="020B0606030504020204" pitchFamily="34" charset="0"/>
                <a:cs typeface="Open Sans" panose="020B0606030504020204" pitchFamily="34" charset="0"/>
              </a:rPr>
              <a:t>con ở cây phụ bên phải).</a:t>
            </a:r>
            <a:endParaRPr lang="en-US" sz="200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Ở cây thứ ba, gốc có </a:t>
            </a:r>
            <a:r>
              <a:rPr lang="en-US" sz="2000">
                <a:latin typeface="Open Sans" panose="020B0606030504020204" pitchFamily="34" charset="0"/>
                <a:ea typeface="Open Sans" panose="020B0606030504020204" pitchFamily="34" charset="0"/>
                <a:cs typeface="Open Sans" panose="020B0606030504020204" pitchFamily="34" charset="0"/>
              </a:rPr>
              <a:t>7</a:t>
            </a:r>
            <a:r>
              <a:rPr lang="vi-VN" sz="2000">
                <a:latin typeface="Open Sans" panose="020B0606030504020204" pitchFamily="34" charset="0"/>
                <a:ea typeface="Open Sans" panose="020B0606030504020204" pitchFamily="34" charset="0"/>
                <a:cs typeface="Open Sans" panose="020B0606030504020204" pitchFamily="34" charset="0"/>
              </a:rPr>
              <a:t> </a:t>
            </a:r>
            <a:r>
              <a:rPr lang="en-US" sz="2000">
                <a:latin typeface="Open Sans" panose="020B0606030504020204" pitchFamily="34" charset="0"/>
                <a:ea typeface="Open Sans" panose="020B0606030504020204" pitchFamily="34" charset="0"/>
                <a:cs typeface="Open Sans" panose="020B0606030504020204" pitchFamily="34" charset="0"/>
              </a:rPr>
              <a:t>node con </a:t>
            </a:r>
            <a:r>
              <a:rPr lang="vi-VN" sz="2000">
                <a:latin typeface="Open Sans" panose="020B0606030504020204" pitchFamily="34" charset="0"/>
                <a:ea typeface="Open Sans" panose="020B0606030504020204" pitchFamily="34" charset="0"/>
                <a:cs typeface="Open Sans" panose="020B0606030504020204" pitchFamily="34" charset="0"/>
              </a:rPr>
              <a:t>ở cả hai cây phụ; tuy nhiên, các cây con trong số này về cơ bản là danh sách được liên kết.</a:t>
            </a:r>
          </a:p>
        </p:txBody>
      </p:sp>
    </p:spTree>
    <p:extLst>
      <p:ext uri="{BB962C8B-B14F-4D97-AF65-F5344CB8AC3E}">
        <p14:creationId xmlns:p14="http://schemas.microsoft.com/office/powerpoint/2010/main" val="98316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a:effectLst/>
              </a:rPr>
              <a:t>Yêu Cầu</a:t>
            </a:r>
          </a:p>
        </p:txBody>
      </p:sp>
      <p:pic>
        <p:nvPicPr>
          <p:cNvPr id="3" name="Hình ảnh 2" descr="Ảnh có chứa sản phẩm kim loại, dây xích, dây chuyền, phụ kiện&#10;&#10;Mô tả được tạo tự động">
            <a:extLst>
              <a:ext uri="{FF2B5EF4-FFF2-40B4-BE49-F238E27FC236}">
                <a16:creationId xmlns:a16="http://schemas.microsoft.com/office/drawing/2014/main" id="{7963086A-C0E4-4B23-A827-A4CFDFA73F1A}"/>
              </a:ext>
            </a:extLst>
          </p:cNvPr>
          <p:cNvPicPr>
            <a:picLocks noChangeAspect="1"/>
          </p:cNvPicPr>
          <p:nvPr/>
        </p:nvPicPr>
        <p:blipFill rotWithShape="1">
          <a:blip r:embed="rId2"/>
          <a:srcRect l="39368" t="4753" r="4642" b="15611"/>
          <a:stretch/>
        </p:blipFill>
        <p:spPr>
          <a:xfrm>
            <a:off x="6910252" y="2966602"/>
            <a:ext cx="5042262" cy="2193227"/>
          </a:xfrm>
          <a:prstGeom prst="rect">
            <a:avLst/>
          </a:prstGeom>
        </p:spPr>
      </p:pic>
      <p:sp>
        <p:nvSpPr>
          <p:cNvPr id="9" name="Hộp Văn bản 8">
            <a:extLst>
              <a:ext uri="{FF2B5EF4-FFF2-40B4-BE49-F238E27FC236}">
                <a16:creationId xmlns:a16="http://schemas.microsoft.com/office/drawing/2014/main" id="{F200DF89-0E15-4657-B1CA-DB82CF6BEA67}"/>
              </a:ext>
            </a:extLst>
          </p:cNvPr>
          <p:cNvSpPr txBox="1"/>
          <p:nvPr/>
        </p:nvSpPr>
        <p:spPr>
          <a:xfrm>
            <a:off x="415835" y="3223864"/>
            <a:ext cx="6259286" cy="1184553"/>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1. Cân bằng chiều cao: xác định sự cân bằng bằng cách so sánh chiều cao của hai cây phụ</a:t>
            </a:r>
            <a:r>
              <a:rPr lang="en-US" sz="2000">
                <a:latin typeface="Open Sans" panose="020B0606030504020204" pitchFamily="34" charset="0"/>
                <a:ea typeface="Open Sans" panose="020B0606030504020204" pitchFamily="34" charset="0"/>
                <a:cs typeface="Open Sans" panose="020B0606030504020204" pitchFamily="34" charset="0"/>
              </a:rPr>
              <a:t>.</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6" name="Hộp Văn bản 5">
            <a:extLst>
              <a:ext uri="{FF2B5EF4-FFF2-40B4-BE49-F238E27FC236}">
                <a16:creationId xmlns:a16="http://schemas.microsoft.com/office/drawing/2014/main" id="{9F4DB35E-5270-477E-96DB-07D71BBF113B}"/>
              </a:ext>
            </a:extLst>
          </p:cNvPr>
          <p:cNvSpPr txBox="1"/>
          <p:nvPr/>
        </p:nvSpPr>
        <p:spPr>
          <a:xfrm>
            <a:off x="415835" y="3247757"/>
            <a:ext cx="6259286" cy="2852308"/>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3. Cân bằng </a:t>
            </a:r>
            <a:r>
              <a:rPr lang="en-US" sz="2000">
                <a:latin typeface="Open Sans" panose="020B0606030504020204" pitchFamily="34" charset="0"/>
                <a:ea typeface="Open Sans" panose="020B0606030504020204" pitchFamily="34" charset="0"/>
                <a:cs typeface="Open Sans" panose="020B0606030504020204" pitchFamily="34" charset="0"/>
              </a:rPr>
              <a:t>số node</a:t>
            </a:r>
            <a:r>
              <a:rPr lang="vi-VN" sz="2000">
                <a:latin typeface="Open Sans" panose="020B0606030504020204" pitchFamily="34" charset="0"/>
                <a:ea typeface="Open Sans" panose="020B0606030504020204" pitchFamily="34" charset="0"/>
                <a:cs typeface="Open Sans" panose="020B0606030504020204" pitchFamily="34" charset="0"/>
              </a:rPr>
              <a:t>: xác định sự cân bằng bằng cách so sánh số lượng </a:t>
            </a:r>
            <a:r>
              <a:rPr lang="en-US" sz="2000">
                <a:latin typeface="Open Sans" panose="020B0606030504020204" pitchFamily="34" charset="0"/>
                <a:ea typeface="Open Sans" panose="020B0606030504020204" pitchFamily="34" charset="0"/>
                <a:cs typeface="Open Sans" panose="020B0606030504020204" pitchFamily="34" charset="0"/>
              </a:rPr>
              <a:t>node</a:t>
            </a:r>
            <a:r>
              <a:rPr lang="vi-VN" sz="2000">
                <a:latin typeface="Open Sans" panose="020B0606030504020204" pitchFamily="34" charset="0"/>
                <a:ea typeface="Open Sans" panose="020B0606030504020204" pitchFamily="34" charset="0"/>
                <a:cs typeface="Open Sans" panose="020B0606030504020204" pitchFamily="34" charset="0"/>
              </a:rPr>
              <a:t> trống trong mỗi cây trong số hai cây con.</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Khi chúng ta tạo ra một định nghĩa về sự cân bằng, chúng ta cũng sẽ chứng minh bằng toán học rằng bất kỳ cây nào có thuộc tính đó đều có chiều cao </a:t>
            </a:r>
            <a:r>
              <a:rPr lang="en-US" altLang="en-US" sz="2000">
                <a:latin typeface="Symbol" pitchFamily="18" charset="2"/>
                <a:cs typeface="Arial" charset="0"/>
              </a:rPr>
              <a:t>Q</a:t>
            </a:r>
            <a:r>
              <a:rPr lang="vi-VN" sz="2000">
                <a:latin typeface="Open Sans" panose="020B0606030504020204" pitchFamily="34" charset="0"/>
                <a:ea typeface="Open Sans" panose="020B0606030504020204" pitchFamily="34" charset="0"/>
                <a:cs typeface="Open Sans" panose="020B0606030504020204" pitchFamily="34" charset="0"/>
              </a:rPr>
              <a:t>(ln (n)).</a:t>
            </a:r>
          </a:p>
        </p:txBody>
      </p:sp>
      <p:sp>
        <p:nvSpPr>
          <p:cNvPr id="7" name="Hộp Văn bản 6">
            <a:extLst>
              <a:ext uri="{FF2B5EF4-FFF2-40B4-BE49-F238E27FC236}">
                <a16:creationId xmlns:a16="http://schemas.microsoft.com/office/drawing/2014/main" id="{518C4CD1-34C6-4851-80D5-FCD9AB59394F}"/>
              </a:ext>
            </a:extLst>
          </p:cNvPr>
          <p:cNvSpPr txBox="1"/>
          <p:nvPr/>
        </p:nvSpPr>
        <p:spPr>
          <a:xfrm>
            <a:off x="415835" y="3223864"/>
            <a:ext cx="6259286" cy="1515292"/>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2. Cân bằng null-path length : xác định số dư bằng cách so sánh null-path</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length</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của mỗi cây trong số hai cây con</a:t>
            </a:r>
            <a:r>
              <a:rPr lang="en-US" sz="2000">
                <a:latin typeface="Open Sans" panose="020B0606030504020204" pitchFamily="34" charset="0"/>
                <a:ea typeface="Open Sans" panose="020B0606030504020204" pitchFamily="34" charset="0"/>
                <a:cs typeface="Open Sans" panose="020B0606030504020204" pitchFamily="34" charset="0"/>
              </a:rPr>
              <a:t>.</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0" name="Hộp Văn bản 9">
            <a:extLst>
              <a:ext uri="{FF2B5EF4-FFF2-40B4-BE49-F238E27FC236}">
                <a16:creationId xmlns:a16="http://schemas.microsoft.com/office/drawing/2014/main" id="{025CBB8C-DF34-45AC-82F9-C3A4173DE094}"/>
              </a:ext>
            </a:extLst>
          </p:cNvPr>
          <p:cNvSpPr txBox="1"/>
          <p:nvPr/>
        </p:nvSpPr>
        <p:spPr>
          <a:xfrm>
            <a:off x="415835" y="1869452"/>
            <a:ext cx="6411686" cy="1515293"/>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Do đó, cân bằng phải là một khái niệm được định nghĩa trong toàn bộ cây và chúng ta sẽ xem xét hai định nghĩa có thể có:</a:t>
            </a:r>
          </a:p>
        </p:txBody>
      </p:sp>
    </p:spTree>
    <p:extLst>
      <p:ext uri="{BB962C8B-B14F-4D97-AF65-F5344CB8AC3E}">
        <p14:creationId xmlns:p14="http://schemas.microsoft.com/office/powerpoint/2010/main" val="37016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7" grpId="0"/>
      <p:bldP spid="7" grpId="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2686187"/>
            <a:ext cx="5680165" cy="1585562"/>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-Là cây nhị phân cân bằng</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 độ cao node trái – độ cao node phải | ≤ 1</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3" name="Hình ảnh 2" descr="Ảnh có chứa văn bản, mẫu họa&#10;&#10;Mô tả được tạo tự động">
            <a:extLst>
              <a:ext uri="{FF2B5EF4-FFF2-40B4-BE49-F238E27FC236}">
                <a16:creationId xmlns:a16="http://schemas.microsoft.com/office/drawing/2014/main" id="{4AC69724-DDB2-4E52-ABD9-135DA91BCA42}"/>
              </a:ext>
            </a:extLst>
          </p:cNvPr>
          <p:cNvPicPr>
            <a:picLocks noChangeAspect="1"/>
          </p:cNvPicPr>
          <p:nvPr/>
        </p:nvPicPr>
        <p:blipFill>
          <a:blip r:embed="rId2"/>
          <a:stretch>
            <a:fillRect/>
          </a:stretch>
        </p:blipFill>
        <p:spPr>
          <a:xfrm>
            <a:off x="7349333" y="2292354"/>
            <a:ext cx="3567196" cy="3400928"/>
          </a:xfrm>
          <a:prstGeom prst="rect">
            <a:avLst/>
          </a:prstGeom>
        </p:spPr>
      </p:pic>
    </p:spTree>
    <p:extLst>
      <p:ext uri="{BB962C8B-B14F-4D97-AF65-F5344CB8AC3E}">
        <p14:creationId xmlns:p14="http://schemas.microsoft.com/office/powerpoint/2010/main" val="177365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1976502"/>
            <a:ext cx="5680165" cy="3716780"/>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a:t>
            </a:r>
            <a:r>
              <a:rPr lang="vi-VN" sz="2000">
                <a:latin typeface="Open Sans" panose="020B0606030504020204" pitchFamily="34" charset="0"/>
                <a:ea typeface="Open Sans" panose="020B0606030504020204" pitchFamily="34" charset="0"/>
                <a:cs typeface="Open Sans" panose="020B0606030504020204" pitchFamily="34" charset="0"/>
              </a:rPr>
              <a:t>Để xác định chiều cao tối đa mà cây AVL với N nút có thể có, thay vào đó chúng ta có thể hỏi số lượng nút tối thiểu mà một cây AVL chiều cao h có thể có (gọi là cây AVL F</a:t>
            </a:r>
            <a:r>
              <a:rPr lang="vi-VN" sz="2000" baseline="-25000">
                <a:latin typeface="Open Sans" panose="020B0606030504020204" pitchFamily="34" charset="0"/>
                <a:ea typeface="Open Sans" panose="020B0606030504020204" pitchFamily="34" charset="0"/>
                <a:cs typeface="Open Sans" panose="020B0606030504020204" pitchFamily="34" charset="0"/>
              </a:rPr>
              <a:t>h</a:t>
            </a:r>
            <a:r>
              <a:rPr lang="vi-VN" sz="2000">
                <a:latin typeface="Open Sans" panose="020B0606030504020204" pitchFamily="34" charset="0"/>
                <a:ea typeface="Open Sans" panose="020B0606030504020204" pitchFamily="34" charset="0"/>
                <a:cs typeface="Open Sans" panose="020B0606030504020204" pitchFamily="34" charset="0"/>
              </a:rPr>
              <a:t>).</a:t>
            </a:r>
            <a:endParaRPr lang="en-US" sz="2000">
              <a:latin typeface="Open Sans" panose="020B0606030504020204" pitchFamily="34" charset="0"/>
              <a:ea typeface="Open Sans" panose="020B0606030504020204" pitchFamily="34" charset="0"/>
              <a:cs typeface="Open Sans" panose="020B0606030504020204" pitchFamily="34" charset="0"/>
            </a:endParaRPr>
          </a:p>
          <a:p>
            <a:pPr algn="ctr">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|F</a:t>
            </a:r>
            <a:r>
              <a:rPr lang="vi-VN" sz="2000" baseline="-25000">
                <a:latin typeface="Open Sans" panose="020B0606030504020204" pitchFamily="34" charset="0"/>
                <a:ea typeface="Open Sans" panose="020B0606030504020204" pitchFamily="34" charset="0"/>
                <a:cs typeface="Open Sans" panose="020B0606030504020204" pitchFamily="34" charset="0"/>
              </a:rPr>
              <a:t>h</a:t>
            </a:r>
            <a:r>
              <a:rPr lang="vi-VN" sz="2000">
                <a:latin typeface="Open Sans" panose="020B0606030504020204" pitchFamily="34" charset="0"/>
                <a:ea typeface="Open Sans" panose="020B0606030504020204" pitchFamily="34" charset="0"/>
                <a:cs typeface="Open Sans" panose="020B0606030504020204" pitchFamily="34" charset="0"/>
              </a:rPr>
              <a:t>| = |F</a:t>
            </a:r>
            <a:r>
              <a:rPr lang="vi-VN" sz="2000" baseline="-25000">
                <a:latin typeface="Open Sans" panose="020B0606030504020204" pitchFamily="34" charset="0"/>
                <a:ea typeface="Open Sans" panose="020B0606030504020204" pitchFamily="34" charset="0"/>
                <a:cs typeface="Open Sans" panose="020B0606030504020204" pitchFamily="34" charset="0"/>
              </a:rPr>
              <a:t>h−1</a:t>
            </a:r>
            <a:r>
              <a:rPr lang="vi-VN" sz="2000">
                <a:latin typeface="Open Sans" panose="020B0606030504020204" pitchFamily="34" charset="0"/>
                <a:ea typeface="Open Sans" panose="020B0606030504020204" pitchFamily="34" charset="0"/>
                <a:cs typeface="Open Sans" panose="020B0606030504020204" pitchFamily="34" charset="0"/>
              </a:rPr>
              <a:t>| + |F</a:t>
            </a:r>
            <a:r>
              <a:rPr lang="vi-VN" sz="2000" baseline="-25000">
                <a:latin typeface="Open Sans" panose="020B0606030504020204" pitchFamily="34" charset="0"/>
                <a:ea typeface="Open Sans" panose="020B0606030504020204" pitchFamily="34" charset="0"/>
                <a:cs typeface="Open Sans" panose="020B0606030504020204" pitchFamily="34" charset="0"/>
              </a:rPr>
              <a:t>h−2</a:t>
            </a:r>
            <a:r>
              <a:rPr lang="vi-VN" sz="2000">
                <a:latin typeface="Open Sans" panose="020B0606030504020204" pitchFamily="34" charset="0"/>
                <a:ea typeface="Open Sans" panose="020B0606030504020204" pitchFamily="34" charset="0"/>
                <a:cs typeface="Open Sans" panose="020B0606030504020204" pitchFamily="34" charset="0"/>
              </a:rPr>
              <a:t>| + 1</a:t>
            </a:r>
            <a:endParaRPr lang="en-US" sz="200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khi |F</a:t>
            </a:r>
            <a:r>
              <a:rPr lang="en-US" sz="2000" baseline="-25000">
                <a:latin typeface="Open Sans" panose="020B0606030504020204" pitchFamily="34" charset="0"/>
                <a:ea typeface="Open Sans" panose="020B0606030504020204" pitchFamily="34" charset="0"/>
                <a:cs typeface="Open Sans" panose="020B0606030504020204" pitchFamily="34" charset="0"/>
              </a:rPr>
              <a:t>0</a:t>
            </a:r>
            <a:r>
              <a:rPr lang="en-US" sz="2000">
                <a:latin typeface="Open Sans" panose="020B0606030504020204" pitchFamily="34" charset="0"/>
                <a:ea typeface="Open Sans" panose="020B0606030504020204" pitchFamily="34" charset="0"/>
                <a:cs typeface="Open Sans" panose="020B0606030504020204" pitchFamily="34" charset="0"/>
              </a:rPr>
              <a:t>| = 1 and |F</a:t>
            </a:r>
            <a:r>
              <a:rPr lang="en-US" sz="2000" baseline="-25000">
                <a:latin typeface="Open Sans" panose="020B0606030504020204" pitchFamily="34" charset="0"/>
                <a:ea typeface="Open Sans" panose="020B0606030504020204" pitchFamily="34" charset="0"/>
                <a:cs typeface="Open Sans" panose="020B0606030504020204" pitchFamily="34" charset="0"/>
              </a:rPr>
              <a:t>1</a:t>
            </a:r>
            <a:r>
              <a:rPr lang="en-US" sz="2000">
                <a:latin typeface="Open Sans" panose="020B0606030504020204" pitchFamily="34" charset="0"/>
                <a:ea typeface="Open Sans" panose="020B0606030504020204" pitchFamily="34" charset="0"/>
                <a:cs typeface="Open Sans" panose="020B0606030504020204" pitchFamily="34" charset="0"/>
              </a:rPr>
              <a:t>| = 2</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3" name="Hình ảnh 2" descr="Ảnh có chứa văn bản, mẫu họa&#10;&#10;Mô tả được tạo tự động">
            <a:extLst>
              <a:ext uri="{FF2B5EF4-FFF2-40B4-BE49-F238E27FC236}">
                <a16:creationId xmlns:a16="http://schemas.microsoft.com/office/drawing/2014/main" id="{4AC69724-DDB2-4E52-ABD9-135DA91BCA42}"/>
              </a:ext>
            </a:extLst>
          </p:cNvPr>
          <p:cNvPicPr>
            <a:picLocks noChangeAspect="1"/>
          </p:cNvPicPr>
          <p:nvPr/>
        </p:nvPicPr>
        <p:blipFill>
          <a:blip r:embed="rId2"/>
          <a:stretch>
            <a:fillRect/>
          </a:stretch>
        </p:blipFill>
        <p:spPr>
          <a:xfrm>
            <a:off x="7349333" y="2292354"/>
            <a:ext cx="3567196" cy="3400928"/>
          </a:xfrm>
          <a:prstGeom prst="rect">
            <a:avLst/>
          </a:prstGeom>
        </p:spPr>
      </p:pic>
    </p:spTree>
    <p:extLst>
      <p:ext uri="{BB962C8B-B14F-4D97-AF65-F5344CB8AC3E}">
        <p14:creationId xmlns:p14="http://schemas.microsoft.com/office/powerpoint/2010/main" val="197584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1976502"/>
            <a:ext cx="5680165" cy="2254304"/>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Suy ra:</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3" name="Hình ảnh 2" descr="Ảnh có chứa văn bản, mẫu họa&#10;&#10;Mô tả được tạo tự động">
            <a:extLst>
              <a:ext uri="{FF2B5EF4-FFF2-40B4-BE49-F238E27FC236}">
                <a16:creationId xmlns:a16="http://schemas.microsoft.com/office/drawing/2014/main" id="{4AC69724-DDB2-4E52-ABD9-135DA91BCA42}"/>
              </a:ext>
            </a:extLst>
          </p:cNvPr>
          <p:cNvPicPr>
            <a:picLocks noChangeAspect="1"/>
          </p:cNvPicPr>
          <p:nvPr/>
        </p:nvPicPr>
        <p:blipFill>
          <a:blip r:embed="rId2"/>
          <a:stretch>
            <a:fillRect/>
          </a:stretch>
        </p:blipFill>
        <p:spPr>
          <a:xfrm>
            <a:off x="7349333" y="2292354"/>
            <a:ext cx="3567196" cy="3400928"/>
          </a:xfrm>
          <a:prstGeom prst="rect">
            <a:avLst/>
          </a:prstGeom>
        </p:spPr>
      </p:pic>
      <p:pic>
        <p:nvPicPr>
          <p:cNvPr id="4" name="Hình ảnh 3" descr="Ảnh có chứa văn bản, đồng hồ&#10;&#10;Mô tả được tạo tự động">
            <a:extLst>
              <a:ext uri="{FF2B5EF4-FFF2-40B4-BE49-F238E27FC236}">
                <a16:creationId xmlns:a16="http://schemas.microsoft.com/office/drawing/2014/main" id="{B24D1338-68AC-4C5E-A616-5D21719AAAC4}"/>
              </a:ext>
            </a:extLst>
          </p:cNvPr>
          <p:cNvPicPr>
            <a:picLocks noChangeAspect="1"/>
          </p:cNvPicPr>
          <p:nvPr/>
        </p:nvPicPr>
        <p:blipFill>
          <a:blip r:embed="rId3"/>
          <a:stretch>
            <a:fillRect/>
          </a:stretch>
        </p:blipFill>
        <p:spPr>
          <a:xfrm>
            <a:off x="1656237" y="2758640"/>
            <a:ext cx="3448026" cy="1001501"/>
          </a:xfrm>
          <a:prstGeom prst="rect">
            <a:avLst/>
          </a:prstGeom>
        </p:spPr>
      </p:pic>
      <p:sp>
        <p:nvSpPr>
          <p:cNvPr id="7" name="Hộp Văn bản 6">
            <a:extLst>
              <a:ext uri="{FF2B5EF4-FFF2-40B4-BE49-F238E27FC236}">
                <a16:creationId xmlns:a16="http://schemas.microsoft.com/office/drawing/2014/main" id="{A3DA08BD-AF66-4D6B-96AD-8671858BD354}"/>
              </a:ext>
            </a:extLst>
          </p:cNvPr>
          <p:cNvSpPr txBox="1"/>
          <p:nvPr/>
        </p:nvSpPr>
        <p:spPr>
          <a:xfrm>
            <a:off x="990600" y="3991184"/>
            <a:ext cx="5680165" cy="1078992"/>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Chiều cao của cây AVL trong trường hợp xấu nhất</a:t>
            </a:r>
            <a:r>
              <a:rPr lang="en-US" sz="2000">
                <a:latin typeface="Open Sans" panose="020B0606030504020204" pitchFamily="34" charset="0"/>
                <a:ea typeface="Open Sans" panose="020B0606030504020204" pitchFamily="34" charset="0"/>
                <a:cs typeface="Open Sans" panose="020B0606030504020204" pitchFamily="34" charset="0"/>
              </a:rPr>
              <a:t> là:</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8" name="Hình ảnh 7">
            <a:extLst>
              <a:ext uri="{FF2B5EF4-FFF2-40B4-BE49-F238E27FC236}">
                <a16:creationId xmlns:a16="http://schemas.microsoft.com/office/drawing/2014/main" id="{5AF58A3D-85E4-4E11-B1BF-1030D39CA5AB}"/>
              </a:ext>
            </a:extLst>
          </p:cNvPr>
          <p:cNvPicPr>
            <a:picLocks noChangeAspect="1"/>
          </p:cNvPicPr>
          <p:nvPr/>
        </p:nvPicPr>
        <p:blipFill>
          <a:blip r:embed="rId4"/>
          <a:stretch>
            <a:fillRect/>
          </a:stretch>
        </p:blipFill>
        <p:spPr>
          <a:xfrm>
            <a:off x="1656237" y="5070176"/>
            <a:ext cx="3763200" cy="531444"/>
          </a:xfrm>
          <a:prstGeom prst="rect">
            <a:avLst/>
          </a:prstGeom>
        </p:spPr>
      </p:pic>
    </p:spTree>
    <p:extLst>
      <p:ext uri="{BB962C8B-B14F-4D97-AF65-F5344CB8AC3E}">
        <p14:creationId xmlns:p14="http://schemas.microsoft.com/office/powerpoint/2010/main" val="391266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1976501"/>
            <a:ext cx="5680165" cy="3591785"/>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Tái cân bằng:</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-Khi thêm hoặc xóa, cây sẽ không còn cân bằng, độ cao của node có số dư không còn thỏa mãn điều kiện của cây AVL.</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-Có 4 trường hợp mất cân bằng:  Trái trái, Phải phải, Phải trái, Trái phải.</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6" name="Hình ảnh 5">
            <a:extLst>
              <a:ext uri="{FF2B5EF4-FFF2-40B4-BE49-F238E27FC236}">
                <a16:creationId xmlns:a16="http://schemas.microsoft.com/office/drawing/2014/main" id="{64EF2853-FB38-43D5-962C-701E470DD283}"/>
              </a:ext>
            </a:extLst>
          </p:cNvPr>
          <p:cNvPicPr>
            <a:picLocks noChangeAspect="1"/>
          </p:cNvPicPr>
          <p:nvPr/>
        </p:nvPicPr>
        <p:blipFill>
          <a:blip r:embed="rId2"/>
          <a:stretch>
            <a:fillRect/>
          </a:stretch>
        </p:blipFill>
        <p:spPr>
          <a:xfrm>
            <a:off x="6838386" y="2033392"/>
            <a:ext cx="4731839" cy="3591785"/>
          </a:xfrm>
          <a:prstGeom prst="rect">
            <a:avLst/>
          </a:prstGeom>
        </p:spPr>
      </p:pic>
    </p:spTree>
    <p:extLst>
      <p:ext uri="{BB962C8B-B14F-4D97-AF65-F5344CB8AC3E}">
        <p14:creationId xmlns:p14="http://schemas.microsoft.com/office/powerpoint/2010/main" val="366310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1976501"/>
            <a:ext cx="5243437" cy="3591785"/>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Tái cân bằng:</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-Trường hợp 1: Mất cân bằng Trái phải (xoay phải trái)</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3" name="Hình ảnh 2">
            <a:extLst>
              <a:ext uri="{FF2B5EF4-FFF2-40B4-BE49-F238E27FC236}">
                <a16:creationId xmlns:a16="http://schemas.microsoft.com/office/drawing/2014/main" id="{5567D06C-AB66-41D6-BA38-AE6BB61964B0}"/>
              </a:ext>
            </a:extLst>
          </p:cNvPr>
          <p:cNvPicPr>
            <a:picLocks noChangeAspect="1"/>
          </p:cNvPicPr>
          <p:nvPr/>
        </p:nvPicPr>
        <p:blipFill>
          <a:blip r:embed="rId2"/>
          <a:stretch>
            <a:fillRect/>
          </a:stretch>
        </p:blipFill>
        <p:spPr>
          <a:xfrm>
            <a:off x="3192444" y="3429000"/>
            <a:ext cx="8146993" cy="2244949"/>
          </a:xfrm>
          <a:prstGeom prst="rect">
            <a:avLst/>
          </a:prstGeom>
        </p:spPr>
      </p:pic>
    </p:spTree>
    <p:extLst>
      <p:ext uri="{BB962C8B-B14F-4D97-AF65-F5344CB8AC3E}">
        <p14:creationId xmlns:p14="http://schemas.microsoft.com/office/powerpoint/2010/main" val="312198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AVL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1976501"/>
            <a:ext cx="5243437" cy="3591785"/>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Tái cân bằng:</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-Trường hợp 2: Mất cân bằng Trái trái (xoay phải phải)</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Các trường hợp còn lại thì</a:t>
            </a:r>
          </a:p>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ngược lại.</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4" name="Hình ảnh 3">
            <a:extLst>
              <a:ext uri="{FF2B5EF4-FFF2-40B4-BE49-F238E27FC236}">
                <a16:creationId xmlns:a16="http://schemas.microsoft.com/office/drawing/2014/main" id="{236F769F-C016-45F1-B81D-35A83D3EA898}"/>
              </a:ext>
            </a:extLst>
          </p:cNvPr>
          <p:cNvPicPr>
            <a:picLocks noChangeAspect="1"/>
          </p:cNvPicPr>
          <p:nvPr/>
        </p:nvPicPr>
        <p:blipFill>
          <a:blip r:embed="rId2"/>
          <a:stretch>
            <a:fillRect/>
          </a:stretch>
        </p:blipFill>
        <p:spPr>
          <a:xfrm>
            <a:off x="4701737" y="3335755"/>
            <a:ext cx="6868372" cy="2532404"/>
          </a:xfrm>
          <a:prstGeom prst="rect">
            <a:avLst/>
          </a:prstGeom>
        </p:spPr>
      </p:pic>
    </p:spTree>
    <p:extLst>
      <p:ext uri="{BB962C8B-B14F-4D97-AF65-F5344CB8AC3E}">
        <p14:creationId xmlns:p14="http://schemas.microsoft.com/office/powerpoint/2010/main" val="95006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415835" y="2222018"/>
            <a:ext cx="6259286" cy="3930587"/>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Red-black trees duy trì sự cân bằng bằng cách: Tất cả các nút được tô màu đỏ hoặc đen (0 hoặc 1)</a:t>
            </a:r>
          </a:p>
          <a:p>
            <a:pPr algn="just">
              <a:lnSpc>
                <a:spcPct val="150000"/>
              </a:lnSpc>
              <a:spcBef>
                <a:spcPts val="1000"/>
              </a:spcBef>
            </a:pPr>
            <a:r>
              <a:rPr lang="vi-VN" sz="2000" b="1" i="1" u="sng">
                <a:latin typeface="Open Sans" panose="020B0606030504020204" pitchFamily="34" charset="0"/>
                <a:ea typeface="Open Sans" panose="020B0606030504020204" pitchFamily="34" charset="0"/>
                <a:cs typeface="Open Sans" panose="020B0606030504020204" pitchFamily="34" charset="0"/>
              </a:rPr>
              <a:t>Yêu cầu:</a:t>
            </a: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 Gốc phải có màu đen</a:t>
            </a: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Tất cả các nút con của nút đỏ phải có màu đen</a:t>
            </a: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 Mọi đường đi từ gốc đến nút trống phải có cùng số nút đen</a:t>
            </a:r>
          </a:p>
        </p:txBody>
      </p:sp>
      <p:pic>
        <p:nvPicPr>
          <p:cNvPr id="6" name="Picture 4" descr="blahsds">
            <a:extLst>
              <a:ext uri="{FF2B5EF4-FFF2-40B4-BE49-F238E27FC236}">
                <a16:creationId xmlns:a16="http://schemas.microsoft.com/office/drawing/2014/main" id="{6014B9C0-5BDE-4468-A421-6F84386677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3612" y="2474794"/>
            <a:ext cx="3887788"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2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FC95C703-DDCF-4F66-A989-C519C21C023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err="1">
                <a:latin typeface="+mj-lt"/>
                <a:ea typeface="+mj-ea"/>
                <a:cs typeface="+mj-cs"/>
              </a:rPr>
              <a:t>Nhóm</a:t>
            </a:r>
            <a:r>
              <a:rPr lang="en-US" sz="5400" b="1" kern="1200">
                <a:latin typeface="+mj-lt"/>
                <a:ea typeface="+mj-ea"/>
                <a:cs typeface="+mj-cs"/>
              </a:rPr>
              <a:t> </a:t>
            </a:r>
            <a:r>
              <a:rPr lang="en-US" sz="5400" b="1">
                <a:latin typeface="+mj-lt"/>
                <a:ea typeface="+mj-ea"/>
                <a:cs typeface="+mj-cs"/>
              </a:rPr>
              <a:t>6</a:t>
            </a:r>
            <a:r>
              <a:rPr lang="en-US" sz="5400" b="1" kern="1200">
                <a:latin typeface="+mj-lt"/>
                <a:ea typeface="+mj-ea"/>
                <a:cs typeface="+mj-cs"/>
              </a:rPr>
              <a:t>:</a:t>
            </a:r>
          </a:p>
        </p:txBody>
      </p:sp>
      <p:sp>
        <p:nvSpPr>
          <p:cNvPr id="5" name="Hộp Văn bản 4">
            <a:extLst>
              <a:ext uri="{FF2B5EF4-FFF2-40B4-BE49-F238E27FC236}">
                <a16:creationId xmlns:a16="http://schemas.microsoft.com/office/drawing/2014/main" id="{3D0EA620-EBCC-44D6-8C54-DFCD02F74725}"/>
              </a:ext>
            </a:extLst>
          </p:cNvPr>
          <p:cNvSpPr txBox="1"/>
          <p:nvPr/>
        </p:nvSpPr>
        <p:spPr>
          <a:xfrm>
            <a:off x="1725849" y="2353679"/>
            <a:ext cx="9004495" cy="4251960"/>
          </a:xfrm>
          <a:prstGeom prst="rect">
            <a:avLst/>
          </a:prstGeom>
        </p:spPr>
        <p:txBody>
          <a:bodyPr vert="horz" lIns="91440" tIns="45720" rIns="91440" bIns="45720" rtlCol="0" anchor="t">
            <a:normAutofit/>
          </a:bodyPr>
          <a:lstStyle/>
          <a:p>
            <a:pPr>
              <a:lnSpc>
                <a:spcPct val="150000"/>
              </a:lnSpc>
              <a:spcAft>
                <a:spcPts val="600"/>
              </a:spcAft>
            </a:pPr>
            <a:r>
              <a:rPr lang="en-US" sz="2200">
                <a:latin typeface="Times New Roman" panose="02020603050405020304" pitchFamily="18" charset="0"/>
                <a:cs typeface="Times New Roman" panose="02020603050405020304" pitchFamily="18" charset="0"/>
              </a:rPr>
              <a:t>1. Dương Hiển Lê Hoàng, MSSV: 20127503</a:t>
            </a:r>
          </a:p>
          <a:p>
            <a:pPr>
              <a:lnSpc>
                <a:spcPct val="150000"/>
              </a:lnSpc>
              <a:spcAft>
                <a:spcPts val="600"/>
              </a:spcAft>
            </a:pPr>
            <a:r>
              <a:rPr lang="en-US" sz="2200">
                <a:latin typeface="Times New Roman" panose="02020603050405020304" pitchFamily="18" charset="0"/>
                <a:cs typeface="Times New Roman" panose="02020603050405020304" pitchFamily="18" charset="0"/>
              </a:rPr>
              <a:t>2. Trần Nhật Tân, MSSV: 20127322</a:t>
            </a:r>
          </a:p>
          <a:p>
            <a:pPr>
              <a:lnSpc>
                <a:spcPct val="150000"/>
              </a:lnSpc>
              <a:spcAft>
                <a:spcPts val="600"/>
              </a:spcAft>
            </a:pPr>
            <a:r>
              <a:rPr lang="en-US" sz="2200">
                <a:latin typeface="Times New Roman" panose="02020603050405020304" pitchFamily="18" charset="0"/>
                <a:cs typeface="Times New Roman" panose="02020603050405020304" pitchFamily="18" charset="0"/>
              </a:rPr>
              <a:t>3. Nguyễn Văn Đạt, MSSV; 20127132</a:t>
            </a:r>
          </a:p>
        </p:txBody>
      </p:sp>
    </p:spTree>
    <p:extLst>
      <p:ext uri="{BB962C8B-B14F-4D97-AF65-F5344CB8AC3E}">
        <p14:creationId xmlns:p14="http://schemas.microsoft.com/office/powerpoint/2010/main" val="22715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852563" y="2686187"/>
            <a:ext cx="5680165" cy="2431462"/>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Chiều cao của BST đỏ đen có N nút không quá 2log</a:t>
            </a:r>
            <a:r>
              <a:rPr lang="vi-VN" sz="2000" baseline="-25000">
                <a:latin typeface="Open Sans" panose="020B0606030504020204" pitchFamily="34" charset="0"/>
                <a:ea typeface="Open Sans" panose="020B0606030504020204" pitchFamily="34" charset="0"/>
                <a:cs typeface="Open Sans" panose="020B0606030504020204" pitchFamily="34" charset="0"/>
              </a:rPr>
              <a:t>2</a:t>
            </a:r>
            <a:r>
              <a:rPr lang="vi-VN" sz="2000">
                <a:latin typeface="Open Sans" panose="020B0606030504020204" pitchFamily="34" charset="0"/>
                <a:ea typeface="Open Sans" panose="020B0606030504020204" pitchFamily="34" charset="0"/>
                <a:cs typeface="Open Sans" panose="020B0606030504020204" pitchFamily="34" charset="0"/>
              </a:rPr>
              <a:t>N. Có nghĩa là rằng chiều cao của cây Red-Black trong trường hợp xấu nhất</a:t>
            </a:r>
            <a:r>
              <a:rPr lang="en-US" sz="2000">
                <a:latin typeface="Open Sans" panose="020B0606030504020204" pitchFamily="34" charset="0"/>
                <a:ea typeface="Open Sans" panose="020B0606030504020204" pitchFamily="34" charset="0"/>
                <a:cs typeface="Open Sans" panose="020B0606030504020204" pitchFamily="34" charset="0"/>
              </a:rPr>
              <a:t> là:</a:t>
            </a:r>
          </a:p>
          <a:p>
            <a:pPr algn="ctr">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h ≤ 2 log</a:t>
            </a:r>
            <a:r>
              <a:rPr lang="vi-VN" sz="2000" baseline="-25000">
                <a:latin typeface="Open Sans" panose="020B0606030504020204" pitchFamily="34" charset="0"/>
                <a:ea typeface="Open Sans" panose="020B0606030504020204" pitchFamily="34" charset="0"/>
                <a:cs typeface="Open Sans" panose="020B0606030504020204" pitchFamily="34" charset="0"/>
              </a:rPr>
              <a:t>2</a:t>
            </a:r>
            <a:r>
              <a:rPr lang="vi-VN" sz="2000">
                <a:latin typeface="Open Sans" panose="020B0606030504020204" pitchFamily="34" charset="0"/>
                <a:ea typeface="Open Sans" panose="020B0606030504020204" pitchFamily="34" charset="0"/>
                <a:cs typeface="Open Sans" panose="020B0606030504020204" pitchFamily="34" charset="0"/>
              </a:rPr>
              <a:t>N</a:t>
            </a:r>
          </a:p>
        </p:txBody>
      </p:sp>
      <p:pic>
        <p:nvPicPr>
          <p:cNvPr id="7" name="Picture 2" descr="C:\Users\dwharder\Desktop\rb.png">
            <a:extLst>
              <a:ext uri="{FF2B5EF4-FFF2-40B4-BE49-F238E27FC236}">
                <a16:creationId xmlns:a16="http://schemas.microsoft.com/office/drawing/2014/main" id="{975FAA3D-D62F-42AA-9906-CB6ECC46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066" y="2686187"/>
            <a:ext cx="4530099" cy="243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98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3214973" y="1924334"/>
            <a:ext cx="5680165" cy="1149398"/>
          </a:xfrm>
          <a:prstGeom prst="rect">
            <a:avLst/>
          </a:prstGeom>
        </p:spPr>
        <p:txBody>
          <a:bodyPr vert="horz" lIns="91440" tIns="45720" rIns="91440" bIns="45720" rtlCol="0">
            <a:noAutofit/>
          </a:bodyPr>
          <a:lstStyle/>
          <a:p>
            <a:pPr algn="just">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Trường hợp 1:</a:t>
            </a: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Xoay trái để </a:t>
            </a:r>
            <a:r>
              <a:rPr lang="en-US" sz="2000">
                <a:latin typeface="Open Sans" panose="020B0606030504020204" pitchFamily="34" charset="0"/>
                <a:ea typeface="Open Sans" panose="020B0606030504020204" pitchFamily="34" charset="0"/>
                <a:cs typeface="Open Sans" panose="020B0606030504020204" pitchFamily="34" charset="0"/>
              </a:rPr>
              <a:t>đưa </a:t>
            </a:r>
            <a:r>
              <a:rPr lang="vi-VN" sz="2000">
                <a:latin typeface="Open Sans" panose="020B0606030504020204" pitchFamily="34" charset="0"/>
                <a:ea typeface="Open Sans" panose="020B0606030504020204" pitchFamily="34" charset="0"/>
                <a:cs typeface="Open Sans" panose="020B0606030504020204" pitchFamily="34" charset="0"/>
              </a:rPr>
              <a:t>nút đỏ</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phải sang nút đỏ trái</a:t>
            </a:r>
          </a:p>
        </p:txBody>
      </p:sp>
      <p:pic>
        <p:nvPicPr>
          <p:cNvPr id="3" name="Hình ảnh 2">
            <a:extLst>
              <a:ext uri="{FF2B5EF4-FFF2-40B4-BE49-F238E27FC236}">
                <a16:creationId xmlns:a16="http://schemas.microsoft.com/office/drawing/2014/main" id="{6F13A648-27A9-4A41-B330-89959C2158AB}"/>
              </a:ext>
            </a:extLst>
          </p:cNvPr>
          <p:cNvPicPr>
            <a:picLocks noChangeAspect="1"/>
          </p:cNvPicPr>
          <p:nvPr/>
        </p:nvPicPr>
        <p:blipFill rotWithShape="1">
          <a:blip r:embed="rId2"/>
          <a:srcRect l="4978" r="2732"/>
          <a:stretch/>
        </p:blipFill>
        <p:spPr>
          <a:xfrm>
            <a:off x="2651511" y="3114676"/>
            <a:ext cx="6888975" cy="2849397"/>
          </a:xfrm>
          <a:prstGeom prst="rect">
            <a:avLst/>
          </a:prstGeom>
        </p:spPr>
      </p:pic>
    </p:spTree>
    <p:extLst>
      <p:ext uri="{BB962C8B-B14F-4D97-AF65-F5344CB8AC3E}">
        <p14:creationId xmlns:p14="http://schemas.microsoft.com/office/powerpoint/2010/main" val="20336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3214973" y="2033516"/>
            <a:ext cx="5680165" cy="791570"/>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Trường hợp 2: </a:t>
            </a:r>
            <a:r>
              <a:rPr lang="vi-VN" sz="2000">
                <a:latin typeface="Open Sans" panose="020B0606030504020204" pitchFamily="34" charset="0"/>
                <a:ea typeface="Open Sans" panose="020B0606030504020204" pitchFamily="34" charset="0"/>
                <a:cs typeface="Open Sans" panose="020B0606030504020204" pitchFamily="34" charset="0"/>
              </a:rPr>
              <a:t>Xoay </a:t>
            </a:r>
            <a:r>
              <a:rPr lang="en-US" sz="2000">
                <a:latin typeface="Open Sans" panose="020B0606030504020204" pitchFamily="34" charset="0"/>
                <a:ea typeface="Open Sans" panose="020B0606030504020204" pitchFamily="34" charset="0"/>
                <a:cs typeface="Open Sans" panose="020B0606030504020204" pitchFamily="34" charset="0"/>
              </a:rPr>
              <a:t>phải</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4" name="Hình ảnh 3">
            <a:extLst>
              <a:ext uri="{FF2B5EF4-FFF2-40B4-BE49-F238E27FC236}">
                <a16:creationId xmlns:a16="http://schemas.microsoft.com/office/drawing/2014/main" id="{AF87405A-C0CB-404C-AC09-A59BED671E1A}"/>
              </a:ext>
            </a:extLst>
          </p:cNvPr>
          <p:cNvPicPr>
            <a:picLocks noChangeAspect="1"/>
          </p:cNvPicPr>
          <p:nvPr/>
        </p:nvPicPr>
        <p:blipFill rotWithShape="1">
          <a:blip r:embed="rId2"/>
          <a:srcRect l="3026"/>
          <a:stretch/>
        </p:blipFill>
        <p:spPr>
          <a:xfrm>
            <a:off x="2301247" y="2896308"/>
            <a:ext cx="7589506" cy="2964296"/>
          </a:xfrm>
          <a:prstGeom prst="rect">
            <a:avLst/>
          </a:prstGeom>
        </p:spPr>
      </p:pic>
    </p:spTree>
    <p:extLst>
      <p:ext uri="{BB962C8B-B14F-4D97-AF65-F5344CB8AC3E}">
        <p14:creationId xmlns:p14="http://schemas.microsoft.com/office/powerpoint/2010/main" val="382472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3214973" y="2033516"/>
            <a:ext cx="5680165" cy="791570"/>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Trường hợp 3: </a:t>
            </a:r>
            <a:r>
              <a:rPr lang="vi-VN" sz="2000">
                <a:latin typeface="Open Sans" panose="020B0606030504020204" pitchFamily="34" charset="0"/>
                <a:ea typeface="Open Sans" panose="020B0606030504020204" pitchFamily="34" charset="0"/>
                <a:cs typeface="Open Sans" panose="020B0606030504020204" pitchFamily="34" charset="0"/>
              </a:rPr>
              <a:t>Xoay </a:t>
            </a:r>
            <a:r>
              <a:rPr lang="en-US" sz="2000">
                <a:latin typeface="Open Sans" panose="020B0606030504020204" pitchFamily="34" charset="0"/>
                <a:ea typeface="Open Sans" panose="020B0606030504020204" pitchFamily="34" charset="0"/>
                <a:cs typeface="Open Sans" panose="020B0606030504020204" pitchFamily="34" charset="0"/>
              </a:rPr>
              <a:t>màu</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3" name="Hình ảnh 2" descr="Ảnh có chứa không quân&#10;&#10;Mô tả được tạo tự động">
            <a:extLst>
              <a:ext uri="{FF2B5EF4-FFF2-40B4-BE49-F238E27FC236}">
                <a16:creationId xmlns:a16="http://schemas.microsoft.com/office/drawing/2014/main" id="{50757876-5D6B-4B5A-9372-1AA3D5B19E46}"/>
              </a:ext>
            </a:extLst>
          </p:cNvPr>
          <p:cNvPicPr>
            <a:picLocks noChangeAspect="1"/>
          </p:cNvPicPr>
          <p:nvPr/>
        </p:nvPicPr>
        <p:blipFill>
          <a:blip r:embed="rId2"/>
          <a:stretch>
            <a:fillRect/>
          </a:stretch>
        </p:blipFill>
        <p:spPr>
          <a:xfrm>
            <a:off x="2576951" y="2825087"/>
            <a:ext cx="7038098" cy="2838146"/>
          </a:xfrm>
          <a:prstGeom prst="rect">
            <a:avLst/>
          </a:prstGeom>
        </p:spPr>
      </p:pic>
    </p:spTree>
    <p:extLst>
      <p:ext uri="{BB962C8B-B14F-4D97-AF65-F5344CB8AC3E}">
        <p14:creationId xmlns:p14="http://schemas.microsoft.com/office/powerpoint/2010/main" val="334136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3214973" y="1869743"/>
            <a:ext cx="5680165" cy="791570"/>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Thuật toán: Thêm Node</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4" name="Hình ảnh 3">
            <a:extLst>
              <a:ext uri="{FF2B5EF4-FFF2-40B4-BE49-F238E27FC236}">
                <a16:creationId xmlns:a16="http://schemas.microsoft.com/office/drawing/2014/main" id="{4F8AF64D-0CD4-44B7-B388-835C0BAFD55D}"/>
              </a:ext>
            </a:extLst>
          </p:cNvPr>
          <p:cNvPicPr>
            <a:picLocks noChangeAspect="1"/>
          </p:cNvPicPr>
          <p:nvPr/>
        </p:nvPicPr>
        <p:blipFill rotWithShape="1">
          <a:blip r:embed="rId2"/>
          <a:srcRect l="12617"/>
          <a:stretch/>
        </p:blipFill>
        <p:spPr>
          <a:xfrm>
            <a:off x="581327" y="2854428"/>
            <a:ext cx="3129970" cy="2181529"/>
          </a:xfrm>
          <a:prstGeom prst="rect">
            <a:avLst/>
          </a:prstGeom>
        </p:spPr>
      </p:pic>
      <p:pic>
        <p:nvPicPr>
          <p:cNvPr id="7" name="Hình ảnh 6">
            <a:extLst>
              <a:ext uri="{FF2B5EF4-FFF2-40B4-BE49-F238E27FC236}">
                <a16:creationId xmlns:a16="http://schemas.microsoft.com/office/drawing/2014/main" id="{EE55EBA4-4380-4A5D-A1AE-128650B2FE10}"/>
              </a:ext>
            </a:extLst>
          </p:cNvPr>
          <p:cNvPicPr>
            <a:picLocks noChangeAspect="1"/>
          </p:cNvPicPr>
          <p:nvPr/>
        </p:nvPicPr>
        <p:blipFill>
          <a:blip r:embed="rId3"/>
          <a:stretch>
            <a:fillRect/>
          </a:stretch>
        </p:blipFill>
        <p:spPr>
          <a:xfrm>
            <a:off x="4002985" y="2835375"/>
            <a:ext cx="3982006" cy="2200582"/>
          </a:xfrm>
          <a:prstGeom prst="rect">
            <a:avLst/>
          </a:prstGeom>
        </p:spPr>
      </p:pic>
      <p:pic>
        <p:nvPicPr>
          <p:cNvPr id="10" name="Hình ảnh 9">
            <a:extLst>
              <a:ext uri="{FF2B5EF4-FFF2-40B4-BE49-F238E27FC236}">
                <a16:creationId xmlns:a16="http://schemas.microsoft.com/office/drawing/2014/main" id="{B8C35581-2FB2-42E9-A56D-361DB201955D}"/>
              </a:ext>
            </a:extLst>
          </p:cNvPr>
          <p:cNvPicPr>
            <a:picLocks noChangeAspect="1"/>
          </p:cNvPicPr>
          <p:nvPr/>
        </p:nvPicPr>
        <p:blipFill>
          <a:blip r:embed="rId4"/>
          <a:stretch>
            <a:fillRect/>
          </a:stretch>
        </p:blipFill>
        <p:spPr>
          <a:xfrm>
            <a:off x="8126553" y="2787743"/>
            <a:ext cx="3915321" cy="2248214"/>
          </a:xfrm>
          <a:prstGeom prst="rect">
            <a:avLst/>
          </a:prstGeom>
        </p:spPr>
      </p:pic>
      <p:sp>
        <p:nvSpPr>
          <p:cNvPr id="15" name="Hộp Văn bản 14">
            <a:extLst>
              <a:ext uri="{FF2B5EF4-FFF2-40B4-BE49-F238E27FC236}">
                <a16:creationId xmlns:a16="http://schemas.microsoft.com/office/drawing/2014/main" id="{20C452E8-1B6C-4FC5-9475-94D42830B19B}"/>
              </a:ext>
            </a:extLst>
          </p:cNvPr>
          <p:cNvSpPr txBox="1"/>
          <p:nvPr/>
        </p:nvSpPr>
        <p:spPr>
          <a:xfrm>
            <a:off x="581328" y="5035957"/>
            <a:ext cx="3129970" cy="655159"/>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Cây ban đầu</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6" name="Hộp Văn bản 15">
            <a:extLst>
              <a:ext uri="{FF2B5EF4-FFF2-40B4-BE49-F238E27FC236}">
                <a16:creationId xmlns:a16="http://schemas.microsoft.com/office/drawing/2014/main" id="{6C639591-0826-4159-96D3-6A3E98DF7AED}"/>
              </a:ext>
            </a:extLst>
          </p:cNvPr>
          <p:cNvSpPr txBox="1"/>
          <p:nvPr/>
        </p:nvSpPr>
        <p:spPr>
          <a:xfrm>
            <a:off x="4490070" y="5035956"/>
            <a:ext cx="3129970" cy="655159"/>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Thêm 7 vào cây</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7" name="Hộp Văn bản 16">
            <a:extLst>
              <a:ext uri="{FF2B5EF4-FFF2-40B4-BE49-F238E27FC236}">
                <a16:creationId xmlns:a16="http://schemas.microsoft.com/office/drawing/2014/main" id="{F3812945-199B-4FC3-8DDB-7FAF99F61237}"/>
              </a:ext>
            </a:extLst>
          </p:cNvPr>
          <p:cNvSpPr txBox="1"/>
          <p:nvPr/>
        </p:nvSpPr>
        <p:spPr>
          <a:xfrm>
            <a:off x="8557041" y="5035955"/>
            <a:ext cx="3129970" cy="655159"/>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Đổi màu node 6</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3177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597636"/>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Red-Black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3214973" y="1869743"/>
            <a:ext cx="5680165" cy="791570"/>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Thuật toán: Thêm Node</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12" name="Hình ảnh 11" descr="Ảnh có chứa tạo dáng&#10;&#10;Mô tả được tạo tự động">
            <a:extLst>
              <a:ext uri="{FF2B5EF4-FFF2-40B4-BE49-F238E27FC236}">
                <a16:creationId xmlns:a16="http://schemas.microsoft.com/office/drawing/2014/main" id="{1718961B-0A0D-46C1-80E3-B383DFB3CA38}"/>
              </a:ext>
            </a:extLst>
          </p:cNvPr>
          <p:cNvPicPr>
            <a:picLocks noChangeAspect="1"/>
          </p:cNvPicPr>
          <p:nvPr/>
        </p:nvPicPr>
        <p:blipFill>
          <a:blip r:embed="rId2"/>
          <a:stretch>
            <a:fillRect/>
          </a:stretch>
        </p:blipFill>
        <p:spPr>
          <a:xfrm>
            <a:off x="990600" y="3131130"/>
            <a:ext cx="4220164" cy="1857634"/>
          </a:xfrm>
          <a:prstGeom prst="rect">
            <a:avLst/>
          </a:prstGeom>
        </p:spPr>
      </p:pic>
      <p:pic>
        <p:nvPicPr>
          <p:cNvPr id="14" name="Hình ảnh 13" descr="Ảnh có chứa trượt tuyết, tạo dáng&#10;&#10;Mô tả được tạo tự động">
            <a:extLst>
              <a:ext uri="{FF2B5EF4-FFF2-40B4-BE49-F238E27FC236}">
                <a16:creationId xmlns:a16="http://schemas.microsoft.com/office/drawing/2014/main" id="{7408E579-4549-4AC8-9865-141DD5B3F9F5}"/>
              </a:ext>
            </a:extLst>
          </p:cNvPr>
          <p:cNvPicPr>
            <a:picLocks noChangeAspect="1"/>
          </p:cNvPicPr>
          <p:nvPr/>
        </p:nvPicPr>
        <p:blipFill>
          <a:blip r:embed="rId3"/>
          <a:stretch>
            <a:fillRect/>
          </a:stretch>
        </p:blipFill>
        <p:spPr>
          <a:xfrm>
            <a:off x="6688974" y="3009839"/>
            <a:ext cx="4600883" cy="1857634"/>
          </a:xfrm>
          <a:prstGeom prst="rect">
            <a:avLst/>
          </a:prstGeom>
        </p:spPr>
      </p:pic>
      <p:sp>
        <p:nvSpPr>
          <p:cNvPr id="11" name="Hộp Văn bản 10">
            <a:extLst>
              <a:ext uri="{FF2B5EF4-FFF2-40B4-BE49-F238E27FC236}">
                <a16:creationId xmlns:a16="http://schemas.microsoft.com/office/drawing/2014/main" id="{805222E4-2D9C-4EA0-AA80-977C9D1FA61F}"/>
              </a:ext>
            </a:extLst>
          </p:cNvPr>
          <p:cNvSpPr txBox="1"/>
          <p:nvPr/>
        </p:nvSpPr>
        <p:spPr>
          <a:xfrm>
            <a:off x="990599" y="5035957"/>
            <a:ext cx="4220163" cy="655159"/>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Thêm 13</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3" name="Hộp Văn bản 12">
            <a:extLst>
              <a:ext uri="{FF2B5EF4-FFF2-40B4-BE49-F238E27FC236}">
                <a16:creationId xmlns:a16="http://schemas.microsoft.com/office/drawing/2014/main" id="{5F6B6771-9E27-4AF9-87DA-AD02D0C4EE4B}"/>
              </a:ext>
            </a:extLst>
          </p:cNvPr>
          <p:cNvSpPr txBox="1"/>
          <p:nvPr/>
        </p:nvSpPr>
        <p:spPr>
          <a:xfrm>
            <a:off x="6879333" y="4888419"/>
            <a:ext cx="4220163" cy="655159"/>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Đổi thành node đen</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81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Weight-Balanced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415835" y="2480059"/>
            <a:ext cx="6380750" cy="2851596"/>
          </a:xfrm>
          <a:prstGeom prst="rect">
            <a:avLst/>
          </a:prstGeom>
        </p:spPr>
        <p:txBody>
          <a:bodyPr vert="horz" lIns="91440" tIns="45720" rIns="91440" bIns="45720" rtlCol="0">
            <a:noAutofit/>
          </a:bodyPr>
          <a:lstStyle/>
          <a:p>
            <a:pPr algn="just">
              <a:lnSpc>
                <a:spcPct val="150000"/>
              </a:lnSpc>
              <a:spcBef>
                <a:spcPts val="1000"/>
              </a:spcBef>
            </a:pPr>
            <a:r>
              <a:rPr lang="vi-VN" sz="2000" b="1" i="1">
                <a:latin typeface="Open Sans" panose="020B0606030504020204" pitchFamily="34" charset="0"/>
                <a:ea typeface="Open Sans" panose="020B0606030504020204" pitchFamily="34" charset="0"/>
                <a:cs typeface="Open Sans" panose="020B0606030504020204" pitchFamily="34" charset="0"/>
              </a:rPr>
              <a:t>Nhắc lại: </a:t>
            </a:r>
            <a:r>
              <a:rPr lang="vi-VN" sz="2000">
                <a:latin typeface="Open Sans" panose="020B0606030504020204" pitchFamily="34" charset="0"/>
                <a:ea typeface="Open Sans" panose="020B0606030504020204" pitchFamily="34" charset="0"/>
                <a:cs typeface="Open Sans" panose="020B0606030504020204" pitchFamily="34" charset="0"/>
              </a:rPr>
              <a:t>một nút trống / cây con null </a:t>
            </a:r>
            <a:r>
              <a:rPr lang="en-US" sz="2000">
                <a:latin typeface="Open Sans" panose="020B0606030504020204" pitchFamily="34" charset="0"/>
                <a:ea typeface="Open Sans" panose="020B0606030504020204" pitchFamily="34" charset="0"/>
                <a:cs typeface="Open Sans" panose="020B0606030504020204" pitchFamily="34" charset="0"/>
              </a:rPr>
              <a:t>thì</a:t>
            </a:r>
            <a:r>
              <a:rPr lang="vi-VN" sz="2000">
                <a:latin typeface="Open Sans" panose="020B0606030504020204" pitchFamily="34" charset="0"/>
                <a:ea typeface="Open Sans" panose="020B0606030504020204" pitchFamily="34" charset="0"/>
                <a:cs typeface="Open Sans" panose="020B0606030504020204" pitchFamily="34" charset="0"/>
              </a:rPr>
              <a:t> bất kỳ vị trí nào trong cây nhị phân có thể được lấp đầy bằng lần chèn tiếp theo:</a:t>
            </a:r>
          </a:p>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Cây này có 9 nút và 10 nút trống:</a:t>
            </a:r>
          </a:p>
        </p:txBody>
      </p:sp>
      <p:pic>
        <p:nvPicPr>
          <p:cNvPr id="6" name="Picture 5" descr="C:\Users\dwharder\Desktop\empty.png">
            <a:extLst>
              <a:ext uri="{FF2B5EF4-FFF2-40B4-BE49-F238E27FC236}">
                <a16:creationId xmlns:a16="http://schemas.microsoft.com/office/drawing/2014/main" id="{2EA93A35-B243-40C6-9A9C-0E14CBE99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421" y="2553530"/>
            <a:ext cx="4244046"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29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Weight-Balanced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2905625" y="2003202"/>
            <a:ext cx="6380750" cy="911926"/>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Tỷ lệ của các nút trống ở nút gốc là </a:t>
            </a:r>
            <a:r>
              <a:rPr lang="vi-VN" sz="2000">
                <a:solidFill>
                  <a:srgbClr val="FF3131"/>
                </a:solidFill>
                <a:latin typeface="Open Sans" panose="020B0606030504020204" pitchFamily="34" charset="0"/>
                <a:ea typeface="Open Sans" panose="020B0606030504020204" pitchFamily="34" charset="0"/>
                <a:cs typeface="Open Sans" panose="020B0606030504020204" pitchFamily="34" charset="0"/>
              </a:rPr>
              <a:t>5/10</a:t>
            </a:r>
            <a:r>
              <a:rPr lang="vi-VN" sz="2000">
                <a:latin typeface="Open Sans" panose="020B0606030504020204" pitchFamily="34" charset="0"/>
                <a:ea typeface="Open Sans" panose="020B0606030504020204" pitchFamily="34" charset="0"/>
                <a:cs typeface="Open Sans" panose="020B0606030504020204" pitchFamily="34" charset="0"/>
              </a:rPr>
              <a:t> và </a:t>
            </a:r>
            <a:r>
              <a:rPr lang="vi-VN" sz="2000">
                <a:solidFill>
                  <a:srgbClr val="82D8F8"/>
                </a:solidFill>
                <a:latin typeface="Open Sans" panose="020B0606030504020204" pitchFamily="34" charset="0"/>
                <a:ea typeface="Open Sans" panose="020B0606030504020204" pitchFamily="34" charset="0"/>
                <a:cs typeface="Open Sans" panose="020B0606030504020204" pitchFamily="34" charset="0"/>
              </a:rPr>
              <a:t>5/10</a:t>
            </a:r>
          </a:p>
        </p:txBody>
      </p:sp>
      <p:pic>
        <p:nvPicPr>
          <p:cNvPr id="7" name="Picture 5" descr="C:\Users\dwharder\Desktop\empty.png">
            <a:extLst>
              <a:ext uri="{FF2B5EF4-FFF2-40B4-BE49-F238E27FC236}">
                <a16:creationId xmlns:a16="http://schemas.microsoft.com/office/drawing/2014/main" id="{204A04E3-3295-42B3-BE3E-86ADF200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08" y="2932188"/>
            <a:ext cx="3931307" cy="257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4">
            <a:extLst>
              <a:ext uri="{FF2B5EF4-FFF2-40B4-BE49-F238E27FC236}">
                <a16:creationId xmlns:a16="http://schemas.microsoft.com/office/drawing/2014/main" id="{6C464CAA-05B5-4A75-8218-4E9DA5DFE311}"/>
              </a:ext>
            </a:extLst>
          </p:cNvPr>
          <p:cNvSpPr/>
          <p:nvPr/>
        </p:nvSpPr>
        <p:spPr>
          <a:xfrm>
            <a:off x="3900274" y="4613802"/>
            <a:ext cx="373525"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0" name="Oval 5">
            <a:extLst>
              <a:ext uri="{FF2B5EF4-FFF2-40B4-BE49-F238E27FC236}">
                <a16:creationId xmlns:a16="http://schemas.microsoft.com/office/drawing/2014/main" id="{5A9C734F-4D8B-40FA-A9BB-2BDFBEE9C799}"/>
              </a:ext>
            </a:extLst>
          </p:cNvPr>
          <p:cNvSpPr/>
          <p:nvPr/>
        </p:nvSpPr>
        <p:spPr>
          <a:xfrm>
            <a:off x="4464808" y="4613801"/>
            <a:ext cx="375589"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1" name="Oval 6">
            <a:extLst>
              <a:ext uri="{FF2B5EF4-FFF2-40B4-BE49-F238E27FC236}">
                <a16:creationId xmlns:a16="http://schemas.microsoft.com/office/drawing/2014/main" id="{20DF15E6-9676-48D4-84EF-0D0CB34C8FF0}"/>
              </a:ext>
            </a:extLst>
          </p:cNvPr>
          <p:cNvSpPr/>
          <p:nvPr/>
        </p:nvSpPr>
        <p:spPr>
          <a:xfrm>
            <a:off x="4887894" y="5161363"/>
            <a:ext cx="373525"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2" name="Oval 7">
            <a:extLst>
              <a:ext uri="{FF2B5EF4-FFF2-40B4-BE49-F238E27FC236}">
                <a16:creationId xmlns:a16="http://schemas.microsoft.com/office/drawing/2014/main" id="{85E75452-7C63-4DC1-907B-4F26FF6BC46F}"/>
              </a:ext>
            </a:extLst>
          </p:cNvPr>
          <p:cNvSpPr/>
          <p:nvPr/>
        </p:nvSpPr>
        <p:spPr>
          <a:xfrm>
            <a:off x="5207282" y="5157222"/>
            <a:ext cx="375589" cy="3623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3" name="Oval 8">
            <a:extLst>
              <a:ext uri="{FF2B5EF4-FFF2-40B4-BE49-F238E27FC236}">
                <a16:creationId xmlns:a16="http://schemas.microsoft.com/office/drawing/2014/main" id="{D5614FAD-1772-46A5-9A94-A6997E945720}"/>
              </a:ext>
            </a:extLst>
          </p:cNvPr>
          <p:cNvSpPr/>
          <p:nvPr/>
        </p:nvSpPr>
        <p:spPr>
          <a:xfrm>
            <a:off x="5577061" y="4609661"/>
            <a:ext cx="373526"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4" name="Oval 9">
            <a:extLst>
              <a:ext uri="{FF2B5EF4-FFF2-40B4-BE49-F238E27FC236}">
                <a16:creationId xmlns:a16="http://schemas.microsoft.com/office/drawing/2014/main" id="{F2A3B526-C0DF-483C-ADD2-692FFBD5D527}"/>
              </a:ext>
            </a:extLst>
          </p:cNvPr>
          <p:cNvSpPr/>
          <p:nvPr/>
        </p:nvSpPr>
        <p:spPr>
          <a:xfrm>
            <a:off x="5997863" y="5181082"/>
            <a:ext cx="375589"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5" name="Oval 10">
            <a:extLst>
              <a:ext uri="{FF2B5EF4-FFF2-40B4-BE49-F238E27FC236}">
                <a16:creationId xmlns:a16="http://schemas.microsoft.com/office/drawing/2014/main" id="{74BEC7F1-FAFF-4C24-8E20-72E567E741EE}"/>
              </a:ext>
            </a:extLst>
          </p:cNvPr>
          <p:cNvSpPr/>
          <p:nvPr/>
        </p:nvSpPr>
        <p:spPr>
          <a:xfrm>
            <a:off x="6581682" y="5181081"/>
            <a:ext cx="375589"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6" name="Oval 11">
            <a:extLst>
              <a:ext uri="{FF2B5EF4-FFF2-40B4-BE49-F238E27FC236}">
                <a16:creationId xmlns:a16="http://schemas.microsoft.com/office/drawing/2014/main" id="{8F489D7A-CEB6-4194-BE16-5DB5B4FB842C}"/>
              </a:ext>
            </a:extLst>
          </p:cNvPr>
          <p:cNvSpPr/>
          <p:nvPr/>
        </p:nvSpPr>
        <p:spPr>
          <a:xfrm>
            <a:off x="6272813" y="5181081"/>
            <a:ext cx="373526"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7" name="Oval 12">
            <a:extLst>
              <a:ext uri="{FF2B5EF4-FFF2-40B4-BE49-F238E27FC236}">
                <a16:creationId xmlns:a16="http://schemas.microsoft.com/office/drawing/2014/main" id="{9A4BEEE2-6394-4BF2-8FC3-86FE0EEE9FAE}"/>
              </a:ext>
            </a:extLst>
          </p:cNvPr>
          <p:cNvSpPr/>
          <p:nvPr/>
        </p:nvSpPr>
        <p:spPr>
          <a:xfrm>
            <a:off x="6881088" y="5181081"/>
            <a:ext cx="375589"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8" name="Oval 13">
            <a:extLst>
              <a:ext uri="{FF2B5EF4-FFF2-40B4-BE49-F238E27FC236}">
                <a16:creationId xmlns:a16="http://schemas.microsoft.com/office/drawing/2014/main" id="{772BBBCC-EECE-49E5-92F7-6E4345D4D181}"/>
              </a:ext>
            </a:extLst>
          </p:cNvPr>
          <p:cNvSpPr/>
          <p:nvPr/>
        </p:nvSpPr>
        <p:spPr>
          <a:xfrm>
            <a:off x="7568037" y="4062929"/>
            <a:ext cx="373525"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extLst>
      <p:ext uri="{BB962C8B-B14F-4D97-AF65-F5344CB8AC3E}">
        <p14:creationId xmlns:p14="http://schemas.microsoft.com/office/powerpoint/2010/main" val="285524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Weight-Balanced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2905625" y="2003202"/>
            <a:ext cx="6380750" cy="911926"/>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Tỷ lệ của các nút trống ở nút gốc là </a:t>
            </a:r>
            <a:r>
              <a:rPr lang="en-US" sz="2000">
                <a:solidFill>
                  <a:srgbClr val="FF3131"/>
                </a:solidFill>
                <a:latin typeface="Open Sans" panose="020B0606030504020204" pitchFamily="34" charset="0"/>
                <a:ea typeface="Open Sans" panose="020B0606030504020204" pitchFamily="34" charset="0"/>
                <a:cs typeface="Open Sans" panose="020B0606030504020204" pitchFamily="34" charset="0"/>
              </a:rPr>
              <a:t>2</a:t>
            </a:r>
            <a:r>
              <a:rPr lang="vi-VN" sz="2000">
                <a:solidFill>
                  <a:srgbClr val="FF3131"/>
                </a:solidFill>
                <a:latin typeface="Open Sans" panose="020B0606030504020204" pitchFamily="34" charset="0"/>
                <a:ea typeface="Open Sans" panose="020B0606030504020204" pitchFamily="34" charset="0"/>
                <a:cs typeface="Open Sans" panose="020B0606030504020204" pitchFamily="34" charset="0"/>
              </a:rPr>
              <a:t>/</a:t>
            </a:r>
            <a:r>
              <a:rPr lang="en-US" sz="2000">
                <a:solidFill>
                  <a:srgbClr val="FF3131"/>
                </a:solidFill>
                <a:latin typeface="Open Sans" panose="020B0606030504020204" pitchFamily="34" charset="0"/>
                <a:ea typeface="Open Sans" panose="020B0606030504020204" pitchFamily="34" charset="0"/>
                <a:cs typeface="Open Sans" panose="020B0606030504020204" pitchFamily="34" charset="0"/>
              </a:rPr>
              <a:t>5</a:t>
            </a:r>
            <a:r>
              <a:rPr lang="vi-VN" sz="2000">
                <a:latin typeface="Open Sans" panose="020B0606030504020204" pitchFamily="34" charset="0"/>
                <a:ea typeface="Open Sans" panose="020B0606030504020204" pitchFamily="34" charset="0"/>
                <a:cs typeface="Open Sans" panose="020B0606030504020204" pitchFamily="34" charset="0"/>
              </a:rPr>
              <a:t> và </a:t>
            </a:r>
            <a:r>
              <a:rPr lang="en-US" sz="2000">
                <a:solidFill>
                  <a:srgbClr val="82D8F8"/>
                </a:solidFill>
                <a:latin typeface="Open Sans" panose="020B0606030504020204" pitchFamily="34" charset="0"/>
                <a:ea typeface="Open Sans" panose="020B0606030504020204" pitchFamily="34" charset="0"/>
                <a:cs typeface="Open Sans" panose="020B0606030504020204" pitchFamily="34" charset="0"/>
              </a:rPr>
              <a:t>3/5</a:t>
            </a:r>
            <a:endParaRPr lang="vi-VN" sz="2000">
              <a:solidFill>
                <a:srgbClr val="82D8F8"/>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5" descr="C:\Users\dwharder\Desktop\empty.png">
            <a:extLst>
              <a:ext uri="{FF2B5EF4-FFF2-40B4-BE49-F238E27FC236}">
                <a16:creationId xmlns:a16="http://schemas.microsoft.com/office/drawing/2014/main" id="{204A04E3-3295-42B3-BE3E-86ADF200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08" y="2932188"/>
            <a:ext cx="3931307" cy="257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4">
            <a:extLst>
              <a:ext uri="{FF2B5EF4-FFF2-40B4-BE49-F238E27FC236}">
                <a16:creationId xmlns:a16="http://schemas.microsoft.com/office/drawing/2014/main" id="{6C464CAA-05B5-4A75-8218-4E9DA5DFE311}"/>
              </a:ext>
            </a:extLst>
          </p:cNvPr>
          <p:cNvSpPr/>
          <p:nvPr/>
        </p:nvSpPr>
        <p:spPr>
          <a:xfrm>
            <a:off x="3900274" y="4613802"/>
            <a:ext cx="373525"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0" name="Oval 5">
            <a:extLst>
              <a:ext uri="{FF2B5EF4-FFF2-40B4-BE49-F238E27FC236}">
                <a16:creationId xmlns:a16="http://schemas.microsoft.com/office/drawing/2014/main" id="{5A9C734F-4D8B-40FA-A9BB-2BDFBEE9C799}"/>
              </a:ext>
            </a:extLst>
          </p:cNvPr>
          <p:cNvSpPr/>
          <p:nvPr/>
        </p:nvSpPr>
        <p:spPr>
          <a:xfrm>
            <a:off x="4464808" y="4613801"/>
            <a:ext cx="375589" cy="37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4" name="Oval 9">
            <a:extLst>
              <a:ext uri="{FF2B5EF4-FFF2-40B4-BE49-F238E27FC236}">
                <a16:creationId xmlns:a16="http://schemas.microsoft.com/office/drawing/2014/main" id="{F2A3B526-C0DF-483C-ADD2-692FFBD5D527}"/>
              </a:ext>
            </a:extLst>
          </p:cNvPr>
          <p:cNvSpPr/>
          <p:nvPr/>
        </p:nvSpPr>
        <p:spPr>
          <a:xfrm>
            <a:off x="4895171" y="5181081"/>
            <a:ext cx="375589"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5" name="Oval 10">
            <a:extLst>
              <a:ext uri="{FF2B5EF4-FFF2-40B4-BE49-F238E27FC236}">
                <a16:creationId xmlns:a16="http://schemas.microsoft.com/office/drawing/2014/main" id="{74BEC7F1-FAFF-4C24-8E20-72E567E741EE}"/>
              </a:ext>
            </a:extLst>
          </p:cNvPr>
          <p:cNvSpPr/>
          <p:nvPr/>
        </p:nvSpPr>
        <p:spPr>
          <a:xfrm>
            <a:off x="5558703" y="4613801"/>
            <a:ext cx="375589"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6" name="Oval 11">
            <a:extLst>
              <a:ext uri="{FF2B5EF4-FFF2-40B4-BE49-F238E27FC236}">
                <a16:creationId xmlns:a16="http://schemas.microsoft.com/office/drawing/2014/main" id="{8F489D7A-CEB6-4194-BE16-5DB5B4FB842C}"/>
              </a:ext>
            </a:extLst>
          </p:cNvPr>
          <p:cNvSpPr/>
          <p:nvPr/>
        </p:nvSpPr>
        <p:spPr>
          <a:xfrm>
            <a:off x="5212953" y="5181081"/>
            <a:ext cx="373526" cy="373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19" name="Straight Arrow Connector 14">
            <a:extLst>
              <a:ext uri="{FF2B5EF4-FFF2-40B4-BE49-F238E27FC236}">
                <a16:creationId xmlns:a16="http://schemas.microsoft.com/office/drawing/2014/main" id="{8E549C79-3A30-4CBE-8954-474EABE46A4A}"/>
              </a:ext>
            </a:extLst>
          </p:cNvPr>
          <p:cNvCxnSpPr/>
          <p:nvPr/>
        </p:nvCxnSpPr>
        <p:spPr>
          <a:xfrm rot="10800000" flipH="1" flipV="1">
            <a:off x="4273799" y="3116764"/>
            <a:ext cx="576262" cy="4318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5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Weight-Balanced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1187286" y="2028011"/>
            <a:ext cx="9908343" cy="947201"/>
          </a:xfrm>
          <a:prstGeom prst="rect">
            <a:avLst/>
          </a:prstGeom>
        </p:spPr>
        <p:txBody>
          <a:bodyPr vert="horz" lIns="91440" tIns="45720" rIns="91440" bIns="45720" rtlCol="0">
            <a:noAutofit/>
          </a:bodyPr>
          <a:lstStyle/>
          <a:p>
            <a:pPr algn="just">
              <a:lnSpc>
                <a:spcPct val="150000"/>
              </a:lnSpc>
              <a:spcBef>
                <a:spcPts val="1000"/>
              </a:spcBef>
            </a:pPr>
            <a:r>
              <a:rPr lang="en-US" altLang="en-US" sz="2000">
                <a:latin typeface="Open Sans" panose="020B0606030504020204" pitchFamily="34" charset="0"/>
                <a:ea typeface="Open Sans" panose="020B0606030504020204" pitchFamily="34" charset="0"/>
                <a:cs typeface="Open Sans" panose="020B0606030504020204" pitchFamily="34" charset="0"/>
              </a:rPr>
              <a:t>BB</a:t>
            </a:r>
            <a:r>
              <a:rPr lang="en-US" altLang="en-US" sz="2000">
                <a:latin typeface="Arial" charset="0"/>
                <a:cs typeface="Arial" charset="0"/>
              </a:rPr>
              <a:t>(</a:t>
            </a:r>
            <a:r>
              <a:rPr lang="en-US" altLang="en-US" sz="2000" i="1">
                <a:latin typeface="Symbol" pitchFamily="18" charset="2"/>
                <a:cs typeface="Arial" charset="0"/>
              </a:rPr>
              <a:t>a</a:t>
            </a:r>
            <a:r>
              <a:rPr lang="en-US" altLang="en-US" sz="2000">
                <a:latin typeface="Arial" charset="0"/>
                <a:cs typeface="Arial" charset="0"/>
              </a:rPr>
              <a:t>) </a:t>
            </a:r>
            <a:r>
              <a:rPr lang="en-US" altLang="en-US" sz="2000">
                <a:latin typeface="Open Sans" panose="020B0606030504020204" pitchFamily="34" charset="0"/>
                <a:ea typeface="Open Sans" panose="020B0606030504020204" pitchFamily="34" charset="0"/>
                <a:cs typeface="Open Sans" panose="020B0606030504020204" pitchFamily="34" charset="0"/>
              </a:rPr>
              <a:t>trees</a:t>
            </a:r>
            <a:r>
              <a:rPr lang="en-US" altLang="en-US" sz="2000">
                <a:latin typeface="Arial" charset="0"/>
                <a:cs typeface="Arial" charset="0"/>
              </a:rPr>
              <a:t> (</a:t>
            </a:r>
            <a:r>
              <a:rPr lang="en-US" altLang="en-US" sz="2000">
                <a:latin typeface="Times New Roman" pitchFamily="18" charset="0"/>
                <a:cs typeface="Arial" charset="0"/>
              </a:rPr>
              <a:t>0 &lt; </a:t>
            </a:r>
            <a:r>
              <a:rPr lang="en-US" altLang="en-US" sz="2000">
                <a:latin typeface="Symbol" pitchFamily="18" charset="2"/>
                <a:cs typeface="Arial" charset="0"/>
              </a:rPr>
              <a:t>a</a:t>
            </a:r>
            <a:r>
              <a:rPr lang="en-US" altLang="en-US" sz="2000">
                <a:latin typeface="Times New Roman" pitchFamily="18" charset="0"/>
                <a:cs typeface="Arial" charset="0"/>
              </a:rPr>
              <a:t> ≤ 1/3</a:t>
            </a:r>
            <a:r>
              <a:rPr lang="en-US" altLang="en-US" sz="2000">
                <a:latin typeface="Arial" charset="0"/>
                <a:cs typeface="Arial" charset="0"/>
              </a:rPr>
              <a:t>) </a:t>
            </a:r>
            <a:r>
              <a:rPr lang="vi-VN" altLang="en-US" sz="2000">
                <a:latin typeface="Open Sans" panose="020B0606030504020204" pitchFamily="34" charset="0"/>
                <a:ea typeface="Open Sans" panose="020B0606030504020204" pitchFamily="34" charset="0"/>
                <a:cs typeface="Open Sans" panose="020B0606030504020204" pitchFamily="34" charset="0"/>
              </a:rPr>
              <a:t>duy trì cân bằng trọng lượng yêu cầu không bên nào có tỷ lệ nút trống</a:t>
            </a:r>
            <a:r>
              <a:rPr lang="vi-VN" altLang="en-US" sz="2000">
                <a:latin typeface="Arial" charset="0"/>
                <a:cs typeface="Arial" charset="0"/>
              </a:rPr>
              <a:t> </a:t>
            </a:r>
            <a:r>
              <a:rPr lang="en-US" altLang="en-US" sz="2000">
                <a:latin typeface="Symbol" pitchFamily="18" charset="2"/>
                <a:cs typeface="Arial" charset="0"/>
              </a:rPr>
              <a:t>a </a:t>
            </a:r>
            <a:r>
              <a:rPr lang="vi-VN" altLang="en-US" sz="2000">
                <a:latin typeface="Open Sans" panose="020B0606030504020204" pitchFamily="34" charset="0"/>
                <a:ea typeface="Open Sans" panose="020B0606030504020204" pitchFamily="34" charset="0"/>
                <a:cs typeface="Open Sans" panose="020B0606030504020204" pitchFamily="34" charset="0"/>
              </a:rPr>
              <a:t>ít hơn, tức là cả hai tỷ lệ</a:t>
            </a:r>
            <a:r>
              <a:rPr lang="en-US" altLang="en-US" sz="2000">
                <a:latin typeface="Open Sans" panose="020B0606030504020204" pitchFamily="34" charset="0"/>
                <a:ea typeface="Open Sans" panose="020B0606030504020204" pitchFamily="34" charset="0"/>
                <a:cs typeface="Open Sans" panose="020B0606030504020204" pitchFamily="34" charset="0"/>
              </a:rPr>
              <a:t> </a:t>
            </a:r>
            <a:r>
              <a:rPr lang="vi-VN" altLang="en-US" sz="2000">
                <a:latin typeface="Open Sans" panose="020B0606030504020204" pitchFamily="34" charset="0"/>
                <a:ea typeface="Open Sans" panose="020B0606030504020204" pitchFamily="34" charset="0"/>
                <a:cs typeface="Open Sans" panose="020B0606030504020204" pitchFamily="34" charset="0"/>
              </a:rPr>
              <a:t>đều rơi vào </a:t>
            </a:r>
            <a:r>
              <a:rPr lang="vi-VN" altLang="en-US" sz="2000">
                <a:latin typeface="Arial" charset="0"/>
                <a:cs typeface="Arial" charset="0"/>
              </a:rPr>
              <a:t>[</a:t>
            </a:r>
            <a:r>
              <a:rPr lang="en-US" altLang="en-US" sz="2000">
                <a:latin typeface="Symbol" pitchFamily="18" charset="2"/>
                <a:cs typeface="Arial" charset="0"/>
              </a:rPr>
              <a:t>a</a:t>
            </a:r>
            <a:r>
              <a:rPr lang="vi-VN" altLang="en-US" sz="2000">
                <a:latin typeface="Arial" charset="0"/>
                <a:cs typeface="Arial" charset="0"/>
              </a:rPr>
              <a:t>, 1 - </a:t>
            </a:r>
            <a:r>
              <a:rPr lang="en-US" altLang="en-US" sz="2000">
                <a:latin typeface="Symbol" pitchFamily="18" charset="2"/>
                <a:cs typeface="Arial" charset="0"/>
              </a:rPr>
              <a:t>a</a:t>
            </a:r>
            <a:r>
              <a:rPr lang="vi-VN" altLang="en-US" sz="2000">
                <a:latin typeface="Arial" charset="0"/>
                <a:cs typeface="Arial" charset="0"/>
              </a:rPr>
              <a:t>]</a:t>
            </a:r>
            <a:endParaRPr lang="en-US" altLang="en-US" sz="2000">
              <a:latin typeface="Arial" charset="0"/>
              <a:cs typeface="Arial" charset="0"/>
            </a:endParaRPr>
          </a:p>
          <a:p>
            <a:pPr algn="just">
              <a:lnSpc>
                <a:spcPct val="150000"/>
              </a:lnSpc>
              <a:spcBef>
                <a:spcPts val="1000"/>
              </a:spcBef>
            </a:pPr>
            <a:endParaRPr lang="en-US" sz="2000">
              <a:solidFill>
                <a:srgbClr val="82D8F8"/>
              </a:solidFill>
              <a:latin typeface="Arial" charset="0"/>
              <a:ea typeface="Open Sans" panose="020B0606030504020204" pitchFamily="34" charset="0"/>
              <a:cs typeface="Arial" charset="0"/>
            </a:endParaRPr>
          </a:p>
          <a:p>
            <a:pPr algn="just">
              <a:lnSpc>
                <a:spcPct val="150000"/>
              </a:lnSpc>
              <a:spcBef>
                <a:spcPts val="1000"/>
              </a:spcBef>
            </a:pPr>
            <a:endParaRPr lang="vi-VN" sz="2000">
              <a:solidFill>
                <a:srgbClr val="82D8F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Hộp Văn bản 19">
            <a:extLst>
              <a:ext uri="{FF2B5EF4-FFF2-40B4-BE49-F238E27FC236}">
                <a16:creationId xmlns:a16="http://schemas.microsoft.com/office/drawing/2014/main" id="{C38E77F5-9B68-4CBE-9A55-ECDA65879DA6}"/>
              </a:ext>
            </a:extLst>
          </p:cNvPr>
          <p:cNvSpPr txBox="1"/>
          <p:nvPr/>
        </p:nvSpPr>
        <p:spPr>
          <a:xfrm>
            <a:off x="1187286" y="3247746"/>
            <a:ext cx="6107372" cy="400110"/>
          </a:xfrm>
          <a:prstGeom prst="rect">
            <a:avLst/>
          </a:prstGeom>
          <a:noFill/>
        </p:spPr>
        <p:txBody>
          <a:bodyPr wrap="square">
            <a:spAutoFit/>
          </a:bodyPr>
          <a:lstStyle/>
          <a:p>
            <a:r>
              <a:rPr lang="en-US" sz="2000">
                <a:latin typeface="Open Sans" panose="020B0606030504020204" pitchFamily="34" charset="0"/>
                <a:ea typeface="Open Sans" panose="020B0606030504020204" pitchFamily="34" charset="0"/>
                <a:cs typeface="Open Sans" panose="020B0606030504020204" pitchFamily="34" charset="0"/>
              </a:rPr>
              <a:t>-Với một nút, cả hai đều là 0,5</a:t>
            </a:r>
          </a:p>
        </p:txBody>
      </p:sp>
      <p:sp>
        <p:nvSpPr>
          <p:cNvPr id="21" name="Hộp Văn bản 20">
            <a:extLst>
              <a:ext uri="{FF2B5EF4-FFF2-40B4-BE49-F238E27FC236}">
                <a16:creationId xmlns:a16="http://schemas.microsoft.com/office/drawing/2014/main" id="{E2D234D6-31D8-48E7-AA6D-AFC54E885712}"/>
              </a:ext>
            </a:extLst>
          </p:cNvPr>
          <p:cNvSpPr txBox="1"/>
          <p:nvPr/>
        </p:nvSpPr>
        <p:spPr>
          <a:xfrm>
            <a:off x="1187286" y="4462396"/>
            <a:ext cx="6107372" cy="400110"/>
          </a:xfrm>
          <a:prstGeom prst="rect">
            <a:avLst/>
          </a:prstGeom>
          <a:noFill/>
        </p:spPr>
        <p:txBody>
          <a:bodyPr wrap="square">
            <a:spAutoFit/>
          </a:bodyPr>
          <a:lstStyle/>
          <a:p>
            <a:r>
              <a:rPr lang="en-US" sz="2000">
                <a:latin typeface="Open Sans" panose="020B0606030504020204" pitchFamily="34" charset="0"/>
                <a:ea typeface="Open Sans" panose="020B0606030504020204" pitchFamily="34" charset="0"/>
                <a:cs typeface="Open Sans" panose="020B0606030504020204" pitchFamily="34" charset="0"/>
              </a:rPr>
              <a:t>-Với hai, tỷ lệ là 1/3 và 2/3</a:t>
            </a:r>
          </a:p>
        </p:txBody>
      </p:sp>
      <p:pic>
        <p:nvPicPr>
          <p:cNvPr id="22" name="Picture 3" descr="C:\Users\dwharder\Desktop\xz.png">
            <a:extLst>
              <a:ext uri="{FF2B5EF4-FFF2-40B4-BE49-F238E27FC236}">
                <a16:creationId xmlns:a16="http://schemas.microsoft.com/office/drawing/2014/main" id="{4F31F3E6-192C-4FF9-9AD5-8700CAEBE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067" y="3172010"/>
            <a:ext cx="900788" cy="95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descr="C:\Users\dwharder\Desktop\xy.png">
            <a:extLst>
              <a:ext uri="{FF2B5EF4-FFF2-40B4-BE49-F238E27FC236}">
                <a16:creationId xmlns:a16="http://schemas.microsoft.com/office/drawing/2014/main" id="{92B79AB9-48D4-4502-A360-544604A7A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811" y="4561034"/>
            <a:ext cx="75565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1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a:t>Định nghĩa</a:t>
            </a:r>
            <a:endParaRPr lang="en-US" sz="2400" b="1" i="0">
              <a:effectLst/>
            </a:endParaRPr>
          </a:p>
        </p:txBody>
      </p:sp>
      <p:sp>
        <p:nvSpPr>
          <p:cNvPr id="15" name="Hộp Văn bản 14">
            <a:extLst>
              <a:ext uri="{FF2B5EF4-FFF2-40B4-BE49-F238E27FC236}">
                <a16:creationId xmlns:a16="http://schemas.microsoft.com/office/drawing/2014/main" id="{34BADC97-ABE6-4C14-8139-D16104296DDE}"/>
              </a:ext>
            </a:extLst>
          </p:cNvPr>
          <p:cNvSpPr txBox="1"/>
          <p:nvPr/>
        </p:nvSpPr>
        <p:spPr>
          <a:xfrm>
            <a:off x="876192" y="4328744"/>
            <a:ext cx="5448941" cy="420001"/>
          </a:xfrm>
          <a:prstGeom prst="rect">
            <a:avLst/>
          </a:prstGeom>
        </p:spPr>
        <p:txBody>
          <a:bodyPr vert="horz" lIns="91440" tIns="45720" rIns="91440" bIns="45720" rtlCol="0">
            <a:noAutofit/>
          </a:bodyPr>
          <a:lstStyle/>
          <a:p>
            <a:pPr algn="just">
              <a:lnSpc>
                <a:spcPct val="150000"/>
              </a:lnSpc>
              <a:spcBef>
                <a:spcPts val="1000"/>
              </a:spcBef>
            </a:pPr>
            <a:r>
              <a:rPr lang="en-US" sz="2200">
                <a:latin typeface="Open Sans" panose="020B0606030504020204" pitchFamily="34" charset="0"/>
                <a:ea typeface="Open Sans" panose="020B0606030504020204" pitchFamily="34" charset="0"/>
                <a:cs typeface="Open Sans" panose="020B0606030504020204" pitchFamily="34" charset="0"/>
              </a:rPr>
              <a:t>-Là một dạng tổng quát của cây tìm kiếm nhị phân</a:t>
            </a:r>
          </a:p>
        </p:txBody>
      </p:sp>
      <p:sp>
        <p:nvSpPr>
          <p:cNvPr id="16" name="Hộp Văn bản 15">
            <a:extLst>
              <a:ext uri="{FF2B5EF4-FFF2-40B4-BE49-F238E27FC236}">
                <a16:creationId xmlns:a16="http://schemas.microsoft.com/office/drawing/2014/main" id="{B34F4C14-3F57-42D1-9DA1-28F9D0094FA8}"/>
              </a:ext>
            </a:extLst>
          </p:cNvPr>
          <p:cNvSpPr txBox="1"/>
          <p:nvPr/>
        </p:nvSpPr>
        <p:spPr>
          <a:xfrm>
            <a:off x="876192" y="2237183"/>
            <a:ext cx="5448941" cy="2070823"/>
          </a:xfrm>
          <a:prstGeom prst="rect">
            <a:avLst/>
          </a:prstGeom>
          <a:noFill/>
        </p:spPr>
        <p:txBody>
          <a:bodyPr wrap="square" rtlCol="0">
            <a:spAutoFit/>
          </a:bodyPr>
          <a:lstStyle/>
          <a:p>
            <a:pPr algn="just">
              <a:lnSpc>
                <a:spcPct val="150000"/>
              </a:lnSpc>
              <a:spcAft>
                <a:spcPts val="600"/>
              </a:spcAft>
            </a:pPr>
            <a:r>
              <a:rPr lang="en-US" sz="2200">
                <a:solidFill>
                  <a:srgbClr val="000000"/>
                </a:solidFill>
                <a:latin typeface="Open Sans" panose="020B0606030504020204" pitchFamily="34" charset="0"/>
              </a:rPr>
              <a:t>-L</a:t>
            </a:r>
            <a:r>
              <a:rPr lang="vi-VN" sz="2200">
                <a:solidFill>
                  <a:srgbClr val="000000"/>
                </a:solidFill>
                <a:latin typeface="Open Sans" panose="020B0606030504020204" pitchFamily="34" charset="0"/>
              </a:rPr>
              <a:t>à một cấu trúc dữ liệu dạng cây tự cân bằng nhằm duy trì dữ liệu đã được sắp xếp và cho phép tìm kiếm, truy cập tuần tự, chèn và xóa theo thời gian logarit</a:t>
            </a:r>
            <a:r>
              <a:rPr lang="en-US" sz="2200">
                <a:solidFill>
                  <a:srgbClr val="000000"/>
                </a:solidFill>
                <a:latin typeface="Open Sans" panose="020B0606030504020204" pitchFamily="34" charset="0"/>
              </a:rPr>
              <a:t>.</a:t>
            </a:r>
            <a:endParaRPr lang="en-US" sz="2200"/>
          </a:p>
        </p:txBody>
      </p:sp>
      <p:pic>
        <p:nvPicPr>
          <p:cNvPr id="2050" name="Picture 2" descr="Balanced Binary Tree">
            <a:extLst>
              <a:ext uri="{FF2B5EF4-FFF2-40B4-BE49-F238E27FC236}">
                <a16:creationId xmlns:a16="http://schemas.microsoft.com/office/drawing/2014/main" id="{D7343CCD-1AF0-46A9-B098-2F1C188B46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056" b="16735"/>
          <a:stretch/>
        </p:blipFill>
        <p:spPr bwMode="auto">
          <a:xfrm>
            <a:off x="6857481" y="2308585"/>
            <a:ext cx="4518941" cy="372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3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Weight-Balanced Trees</a:t>
            </a:r>
          </a:p>
        </p:txBody>
      </p:sp>
      <p:grpSp>
        <p:nvGrpSpPr>
          <p:cNvPr id="3" name="Nhóm 2">
            <a:extLst>
              <a:ext uri="{FF2B5EF4-FFF2-40B4-BE49-F238E27FC236}">
                <a16:creationId xmlns:a16="http://schemas.microsoft.com/office/drawing/2014/main" id="{7E9EB104-67BA-4BC5-BD68-BC0BE4EA0718}"/>
              </a:ext>
            </a:extLst>
          </p:cNvPr>
          <p:cNvGrpSpPr/>
          <p:nvPr/>
        </p:nvGrpSpPr>
        <p:grpSpPr>
          <a:xfrm>
            <a:off x="736910" y="1941925"/>
            <a:ext cx="7724702" cy="828569"/>
            <a:chOff x="1187286" y="2146643"/>
            <a:chExt cx="7724702" cy="828569"/>
          </a:xfrm>
        </p:grpSpPr>
        <p:sp>
          <p:nvSpPr>
            <p:cNvPr id="9" name="Hộp Văn bản 8">
              <a:extLst>
                <a:ext uri="{FF2B5EF4-FFF2-40B4-BE49-F238E27FC236}">
                  <a16:creationId xmlns:a16="http://schemas.microsoft.com/office/drawing/2014/main" id="{F200DF89-0E15-4657-B1CA-DB82CF6BEA67}"/>
                </a:ext>
              </a:extLst>
            </p:cNvPr>
            <p:cNvSpPr txBox="1"/>
            <p:nvPr/>
          </p:nvSpPr>
          <p:spPr>
            <a:xfrm>
              <a:off x="1187286" y="2269560"/>
              <a:ext cx="3125407" cy="570916"/>
            </a:xfrm>
            <a:prstGeom prst="rect">
              <a:avLst/>
            </a:prstGeom>
          </p:spPr>
          <p:txBody>
            <a:bodyPr vert="horz" lIns="91440" tIns="45720" rIns="91440" bIns="45720" rtlCol="0">
              <a:noAutofit/>
            </a:bodyPr>
            <a:lstStyle/>
            <a:p>
              <a:pPr algn="just">
                <a:lnSpc>
                  <a:spcPct val="150000"/>
                </a:lnSpc>
                <a:spcBef>
                  <a:spcPts val="1000"/>
                </a:spcBef>
              </a:pPr>
              <a:r>
                <a:rPr lang="en-US" altLang="en-US" sz="2000">
                  <a:latin typeface="Open Sans" panose="020B0606030504020204" pitchFamily="34" charset="0"/>
                  <a:ea typeface="Open Sans" panose="020B0606030504020204" pitchFamily="34" charset="0"/>
                  <a:cs typeface="Open Sans" panose="020B0606030504020204" pitchFamily="34" charset="0"/>
                </a:rPr>
                <a:t>Nếu</a:t>
              </a:r>
              <a:r>
                <a:rPr lang="vi-VN" altLang="en-US" sz="2000">
                  <a:latin typeface="Arial" charset="0"/>
                  <a:cs typeface="Arial" charset="0"/>
                </a:rPr>
                <a:t> </a:t>
              </a:r>
              <a:r>
                <a:rPr lang="en-US" altLang="en-US" sz="2000">
                  <a:latin typeface="Symbol" pitchFamily="18" charset="2"/>
                  <a:cs typeface="Arial" charset="0"/>
                </a:rPr>
                <a:t>a </a:t>
              </a:r>
              <a:r>
                <a:rPr lang="vi-VN" altLang="en-US" sz="2000">
                  <a:latin typeface="Open Sans" panose="020B0606030504020204" pitchFamily="34" charset="0"/>
                  <a:ea typeface="Open Sans" panose="020B0606030504020204" pitchFamily="34" charset="0"/>
                  <a:cs typeface="Open Sans" panose="020B0606030504020204" pitchFamily="34" charset="0"/>
                </a:rPr>
                <a:t>bị ràng buộc bởi</a:t>
              </a:r>
              <a:r>
                <a:rPr lang="en-US" altLang="en-US" sz="2000">
                  <a:latin typeface="Open Sans" panose="020B0606030504020204" pitchFamily="34" charset="0"/>
                  <a:ea typeface="Open Sans" panose="020B0606030504020204" pitchFamily="34" charset="0"/>
                  <a:cs typeface="Open Sans" panose="020B0606030504020204" pitchFamily="34" charset="0"/>
                </a:rPr>
                <a:t>:</a:t>
              </a:r>
              <a:endParaRPr lang="en-US" sz="2000">
                <a:solidFill>
                  <a:srgbClr val="82D8F8"/>
                </a:solidFill>
                <a:latin typeface="Arial" charset="0"/>
                <a:ea typeface="Open Sans" panose="020B0606030504020204" pitchFamily="34" charset="0"/>
                <a:cs typeface="Arial" charset="0"/>
              </a:endParaRPr>
            </a:p>
            <a:p>
              <a:pPr algn="just">
                <a:lnSpc>
                  <a:spcPct val="150000"/>
                </a:lnSpc>
                <a:spcBef>
                  <a:spcPts val="1000"/>
                </a:spcBef>
              </a:pPr>
              <a:endParaRPr lang="vi-VN" sz="2000">
                <a:solidFill>
                  <a:srgbClr val="82D8F8"/>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Object 2">
                  <a:extLst>
                    <a:ext uri="{FF2B5EF4-FFF2-40B4-BE49-F238E27FC236}">
                      <a16:creationId xmlns:a16="http://schemas.microsoft.com/office/drawing/2014/main" id="{C020C8FC-7F9C-4523-B2D6-810D35C743EA}"/>
                    </a:ext>
                  </a:extLst>
                </p:cNvPr>
                <p:cNvSpPr txBox="1"/>
                <p:nvPr/>
              </p:nvSpPr>
              <p:spPr bwMode="auto">
                <a:xfrm>
                  <a:off x="4777581" y="2146643"/>
                  <a:ext cx="4134407" cy="82856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a:solidFill>
                              <a:srgbClr val="000000"/>
                            </a:solidFill>
                            <a:latin typeface="Cambria Math" panose="02040503050406030204" pitchFamily="18" charset="0"/>
                          </a:rPr>
                          <m:t>0</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25</m:t>
                        </m:r>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r>
                              <a:rPr lang="en-US" sz="2000" i="1">
                                <a:solidFill>
                                  <a:srgbClr val="000000"/>
                                </a:solidFill>
                                <a:latin typeface="Cambria Math" panose="02040503050406030204" pitchFamily="18" charset="0"/>
                              </a:rPr>
                              <m:t>4</m:t>
                            </m:r>
                          </m:den>
                        </m:f>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1</m:t>
                        </m:r>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ad>
                              <m:radPr>
                                <m:degHide m:val="on"/>
                                <m:ctrlPr>
                                  <a:rPr lang="en-US" sz="2000" i="1">
                                    <a:solidFill>
                                      <a:srgbClr val="000000"/>
                                    </a:solidFill>
                                    <a:latin typeface="Cambria Math" panose="02040503050406030204" pitchFamily="18" charset="0"/>
                                  </a:rPr>
                                </m:ctrlPr>
                              </m:radPr>
                              <m:deg/>
                              <m:e>
                                <m:r>
                                  <a:rPr lang="en-US" sz="2000" i="1">
                                    <a:solidFill>
                                      <a:srgbClr val="000000"/>
                                    </a:solidFill>
                                    <a:latin typeface="Cambria Math" panose="02040503050406030204" pitchFamily="18" charset="0"/>
                                  </a:rPr>
                                  <m:t>2</m:t>
                                </m:r>
                              </m:e>
                            </m:rad>
                          </m:num>
                          <m:den>
                            <m:r>
                              <a:rPr lang="en-US" sz="2000" i="1">
                                <a:solidFill>
                                  <a:srgbClr val="000000"/>
                                </a:solidFill>
                                <a:latin typeface="Cambria Math" panose="02040503050406030204" pitchFamily="18" charset="0"/>
                              </a:rPr>
                              <m:t>2</m:t>
                            </m:r>
                          </m:den>
                        </m:f>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0</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2929</m:t>
                        </m:r>
                      </m:oMath>
                    </m:oMathPara>
                  </a14:m>
                  <a:endParaRPr lang="en-US" sz="2000"/>
                </a:p>
              </p:txBody>
            </p:sp>
          </mc:Choice>
          <mc:Fallback xmlns="">
            <p:sp>
              <p:nvSpPr>
                <p:cNvPr id="8" name="Object 2">
                  <a:extLst>
                    <a:ext uri="{FF2B5EF4-FFF2-40B4-BE49-F238E27FC236}">
                      <a16:creationId xmlns:a16="http://schemas.microsoft.com/office/drawing/2014/main" id="{C020C8FC-7F9C-4523-B2D6-810D35C743EA}"/>
                    </a:ext>
                  </a:extLst>
                </p:cNvPr>
                <p:cNvSpPr txBox="1">
                  <a:spLocks noRot="1" noChangeAspect="1" noMove="1" noResize="1" noEditPoints="1" noAdjustHandles="1" noChangeArrowheads="1" noChangeShapeType="1" noTextEdit="1"/>
                </p:cNvSpPr>
                <p:nvPr/>
              </p:nvSpPr>
              <p:spPr bwMode="auto">
                <a:xfrm>
                  <a:off x="4777581" y="2146643"/>
                  <a:ext cx="4134407" cy="828569"/>
                </a:xfrm>
                <a:prstGeom prst="rect">
                  <a:avLst/>
                </a:prstGeom>
                <a:blipFill>
                  <a:blip r:embed="rId2"/>
                  <a:stretch>
                    <a:fillRect/>
                  </a:stretch>
                </a:blipFill>
                <a:ln>
                  <a:noFill/>
                </a:ln>
                <a:effectLst/>
              </p:spPr>
              <p:txBody>
                <a:bodyPr/>
                <a:lstStyle/>
                <a:p>
                  <a:r>
                    <a:rPr lang="en-US">
                      <a:noFill/>
                    </a:rPr>
                    <a:t> </a:t>
                  </a:r>
                </a:p>
              </p:txBody>
            </p:sp>
          </mc:Fallback>
        </mc:AlternateContent>
      </p:grpSp>
      <p:grpSp>
        <p:nvGrpSpPr>
          <p:cNvPr id="2" name="Nhóm 1">
            <a:extLst>
              <a:ext uri="{FF2B5EF4-FFF2-40B4-BE49-F238E27FC236}">
                <a16:creationId xmlns:a16="http://schemas.microsoft.com/office/drawing/2014/main" id="{9D38F717-CA1C-4EC8-B58B-1B63EB3BD1DD}"/>
              </a:ext>
            </a:extLst>
          </p:cNvPr>
          <p:cNvGrpSpPr/>
          <p:nvPr/>
        </p:nvGrpSpPr>
        <p:grpSpPr>
          <a:xfrm>
            <a:off x="736910" y="2879254"/>
            <a:ext cx="11004714" cy="1992689"/>
            <a:chOff x="1187286" y="3247746"/>
            <a:chExt cx="11004714" cy="1992689"/>
          </a:xfrm>
        </p:grpSpPr>
        <p:sp>
          <p:nvSpPr>
            <p:cNvPr id="20" name="Hộp Văn bản 19">
              <a:extLst>
                <a:ext uri="{FF2B5EF4-FFF2-40B4-BE49-F238E27FC236}">
                  <a16:creationId xmlns:a16="http://schemas.microsoft.com/office/drawing/2014/main" id="{C38E77F5-9B68-4CBE-9A55-ECDA65879DA6}"/>
                </a:ext>
              </a:extLst>
            </p:cNvPr>
            <p:cNvSpPr txBox="1"/>
            <p:nvPr/>
          </p:nvSpPr>
          <p:spPr>
            <a:xfrm>
              <a:off x="1187286" y="3247746"/>
              <a:ext cx="11004714" cy="1887504"/>
            </a:xfrm>
            <a:prstGeom prst="rect">
              <a:avLst/>
            </a:prstGeom>
            <a:noFill/>
          </p:spPr>
          <p:txBody>
            <a:bodyPr wrap="square">
              <a:spAutoFit/>
            </a:bodyPr>
            <a:lstStyle/>
            <a:p>
              <a:pPr>
                <a:lnSpc>
                  <a:spcPct val="150000"/>
                </a:lnSpc>
              </a:pPr>
              <a:r>
                <a:rPr lang="vi-VN" sz="2000">
                  <a:latin typeface="Open Sans" panose="020B0606030504020204" pitchFamily="34" charset="0"/>
                  <a:ea typeface="Open Sans" panose="020B0606030504020204" pitchFamily="34" charset="0"/>
                  <a:cs typeface="Open Sans" panose="020B0606030504020204" pitchFamily="34" charset="0"/>
                </a:rPr>
                <a:t>thì có thể thực hiện tất cả các hoạt động trong thời gian </a:t>
              </a:r>
              <a:r>
                <a:rPr lang="en-US" altLang="en-US" sz="2000">
                  <a:latin typeface="Symbol" pitchFamily="18" charset="2"/>
                  <a:cs typeface="Arial" charset="0"/>
                </a:rPr>
                <a:t>Q</a:t>
              </a:r>
              <a:r>
                <a:rPr lang="vi-VN" sz="2000">
                  <a:latin typeface="Open Sans" panose="020B0606030504020204" pitchFamily="34" charset="0"/>
                  <a:ea typeface="Open Sans" panose="020B0606030504020204" pitchFamily="34" charset="0"/>
                  <a:cs typeface="Open Sans" panose="020B0606030504020204" pitchFamily="34" charset="0"/>
                </a:rPr>
                <a:t>(ln (n))</a:t>
              </a:r>
            </a:p>
            <a:p>
              <a:pPr>
                <a:lnSpc>
                  <a:spcPct val="150000"/>
                </a:lnSpc>
              </a:pPr>
              <a:r>
                <a:rPr lang="vi-VN" sz="2000">
                  <a:latin typeface="Open Sans" panose="020B0606030504020204" pitchFamily="34" charset="0"/>
                  <a:ea typeface="Open Sans" panose="020B0606030504020204" pitchFamily="34" charset="0"/>
                  <a:cs typeface="Open Sans" panose="020B0606030504020204" pitchFamily="34" charset="0"/>
                </a:rPr>
                <a:t>- Nếu a nhỏ hơn 0,25 (khoảng lớn hơn) thì chiều cao của cây có thể là </a:t>
              </a:r>
              <a:r>
                <a:rPr lang="en-US" altLang="en-US" sz="2000">
                  <a:latin typeface="Symbol" pitchFamily="18" charset="2"/>
                  <a:cs typeface="Arial" charset="0"/>
                </a:rPr>
                <a:t>w</a:t>
              </a:r>
              <a:r>
                <a:rPr lang="en-US" altLang="en-US" sz="2000">
                  <a:latin typeface="Times New Roman" pitchFamily="18" charset="0"/>
                  <a:cs typeface="Arial" charset="0"/>
                </a:rPr>
                <a:t>(ln(</a:t>
              </a:r>
              <a:r>
                <a:rPr lang="en-US" altLang="en-US" sz="2000" i="1">
                  <a:latin typeface="Times New Roman" pitchFamily="18" charset="0"/>
                  <a:cs typeface="Arial" charset="0"/>
                </a:rPr>
                <a:t>n</a:t>
              </a:r>
              <a:r>
                <a:rPr lang="en-US" altLang="en-US" sz="2000">
                  <a:latin typeface="Times New Roman" pitchFamily="18" charset="0"/>
                  <a:cs typeface="Arial" charset="0"/>
                </a:rPr>
                <a:t>))</a:t>
              </a:r>
            </a:p>
            <a:p>
              <a:pPr>
                <a:lnSpc>
                  <a:spcPct val="150000"/>
                </a:lnSpc>
              </a:pPr>
              <a:endParaRPr lang="vi-VN" sz="20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vi-VN" sz="2000">
                  <a:latin typeface="Open Sans" panose="020B0606030504020204" pitchFamily="34" charset="0"/>
                  <a:ea typeface="Open Sans" panose="020B0606030504020204" pitchFamily="34" charset="0"/>
                  <a:cs typeface="Open Sans" panose="020B0606030504020204" pitchFamily="34" charset="0"/>
                </a:rPr>
                <a:t>- Nếu a lớn hơn</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 các phép toán cần thiết để duy trì sự cân bằng có thể là </a:t>
              </a:r>
              <a:r>
                <a:rPr lang="en-US" altLang="en-US" sz="2000">
                  <a:latin typeface="Symbol" pitchFamily="18" charset="2"/>
                  <a:cs typeface="Arial" charset="0"/>
                </a:rPr>
                <a:t>w</a:t>
              </a:r>
              <a:r>
                <a:rPr lang="en-US" altLang="en-US" sz="2000">
                  <a:latin typeface="Times New Roman" pitchFamily="18" charset="0"/>
                  <a:cs typeface="Arial" charset="0"/>
                </a:rPr>
                <a:t>(ln(</a:t>
              </a:r>
              <a:r>
                <a:rPr lang="en-US" altLang="en-US" sz="2000" i="1">
                  <a:latin typeface="Times New Roman" pitchFamily="18" charset="0"/>
                  <a:cs typeface="Arial" charset="0"/>
                </a:rPr>
                <a:t>n</a:t>
              </a:r>
              <a:r>
                <a:rPr lang="en-US" altLang="en-US" sz="2000">
                  <a:latin typeface="Times New Roman" pitchFamily="18" charset="0"/>
                  <a:cs typeface="Arial" charset="0"/>
                </a:rPr>
                <a:t>))</a:t>
              </a:r>
              <a:endParaRPr lang="en-US" sz="20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0" name="Object 3">
                  <a:extLst>
                    <a:ext uri="{FF2B5EF4-FFF2-40B4-BE49-F238E27FC236}">
                      <a16:creationId xmlns:a16="http://schemas.microsoft.com/office/drawing/2014/main" id="{9E99F703-E9AC-4365-A8C9-B39B36F5C7C2}"/>
                    </a:ext>
                  </a:extLst>
                </p:cNvPr>
                <p:cNvSpPr txBox="1"/>
                <p:nvPr/>
              </p:nvSpPr>
              <p:spPr bwMode="auto">
                <a:xfrm>
                  <a:off x="3281315" y="4511773"/>
                  <a:ext cx="990434" cy="7286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a:solidFill>
                              <a:srgbClr val="000000"/>
                            </a:solidFill>
                            <a:latin typeface="Cambria Math" panose="02040503050406030204" pitchFamily="18" charset="0"/>
                          </a:rPr>
                          <m:t>1</m:t>
                        </m:r>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ad>
                              <m:radPr>
                                <m:degHide m:val="on"/>
                                <m:ctrlPr>
                                  <a:rPr lang="en-US" sz="2000" i="1">
                                    <a:solidFill>
                                      <a:srgbClr val="000000"/>
                                    </a:solidFill>
                                    <a:latin typeface="Cambria Math" panose="02040503050406030204" pitchFamily="18" charset="0"/>
                                  </a:rPr>
                                </m:ctrlPr>
                              </m:radPr>
                              <m:deg/>
                              <m:e>
                                <m:r>
                                  <a:rPr lang="en-US" sz="2000" i="1">
                                    <a:solidFill>
                                      <a:srgbClr val="000000"/>
                                    </a:solidFill>
                                    <a:latin typeface="Cambria Math" panose="02040503050406030204" pitchFamily="18" charset="0"/>
                                  </a:rPr>
                                  <m:t>2</m:t>
                                </m:r>
                              </m:e>
                            </m:rad>
                          </m:num>
                          <m:den>
                            <m:r>
                              <a:rPr lang="en-US" sz="2000" i="1">
                                <a:solidFill>
                                  <a:srgbClr val="000000"/>
                                </a:solidFill>
                                <a:latin typeface="Cambria Math" panose="02040503050406030204" pitchFamily="18" charset="0"/>
                              </a:rPr>
                              <m:t>2</m:t>
                            </m:r>
                          </m:den>
                        </m:f>
                      </m:oMath>
                    </m:oMathPara>
                  </a14:m>
                  <a:endParaRPr lang="en-US" sz="2000"/>
                </a:p>
              </p:txBody>
            </p:sp>
          </mc:Choice>
          <mc:Fallback xmlns="">
            <p:sp>
              <p:nvSpPr>
                <p:cNvPr id="10" name="Object 3">
                  <a:extLst>
                    <a:ext uri="{FF2B5EF4-FFF2-40B4-BE49-F238E27FC236}">
                      <a16:creationId xmlns:a16="http://schemas.microsoft.com/office/drawing/2014/main" id="{9E99F703-E9AC-4365-A8C9-B39B36F5C7C2}"/>
                    </a:ext>
                  </a:extLst>
                </p:cNvPr>
                <p:cNvSpPr txBox="1">
                  <a:spLocks noRot="1" noChangeAspect="1" noMove="1" noResize="1" noEditPoints="1" noAdjustHandles="1" noChangeArrowheads="1" noChangeShapeType="1" noTextEdit="1"/>
                </p:cNvSpPr>
                <p:nvPr/>
              </p:nvSpPr>
              <p:spPr bwMode="auto">
                <a:xfrm>
                  <a:off x="3281315" y="4511773"/>
                  <a:ext cx="990434" cy="728662"/>
                </a:xfrm>
                <a:prstGeom prst="rect">
                  <a:avLst/>
                </a:prstGeom>
                <a:blipFill>
                  <a:blip r:embed="rId3"/>
                  <a:stretch>
                    <a:fillRect/>
                  </a:stretch>
                </a:blipFill>
                <a:ln>
                  <a:noFill/>
                </a:ln>
                <a:effectLst/>
              </p:spPr>
              <p:txBody>
                <a:bodyPr/>
                <a:lstStyle/>
                <a:p>
                  <a:r>
                    <a:rPr lang="en-US">
                      <a:noFill/>
                    </a:rPr>
                    <a:t> </a:t>
                  </a:r>
                </a:p>
              </p:txBody>
            </p:sp>
          </mc:Fallback>
        </mc:AlternateContent>
      </p:grpSp>
      <p:pic>
        <p:nvPicPr>
          <p:cNvPr id="11" name="Picture 4" descr="C:\Users\dwharder\Desktop\vv1.png">
            <a:extLst>
              <a:ext uri="{FF2B5EF4-FFF2-40B4-BE49-F238E27FC236}">
                <a16:creationId xmlns:a16="http://schemas.microsoft.com/office/drawing/2014/main" id="{EE028ADC-63B1-45C7-B3D4-76B381AB9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286" y="5123893"/>
            <a:ext cx="10210801" cy="77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7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705395"/>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9" name="Hộp Văn bản 8">
            <a:extLst>
              <a:ext uri="{FF2B5EF4-FFF2-40B4-BE49-F238E27FC236}">
                <a16:creationId xmlns:a16="http://schemas.microsoft.com/office/drawing/2014/main" id="{F200DF89-0E15-4657-B1CA-DB82CF6BEA67}"/>
              </a:ext>
            </a:extLst>
          </p:cNvPr>
          <p:cNvSpPr txBox="1"/>
          <p:nvPr/>
        </p:nvSpPr>
        <p:spPr>
          <a:xfrm>
            <a:off x="4533295" y="1911404"/>
            <a:ext cx="3125407" cy="570916"/>
          </a:xfrm>
          <a:prstGeom prst="rect">
            <a:avLst/>
          </a:prstGeom>
        </p:spPr>
        <p:txBody>
          <a:bodyPr vert="horz" lIns="91440" tIns="45720" rIns="91440" bIns="45720" rtlCol="0">
            <a:noAutofit/>
          </a:bodyPr>
          <a:lstStyle/>
          <a:p>
            <a:pPr algn="ctr">
              <a:lnSpc>
                <a:spcPct val="150000"/>
              </a:lnSpc>
              <a:spcBef>
                <a:spcPts val="1000"/>
              </a:spcBef>
            </a:pPr>
            <a:r>
              <a:rPr lang="en-US" altLang="en-US" sz="2000">
                <a:latin typeface="Open Sans" panose="020B0606030504020204" pitchFamily="34" charset="0"/>
                <a:ea typeface="Open Sans" panose="020B0606030504020204" pitchFamily="34" charset="0"/>
                <a:cs typeface="Open Sans" panose="020B0606030504020204" pitchFamily="34" charset="0"/>
              </a:rPr>
              <a:t>So sánh thuật toán</a:t>
            </a:r>
            <a:endParaRPr lang="en-US" sz="2000">
              <a:solidFill>
                <a:srgbClr val="82D8F8"/>
              </a:solidFill>
              <a:latin typeface="Arial" charset="0"/>
              <a:ea typeface="Open Sans" panose="020B0606030504020204" pitchFamily="34" charset="0"/>
              <a:cs typeface="Arial" charset="0"/>
            </a:endParaRPr>
          </a:p>
          <a:p>
            <a:pPr algn="ctr">
              <a:lnSpc>
                <a:spcPct val="150000"/>
              </a:lnSpc>
              <a:spcBef>
                <a:spcPts val="1000"/>
              </a:spcBef>
            </a:pPr>
            <a:endParaRPr lang="vi-VN" sz="2000">
              <a:solidFill>
                <a:srgbClr val="82D8F8"/>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Hình ảnh 5" descr="Ảnh có chứa bàn&#10;&#10;Mô tả được tạo tự động">
            <a:extLst>
              <a:ext uri="{FF2B5EF4-FFF2-40B4-BE49-F238E27FC236}">
                <a16:creationId xmlns:a16="http://schemas.microsoft.com/office/drawing/2014/main" id="{53B97EE3-3EE0-4001-8452-75E7262B633C}"/>
              </a:ext>
            </a:extLst>
          </p:cNvPr>
          <p:cNvPicPr>
            <a:picLocks noChangeAspect="1"/>
          </p:cNvPicPr>
          <p:nvPr/>
        </p:nvPicPr>
        <p:blipFill>
          <a:blip r:embed="rId2"/>
          <a:stretch>
            <a:fillRect/>
          </a:stretch>
        </p:blipFill>
        <p:spPr>
          <a:xfrm>
            <a:off x="1900343" y="2450838"/>
            <a:ext cx="8391314" cy="3417700"/>
          </a:xfrm>
          <a:prstGeom prst="rect">
            <a:avLst/>
          </a:prstGeom>
        </p:spPr>
      </p:pic>
    </p:spTree>
    <p:extLst>
      <p:ext uri="{BB962C8B-B14F-4D97-AF65-F5344CB8AC3E}">
        <p14:creationId xmlns:p14="http://schemas.microsoft.com/office/powerpoint/2010/main" val="94924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lide kết thúc Powerpoint đẹp">
            <a:extLst>
              <a:ext uri="{FF2B5EF4-FFF2-40B4-BE49-F238E27FC236}">
                <a16:creationId xmlns:a16="http://schemas.microsoft.com/office/drawing/2014/main" id="{05ACD5CF-771A-4617-9CFE-5DAF0DAFDC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89"/>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4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a:t>Định nghĩa</a:t>
            </a:r>
            <a:endParaRPr lang="en-US" sz="2400" b="1" i="0">
              <a:effectLst/>
            </a:endParaRPr>
          </a:p>
        </p:txBody>
      </p:sp>
      <p:pic>
        <p:nvPicPr>
          <p:cNvPr id="3" name="Hình ảnh 2">
            <a:extLst>
              <a:ext uri="{FF2B5EF4-FFF2-40B4-BE49-F238E27FC236}">
                <a16:creationId xmlns:a16="http://schemas.microsoft.com/office/drawing/2014/main" id="{F0F6CF32-A1D0-4B8A-9DAE-CB6155807516}"/>
              </a:ext>
            </a:extLst>
          </p:cNvPr>
          <p:cNvPicPr>
            <a:picLocks noChangeAspect="1"/>
          </p:cNvPicPr>
          <p:nvPr/>
        </p:nvPicPr>
        <p:blipFill>
          <a:blip r:embed="rId3"/>
          <a:stretch>
            <a:fillRect/>
          </a:stretch>
        </p:blipFill>
        <p:spPr>
          <a:xfrm>
            <a:off x="6826468" y="2671942"/>
            <a:ext cx="4246522" cy="3310847"/>
          </a:xfrm>
          <a:prstGeom prst="rect">
            <a:avLst/>
          </a:prstGeom>
        </p:spPr>
      </p:pic>
      <p:sp>
        <p:nvSpPr>
          <p:cNvPr id="14" name="Hộp Văn bản 13">
            <a:extLst>
              <a:ext uri="{FF2B5EF4-FFF2-40B4-BE49-F238E27FC236}">
                <a16:creationId xmlns:a16="http://schemas.microsoft.com/office/drawing/2014/main" id="{9A3BE813-328A-4E81-8D57-555FFE61D098}"/>
              </a:ext>
            </a:extLst>
          </p:cNvPr>
          <p:cNvSpPr txBox="1"/>
          <p:nvPr/>
        </p:nvSpPr>
        <p:spPr>
          <a:xfrm>
            <a:off x="815578" y="2501092"/>
            <a:ext cx="5448941" cy="546047"/>
          </a:xfrm>
          <a:prstGeom prst="rect">
            <a:avLst/>
          </a:prstGeom>
          <a:noFill/>
        </p:spPr>
        <p:txBody>
          <a:bodyPr wrap="square" rtlCol="0">
            <a:spAutoFit/>
          </a:bodyPr>
          <a:lstStyle/>
          <a:p>
            <a:pPr algn="just">
              <a:lnSpc>
                <a:spcPct val="150000"/>
              </a:lnSpc>
              <a:spcAft>
                <a:spcPts val="600"/>
              </a:spcAft>
            </a:pPr>
            <a:r>
              <a:rPr lang="en-US" sz="2200">
                <a:solidFill>
                  <a:srgbClr val="000000"/>
                </a:solidFill>
                <a:latin typeface="Open Sans" panose="020B0606030504020204" pitchFamily="34" charset="0"/>
              </a:rPr>
              <a:t>-Các nút:</a:t>
            </a:r>
          </a:p>
        </p:txBody>
      </p:sp>
      <p:sp>
        <p:nvSpPr>
          <p:cNvPr id="17" name="Hộp Văn bản 16">
            <a:extLst>
              <a:ext uri="{FF2B5EF4-FFF2-40B4-BE49-F238E27FC236}">
                <a16:creationId xmlns:a16="http://schemas.microsoft.com/office/drawing/2014/main" id="{839B3E24-F351-44F6-97EB-B583E0EBC166}"/>
              </a:ext>
            </a:extLst>
          </p:cNvPr>
          <p:cNvSpPr txBox="1"/>
          <p:nvPr/>
        </p:nvSpPr>
        <p:spPr>
          <a:xfrm>
            <a:off x="1119010" y="3163445"/>
            <a:ext cx="4651495" cy="546047"/>
          </a:xfrm>
          <a:prstGeom prst="rect">
            <a:avLst/>
          </a:prstGeom>
          <a:noFill/>
        </p:spPr>
        <p:txBody>
          <a:bodyPr wrap="square" rtlCol="0">
            <a:spAutoFit/>
          </a:bodyPr>
          <a:lstStyle/>
          <a:p>
            <a:pPr algn="just">
              <a:lnSpc>
                <a:spcPct val="150000"/>
              </a:lnSpc>
              <a:spcAft>
                <a:spcPts val="600"/>
              </a:spcAft>
            </a:pPr>
            <a:r>
              <a:rPr lang="en-US" sz="2200">
                <a:solidFill>
                  <a:srgbClr val="00B050"/>
                </a:solidFill>
                <a:latin typeface="Open Sans" panose="020B0606030504020204" pitchFamily="34" charset="0"/>
              </a:rPr>
              <a:t>• Nút gốc</a:t>
            </a:r>
          </a:p>
        </p:txBody>
      </p:sp>
      <p:sp>
        <p:nvSpPr>
          <p:cNvPr id="23" name="Hộp Văn bản 22">
            <a:extLst>
              <a:ext uri="{FF2B5EF4-FFF2-40B4-BE49-F238E27FC236}">
                <a16:creationId xmlns:a16="http://schemas.microsoft.com/office/drawing/2014/main" id="{EAC249BD-782F-4581-AC00-46D7A80323C5}"/>
              </a:ext>
            </a:extLst>
          </p:cNvPr>
          <p:cNvSpPr txBox="1"/>
          <p:nvPr/>
        </p:nvSpPr>
        <p:spPr>
          <a:xfrm>
            <a:off x="1119009" y="3914840"/>
            <a:ext cx="4651495" cy="546047"/>
          </a:xfrm>
          <a:prstGeom prst="rect">
            <a:avLst/>
          </a:prstGeom>
          <a:noFill/>
        </p:spPr>
        <p:txBody>
          <a:bodyPr wrap="square" rtlCol="0">
            <a:spAutoFit/>
          </a:bodyPr>
          <a:lstStyle/>
          <a:p>
            <a:pPr algn="just">
              <a:lnSpc>
                <a:spcPct val="150000"/>
              </a:lnSpc>
              <a:spcAft>
                <a:spcPts val="600"/>
              </a:spcAft>
            </a:pPr>
            <a:r>
              <a:rPr lang="en-US" sz="2200">
                <a:solidFill>
                  <a:srgbClr val="000000"/>
                </a:solidFill>
                <a:latin typeface="Open Sans" panose="020B0606030504020204" pitchFamily="34" charset="0"/>
              </a:rPr>
              <a:t>•</a:t>
            </a:r>
            <a:r>
              <a:rPr lang="en-US" sz="2200">
                <a:solidFill>
                  <a:srgbClr val="002060"/>
                </a:solidFill>
                <a:latin typeface="Open Sans" panose="020B0606030504020204" pitchFamily="34" charset="0"/>
              </a:rPr>
              <a:t> Nút lá</a:t>
            </a:r>
          </a:p>
        </p:txBody>
      </p:sp>
      <p:sp>
        <p:nvSpPr>
          <p:cNvPr id="24" name="Hộp Văn bản 23">
            <a:extLst>
              <a:ext uri="{FF2B5EF4-FFF2-40B4-BE49-F238E27FC236}">
                <a16:creationId xmlns:a16="http://schemas.microsoft.com/office/drawing/2014/main" id="{93C94B1F-E2BD-4C80-A700-3A72E91E5A7F}"/>
              </a:ext>
            </a:extLst>
          </p:cNvPr>
          <p:cNvSpPr txBox="1"/>
          <p:nvPr/>
        </p:nvSpPr>
        <p:spPr>
          <a:xfrm>
            <a:off x="1119010" y="4669727"/>
            <a:ext cx="4729874" cy="546047"/>
          </a:xfrm>
          <a:prstGeom prst="rect">
            <a:avLst/>
          </a:prstGeom>
          <a:noFill/>
        </p:spPr>
        <p:txBody>
          <a:bodyPr wrap="square" rtlCol="0">
            <a:spAutoFit/>
          </a:bodyPr>
          <a:lstStyle/>
          <a:p>
            <a:pPr algn="just">
              <a:lnSpc>
                <a:spcPct val="150000"/>
              </a:lnSpc>
              <a:spcAft>
                <a:spcPts val="600"/>
              </a:spcAft>
            </a:pPr>
            <a:r>
              <a:rPr lang="en-US" sz="2200">
                <a:solidFill>
                  <a:srgbClr val="FFC000"/>
                </a:solidFill>
                <a:latin typeface="Open Sans" panose="020B0606030504020204" pitchFamily="34" charset="0"/>
              </a:rPr>
              <a:t>• Nút nội bộ (nút nhánh)</a:t>
            </a:r>
          </a:p>
        </p:txBody>
      </p:sp>
      <p:sp>
        <p:nvSpPr>
          <p:cNvPr id="4" name="Hình Bầu dục 3">
            <a:extLst>
              <a:ext uri="{FF2B5EF4-FFF2-40B4-BE49-F238E27FC236}">
                <a16:creationId xmlns:a16="http://schemas.microsoft.com/office/drawing/2014/main" id="{42EFA811-7CDF-483E-A60D-6719F0332802}"/>
              </a:ext>
            </a:extLst>
          </p:cNvPr>
          <p:cNvSpPr/>
          <p:nvPr/>
        </p:nvSpPr>
        <p:spPr>
          <a:xfrm>
            <a:off x="8949729" y="2836430"/>
            <a:ext cx="847414" cy="71957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DEE4EF65-B2EC-49EF-84D0-9AD752BCF4BA}"/>
              </a:ext>
            </a:extLst>
          </p:cNvPr>
          <p:cNvSpPr/>
          <p:nvPr/>
        </p:nvSpPr>
        <p:spPr>
          <a:xfrm>
            <a:off x="8438936" y="4362917"/>
            <a:ext cx="847414" cy="719570"/>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ình Bầu dục 25">
            <a:extLst>
              <a:ext uri="{FF2B5EF4-FFF2-40B4-BE49-F238E27FC236}">
                <a16:creationId xmlns:a16="http://schemas.microsoft.com/office/drawing/2014/main" id="{675D92DF-AF4C-4DA7-9A02-A28DA632BC57}"/>
              </a:ext>
            </a:extLst>
          </p:cNvPr>
          <p:cNvSpPr/>
          <p:nvPr/>
        </p:nvSpPr>
        <p:spPr>
          <a:xfrm>
            <a:off x="9905654" y="3607795"/>
            <a:ext cx="847414" cy="71957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4" grpId="0"/>
      <p:bldP spid="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a:t>Độ cao</a:t>
            </a:r>
            <a:endParaRPr lang="en-US" sz="2400" b="1" i="0">
              <a:effectLst/>
            </a:endParaRPr>
          </a:p>
        </p:txBody>
      </p:sp>
      <p:sp>
        <p:nvSpPr>
          <p:cNvPr id="14" name="Hộp Văn bản 13">
            <a:extLst>
              <a:ext uri="{FF2B5EF4-FFF2-40B4-BE49-F238E27FC236}">
                <a16:creationId xmlns:a16="http://schemas.microsoft.com/office/drawing/2014/main" id="{C04E9E0B-2392-4920-884C-B4EEC5385453}"/>
              </a:ext>
            </a:extLst>
          </p:cNvPr>
          <p:cNvSpPr txBox="1"/>
          <p:nvPr/>
        </p:nvSpPr>
        <p:spPr>
          <a:xfrm>
            <a:off x="649011" y="3234479"/>
            <a:ext cx="3858550" cy="521952"/>
          </a:xfrm>
          <a:prstGeom prst="rect">
            <a:avLst/>
          </a:prstGeom>
        </p:spPr>
        <p:txBody>
          <a:bodyPr vert="horz" lIns="91440" tIns="45720" rIns="91440" bIns="45720" rtlCol="0">
            <a:normAutofit/>
          </a:bodyPr>
          <a:lstStyle/>
          <a:p>
            <a:pPr algn="just">
              <a:lnSpc>
                <a:spcPct val="9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-Độ cao tốt nhất: </a:t>
            </a:r>
            <a:r>
              <a:rPr lang="en-US" altLang="en-US" sz="2600">
                <a:latin typeface="Symbol" pitchFamily="18" charset="2"/>
                <a:cs typeface="Arial" charset="0"/>
              </a:rPr>
              <a:t>Q</a:t>
            </a:r>
            <a:r>
              <a:rPr lang="en-US" sz="2000">
                <a:latin typeface="Open Sans" panose="020B0606030504020204" pitchFamily="34" charset="0"/>
                <a:ea typeface="Open Sans" panose="020B0606030504020204" pitchFamily="34" charset="0"/>
                <a:cs typeface="Open Sans" panose="020B0606030504020204" pitchFamily="34" charset="0"/>
              </a:rPr>
              <a:t>(ln(n))  </a:t>
            </a:r>
          </a:p>
        </p:txBody>
      </p:sp>
      <p:pic>
        <p:nvPicPr>
          <p:cNvPr id="4" name="Hình ảnh 3">
            <a:extLst>
              <a:ext uri="{FF2B5EF4-FFF2-40B4-BE49-F238E27FC236}">
                <a16:creationId xmlns:a16="http://schemas.microsoft.com/office/drawing/2014/main" id="{E0F3FCAD-9BBA-431B-8455-3D5BF43E956E}"/>
              </a:ext>
            </a:extLst>
          </p:cNvPr>
          <p:cNvPicPr>
            <a:picLocks noChangeAspect="1"/>
          </p:cNvPicPr>
          <p:nvPr/>
        </p:nvPicPr>
        <p:blipFill>
          <a:blip r:embed="rId2"/>
          <a:stretch>
            <a:fillRect/>
          </a:stretch>
        </p:blipFill>
        <p:spPr>
          <a:xfrm>
            <a:off x="6673623" y="2348407"/>
            <a:ext cx="5147201" cy="3418063"/>
          </a:xfrm>
          <a:prstGeom prst="rect">
            <a:avLst/>
          </a:prstGeom>
        </p:spPr>
      </p:pic>
      <p:sp>
        <p:nvSpPr>
          <p:cNvPr id="22" name="Hộp Văn bản 21">
            <a:extLst>
              <a:ext uri="{FF2B5EF4-FFF2-40B4-BE49-F238E27FC236}">
                <a16:creationId xmlns:a16="http://schemas.microsoft.com/office/drawing/2014/main" id="{B4E0B096-EDE3-4994-AF8B-577EFBCB0832}"/>
              </a:ext>
            </a:extLst>
          </p:cNvPr>
          <p:cNvSpPr txBox="1"/>
          <p:nvPr/>
        </p:nvSpPr>
        <p:spPr>
          <a:xfrm>
            <a:off x="649011" y="3805994"/>
            <a:ext cx="4145825" cy="420001"/>
          </a:xfrm>
          <a:prstGeom prst="rect">
            <a:avLst/>
          </a:prstGeom>
        </p:spPr>
        <p:txBody>
          <a:bodyPr vert="horz" lIns="91440" tIns="45720" rIns="91440" bIns="45720" rtlCol="0">
            <a:normAutofit fontScale="92500" lnSpcReduction="10000"/>
          </a:bodyPr>
          <a:lstStyle/>
          <a:p>
            <a:pPr algn="just">
              <a:lnSpc>
                <a:spcPct val="90000"/>
              </a:lnSpc>
              <a:spcBef>
                <a:spcPts val="1000"/>
              </a:spcBef>
            </a:pPr>
            <a:r>
              <a:rPr lang="en-US" sz="2200">
                <a:latin typeface="Open Sans" panose="020B0606030504020204" pitchFamily="34" charset="0"/>
                <a:ea typeface="Open Sans" panose="020B0606030504020204" pitchFamily="34" charset="0"/>
                <a:cs typeface="Open Sans" panose="020B0606030504020204" pitchFamily="34" charset="0"/>
              </a:rPr>
              <a:t>-Độ cao xấu nhất: </a:t>
            </a:r>
            <a:r>
              <a:rPr lang="en-US" altLang="en-US" sz="2800">
                <a:latin typeface="Symbol" pitchFamily="18" charset="2"/>
                <a:cs typeface="Arial" charset="0"/>
              </a:rPr>
              <a:t>Q</a:t>
            </a:r>
            <a:r>
              <a:rPr lang="en-US" sz="2200">
                <a:latin typeface="Open Sans" panose="020B0606030504020204" pitchFamily="34" charset="0"/>
                <a:ea typeface="Open Sans" panose="020B0606030504020204" pitchFamily="34" charset="0"/>
                <a:cs typeface="Open Sans" panose="020B0606030504020204" pitchFamily="34" charset="0"/>
              </a:rPr>
              <a:t>(n)</a:t>
            </a:r>
          </a:p>
        </p:txBody>
      </p:sp>
      <p:sp>
        <p:nvSpPr>
          <p:cNvPr id="9" name="Hộp Văn bản 8">
            <a:extLst>
              <a:ext uri="{FF2B5EF4-FFF2-40B4-BE49-F238E27FC236}">
                <a16:creationId xmlns:a16="http://schemas.microsoft.com/office/drawing/2014/main" id="{E6226F73-8284-4170-B4E8-14640B7B185D}"/>
              </a:ext>
            </a:extLst>
          </p:cNvPr>
          <p:cNvSpPr txBox="1"/>
          <p:nvPr/>
        </p:nvSpPr>
        <p:spPr>
          <a:xfrm>
            <a:off x="649011" y="2052438"/>
            <a:ext cx="5777916" cy="1147400"/>
          </a:xfrm>
          <a:prstGeom prst="rect">
            <a:avLst/>
          </a:prstGeom>
        </p:spPr>
        <p:txBody>
          <a:bodyPr vert="horz" lIns="91440" tIns="45720" rIns="91440" bIns="45720" rtlCol="0">
            <a:normAutofit/>
          </a:bodyPr>
          <a:lstStyle/>
          <a:p>
            <a:pPr algn="just">
              <a:lnSpc>
                <a:spcPct val="150000"/>
              </a:lnSpc>
              <a:spcBef>
                <a:spcPts val="1000"/>
              </a:spcBef>
            </a:pPr>
            <a:r>
              <a:rPr lang="en-US" sz="2200">
                <a:latin typeface="Open Sans" panose="020B0606030504020204" pitchFamily="34" charset="0"/>
                <a:ea typeface="Open Sans" panose="020B0606030504020204" pitchFamily="34" charset="0"/>
                <a:cs typeface="Open Sans" panose="020B0606030504020204" pitchFamily="34" charset="0"/>
              </a:rPr>
              <a:t>-Độ cao của </a:t>
            </a:r>
            <a:r>
              <a:rPr lang="en-US" sz="2000">
                <a:latin typeface="Open Sans" panose="020B0606030504020204" pitchFamily="34" charset="0"/>
                <a:ea typeface="Open Sans" panose="020B0606030504020204" pitchFamily="34" charset="0"/>
                <a:cs typeface="Open Sans" panose="020B0606030504020204" pitchFamily="34" charset="0"/>
              </a:rPr>
              <a:t>cây</a:t>
            </a:r>
            <a:r>
              <a:rPr lang="en-US" sz="2200">
                <a:latin typeface="Open Sans" panose="020B0606030504020204" pitchFamily="34" charset="0"/>
                <a:ea typeface="Open Sans" panose="020B0606030504020204" pitchFamily="34" charset="0"/>
                <a:cs typeface="Open Sans" panose="020B0606030504020204" pitchFamily="34" charset="0"/>
              </a:rPr>
              <a:t> ảnh hưởng rất lớn đến thời gian chạy của chương trình</a:t>
            </a:r>
          </a:p>
        </p:txBody>
      </p:sp>
      <p:sp>
        <p:nvSpPr>
          <p:cNvPr id="15" name="Hộp Văn bản 14">
            <a:extLst>
              <a:ext uri="{FF2B5EF4-FFF2-40B4-BE49-F238E27FC236}">
                <a16:creationId xmlns:a16="http://schemas.microsoft.com/office/drawing/2014/main" id="{44DAA4B6-6F30-41D3-8FBC-5BE45F413A8E}"/>
              </a:ext>
            </a:extLst>
          </p:cNvPr>
          <p:cNvSpPr txBox="1"/>
          <p:nvPr/>
        </p:nvSpPr>
        <p:spPr>
          <a:xfrm>
            <a:off x="649011" y="4310199"/>
            <a:ext cx="3858550" cy="521952"/>
          </a:xfrm>
          <a:prstGeom prst="rect">
            <a:avLst/>
          </a:prstGeom>
        </p:spPr>
        <p:txBody>
          <a:bodyPr vert="horz" lIns="91440" tIns="45720" rIns="91440" bIns="45720" rtlCol="0">
            <a:normAutofit/>
          </a:bodyPr>
          <a:lstStyle/>
          <a:p>
            <a:pPr algn="just">
              <a:lnSpc>
                <a:spcPct val="9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-Độ cao trung bình: </a:t>
            </a:r>
            <a:r>
              <a:rPr lang="en-US" altLang="en-US" sz="2600">
                <a:latin typeface="Symbol" pitchFamily="18" charset="2"/>
                <a:cs typeface="Arial" charset="0"/>
              </a:rPr>
              <a:t>Q</a:t>
            </a:r>
            <a:r>
              <a:rPr lang="en-US" sz="2000">
                <a:latin typeface="Open Sans" panose="020B0606030504020204" pitchFamily="34" charset="0"/>
                <a:ea typeface="Open Sans" panose="020B0606030504020204" pitchFamily="34" charset="0"/>
                <a:cs typeface="Open Sans" panose="020B0606030504020204" pitchFamily="34" charset="0"/>
              </a:rPr>
              <a:t>(ln(n))  </a:t>
            </a:r>
          </a:p>
        </p:txBody>
      </p:sp>
      <mc:AlternateContent xmlns:mc="http://schemas.openxmlformats.org/markup-compatibility/2006" xmlns:a14="http://schemas.microsoft.com/office/drawing/2010/main">
        <mc:Choice Requires="a14">
          <p:sp>
            <p:nvSpPr>
              <p:cNvPr id="17" name="Hộp Văn bản 16">
                <a:extLst>
                  <a:ext uri="{FF2B5EF4-FFF2-40B4-BE49-F238E27FC236}">
                    <a16:creationId xmlns:a16="http://schemas.microsoft.com/office/drawing/2014/main" id="{E19DF988-4D73-4048-836D-6F77916ECB5B}"/>
                  </a:ext>
                </a:extLst>
              </p:cNvPr>
              <p:cNvSpPr txBox="1"/>
              <p:nvPr/>
            </p:nvSpPr>
            <p:spPr>
              <a:xfrm>
                <a:off x="649010" y="4916354"/>
                <a:ext cx="5777915" cy="850115"/>
              </a:xfrm>
              <a:prstGeom prst="rect">
                <a:avLst/>
              </a:prstGeom>
            </p:spPr>
            <p:txBody>
              <a:bodyPr vert="horz" lIns="91440" tIns="45720" rIns="91440" bIns="45720" rtlCol="0">
                <a:normAutofit/>
              </a:bodyPr>
              <a:lstStyle/>
              <a:p>
                <a:pPr algn="just">
                  <a:lnSpc>
                    <a:spcPct val="9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-Tuy nhiên trong khi xóa và thêm node độ cao trung bình có thể tăng lên: </a:t>
                </a:r>
                <a:r>
                  <a:rPr lang="en-US" altLang="en-US" sz="2600">
                    <a:latin typeface="Symbol" pitchFamily="18" charset="2"/>
                    <a:cs typeface="Arial" charset="0"/>
                  </a:rPr>
                  <a:t>Q</a:t>
                </a:r>
                <a:r>
                  <a:rPr lang="en-US" sz="2000">
                    <a:solidFill>
                      <a:srgbClr val="000000"/>
                    </a:solidFill>
                  </a:rPr>
                  <a:t> </a:t>
                </a:r>
                <a14:m>
                  <m:oMath xmlns:m="http://schemas.openxmlformats.org/officeDocument/2006/math">
                    <m:d>
                      <m:dPr>
                        <m:ctrlPr>
                          <a:rPr lang="en-US" sz="2000" i="1">
                            <a:solidFill>
                              <a:srgbClr val="000000"/>
                            </a:solidFill>
                            <a:latin typeface="Cambria Math" panose="02040503050406030204" pitchFamily="18" charset="0"/>
                          </a:rPr>
                        </m:ctrlPr>
                      </m:dPr>
                      <m:e>
                        <m:rad>
                          <m:radPr>
                            <m:degHide m:val="on"/>
                            <m:ctrlPr>
                              <a:rPr lang="en-US" sz="2000" i="1">
                                <a:solidFill>
                                  <a:srgbClr val="000000"/>
                                </a:solidFill>
                                <a:latin typeface="Cambria Math" panose="02040503050406030204" pitchFamily="18" charset="0"/>
                              </a:rPr>
                            </m:ctrlPr>
                          </m:radPr>
                          <m:deg/>
                          <m:e>
                            <m:r>
                              <a:rPr lang="en-US" sz="2000" i="1">
                                <a:solidFill>
                                  <a:srgbClr val="000000"/>
                                </a:solidFill>
                                <a:latin typeface="Cambria Math" panose="02040503050406030204" pitchFamily="18" charset="0"/>
                              </a:rPr>
                              <m:t>𝑛</m:t>
                            </m:r>
                          </m:e>
                        </m:rad>
                      </m:e>
                    </m:d>
                  </m:oMath>
                </a14:m>
                <a:endParaRPr lang="en-US" sz="200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Hộp Văn bản 16">
                <a:extLst>
                  <a:ext uri="{FF2B5EF4-FFF2-40B4-BE49-F238E27FC236}">
                    <a16:creationId xmlns:a16="http://schemas.microsoft.com/office/drawing/2014/main" id="{E19DF988-4D73-4048-836D-6F77916ECB5B}"/>
                  </a:ext>
                </a:extLst>
              </p:cNvPr>
              <p:cNvSpPr txBox="1">
                <a:spLocks noRot="1" noChangeAspect="1" noMove="1" noResize="1" noEditPoints="1" noAdjustHandles="1" noChangeArrowheads="1" noChangeShapeType="1" noTextEdit="1"/>
              </p:cNvSpPr>
              <p:nvPr/>
            </p:nvSpPr>
            <p:spPr>
              <a:xfrm>
                <a:off x="649010" y="4916354"/>
                <a:ext cx="5777915" cy="850115"/>
              </a:xfrm>
              <a:prstGeom prst="rect">
                <a:avLst/>
              </a:prstGeom>
              <a:blipFill>
                <a:blip r:embed="rId3"/>
                <a:stretch>
                  <a:fillRect l="-1055" t="-7143" r="-1160" b="-3571"/>
                </a:stretch>
              </a:blipFill>
            </p:spPr>
            <p:txBody>
              <a:bodyPr/>
              <a:lstStyle/>
              <a:p>
                <a:r>
                  <a:rPr lang="en-US">
                    <a:noFill/>
                  </a:rPr>
                  <a:t> </a:t>
                </a:r>
              </a:p>
            </p:txBody>
          </p:sp>
        </mc:Fallback>
      </mc:AlternateContent>
    </p:spTree>
    <p:extLst>
      <p:ext uri="{BB962C8B-B14F-4D97-AF65-F5344CB8AC3E}">
        <p14:creationId xmlns:p14="http://schemas.microsoft.com/office/powerpoint/2010/main" val="96622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a:t>Các thuật toán</a:t>
            </a:r>
            <a:endParaRPr lang="en-US" sz="2400" b="1" i="0">
              <a:effectLst/>
            </a:endParaRPr>
          </a:p>
        </p:txBody>
      </p:sp>
      <p:pic>
        <p:nvPicPr>
          <p:cNvPr id="12" name="Picture 2" descr="cây B-tree">
            <a:extLst>
              <a:ext uri="{FF2B5EF4-FFF2-40B4-BE49-F238E27FC236}">
                <a16:creationId xmlns:a16="http://schemas.microsoft.com/office/drawing/2014/main" id="{D3C8C6FF-2E27-4CF5-AB44-E62AEA6A59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9353" y="3005260"/>
            <a:ext cx="4691561" cy="17972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ây B-tree">
            <a:extLst>
              <a:ext uri="{FF2B5EF4-FFF2-40B4-BE49-F238E27FC236}">
                <a16:creationId xmlns:a16="http://schemas.microsoft.com/office/drawing/2014/main" id="{98DEA516-1BE1-4AD5-9DE1-9FEA8E98E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389" y="2671942"/>
            <a:ext cx="5060287" cy="2393544"/>
          </a:xfrm>
          <a:prstGeom prst="rect">
            <a:avLst/>
          </a:prstGeom>
          <a:noFill/>
          <a:extLst>
            <a:ext uri="{909E8E84-426E-40DD-AFC4-6F175D3DCCD1}">
              <a14:hiddenFill xmlns:a14="http://schemas.microsoft.com/office/drawing/2010/main">
                <a:solidFill>
                  <a:srgbClr val="FFFFFF"/>
                </a:solidFill>
              </a14:hiddenFill>
            </a:ext>
          </a:extLst>
        </p:spPr>
      </p:pic>
      <p:sp>
        <p:nvSpPr>
          <p:cNvPr id="16" name="Hộp Văn bản 15">
            <a:extLst>
              <a:ext uri="{FF2B5EF4-FFF2-40B4-BE49-F238E27FC236}">
                <a16:creationId xmlns:a16="http://schemas.microsoft.com/office/drawing/2014/main" id="{F86E4799-FBFA-40D4-BDEA-C8289C66D0D7}"/>
              </a:ext>
            </a:extLst>
          </p:cNvPr>
          <p:cNvSpPr txBox="1"/>
          <p:nvPr/>
        </p:nvSpPr>
        <p:spPr>
          <a:xfrm>
            <a:off x="501806" y="5384624"/>
            <a:ext cx="5173280" cy="420001"/>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Tìm Kiếm</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7" name="Hộp Văn bản 16">
            <a:extLst>
              <a:ext uri="{FF2B5EF4-FFF2-40B4-BE49-F238E27FC236}">
                <a16:creationId xmlns:a16="http://schemas.microsoft.com/office/drawing/2014/main" id="{6E68D519-8412-4AA6-B35E-86C0E3D696F8}"/>
              </a:ext>
            </a:extLst>
          </p:cNvPr>
          <p:cNvSpPr txBox="1"/>
          <p:nvPr/>
        </p:nvSpPr>
        <p:spPr>
          <a:xfrm>
            <a:off x="6418396" y="5384624"/>
            <a:ext cx="5173280" cy="420001"/>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Thêm vào</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59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a:t>Các thuật toán</a:t>
            </a:r>
            <a:endParaRPr lang="en-US" sz="2400" b="1" i="0">
              <a:effectLst/>
            </a:endParaRPr>
          </a:p>
        </p:txBody>
      </p:sp>
      <p:sp>
        <p:nvSpPr>
          <p:cNvPr id="16" name="Hộp Văn bản 15">
            <a:extLst>
              <a:ext uri="{FF2B5EF4-FFF2-40B4-BE49-F238E27FC236}">
                <a16:creationId xmlns:a16="http://schemas.microsoft.com/office/drawing/2014/main" id="{F86E4799-FBFA-40D4-BDEA-C8289C66D0D7}"/>
              </a:ext>
            </a:extLst>
          </p:cNvPr>
          <p:cNvSpPr txBox="1"/>
          <p:nvPr/>
        </p:nvSpPr>
        <p:spPr>
          <a:xfrm>
            <a:off x="501806" y="5384624"/>
            <a:ext cx="5173280" cy="420001"/>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Xóa</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sp>
        <p:nvSpPr>
          <p:cNvPr id="17" name="Hộp Văn bản 16">
            <a:extLst>
              <a:ext uri="{FF2B5EF4-FFF2-40B4-BE49-F238E27FC236}">
                <a16:creationId xmlns:a16="http://schemas.microsoft.com/office/drawing/2014/main" id="{6E68D519-8412-4AA6-B35E-86C0E3D696F8}"/>
              </a:ext>
            </a:extLst>
          </p:cNvPr>
          <p:cNvSpPr txBox="1"/>
          <p:nvPr/>
        </p:nvSpPr>
        <p:spPr>
          <a:xfrm>
            <a:off x="6418396" y="5384624"/>
            <a:ext cx="5173280" cy="420001"/>
          </a:xfrm>
          <a:prstGeom prst="rect">
            <a:avLst/>
          </a:prstGeom>
        </p:spPr>
        <p:txBody>
          <a:bodyPr vert="horz" lIns="91440" tIns="45720" rIns="91440" bIns="45720" rtlCol="0">
            <a:noAutofit/>
          </a:bodyPr>
          <a:lstStyle/>
          <a:p>
            <a:pPr algn="ctr">
              <a:lnSpc>
                <a:spcPct val="150000"/>
              </a:lnSpc>
              <a:spcBef>
                <a:spcPts val="1000"/>
              </a:spcBef>
            </a:pPr>
            <a:r>
              <a:rPr lang="en-US" sz="2000">
                <a:latin typeface="Open Sans" panose="020B0606030504020204" pitchFamily="34" charset="0"/>
                <a:ea typeface="Open Sans" panose="020B0606030504020204" pitchFamily="34" charset="0"/>
                <a:cs typeface="Open Sans" panose="020B0606030504020204" pitchFamily="34" charset="0"/>
              </a:rPr>
              <a:t>Tái cân bằng</a:t>
            </a:r>
            <a:endParaRPr lang="vi-VN" sz="2000">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4" descr="cây B-tree">
            <a:extLst>
              <a:ext uri="{FF2B5EF4-FFF2-40B4-BE49-F238E27FC236}">
                <a16:creationId xmlns:a16="http://schemas.microsoft.com/office/drawing/2014/main" id="{1760E6DC-8182-48C7-8785-1A0CD223B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56" y="3572071"/>
            <a:ext cx="4835752" cy="14503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ây B-tree">
            <a:extLst>
              <a:ext uri="{FF2B5EF4-FFF2-40B4-BE49-F238E27FC236}">
                <a16:creationId xmlns:a16="http://schemas.microsoft.com/office/drawing/2014/main" id="{E635BE8F-FE4E-4B3B-8A8F-ABA7AF39D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56" y="3572071"/>
            <a:ext cx="4777583" cy="14464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S241: Data Structures &amp;amp; Algorithms II">
            <a:extLst>
              <a:ext uri="{FF2B5EF4-FFF2-40B4-BE49-F238E27FC236}">
                <a16:creationId xmlns:a16="http://schemas.microsoft.com/office/drawing/2014/main" id="{A1452EFE-573F-455E-9142-441BA43A41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419" y="2671942"/>
            <a:ext cx="5018257" cy="26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a:effectLst/>
              </a:rPr>
              <a:t>Ưu </a:t>
            </a:r>
            <a:r>
              <a:rPr lang="en-US" sz="2400" b="1"/>
              <a:t>điểm</a:t>
            </a:r>
            <a:endParaRPr lang="en-US" sz="2400" b="1" i="0">
              <a:effectLst/>
            </a:endParaRPr>
          </a:p>
        </p:txBody>
      </p:sp>
      <p:sp>
        <p:nvSpPr>
          <p:cNvPr id="14" name="Hộp Văn bản 13">
            <a:extLst>
              <a:ext uri="{FF2B5EF4-FFF2-40B4-BE49-F238E27FC236}">
                <a16:creationId xmlns:a16="http://schemas.microsoft.com/office/drawing/2014/main" id="{C04E9E0B-2392-4920-884C-B4EEC5385453}"/>
              </a:ext>
            </a:extLst>
          </p:cNvPr>
          <p:cNvSpPr txBox="1"/>
          <p:nvPr/>
        </p:nvSpPr>
        <p:spPr>
          <a:xfrm>
            <a:off x="501806" y="2129246"/>
            <a:ext cx="5173279" cy="1078991"/>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Giữ các khóa theo thứ tự được sắp xếp để duyệt tuần tự</a:t>
            </a:r>
          </a:p>
        </p:txBody>
      </p:sp>
      <p:sp>
        <p:nvSpPr>
          <p:cNvPr id="22" name="Hộp Văn bản 21">
            <a:extLst>
              <a:ext uri="{FF2B5EF4-FFF2-40B4-BE49-F238E27FC236}">
                <a16:creationId xmlns:a16="http://schemas.microsoft.com/office/drawing/2014/main" id="{B4E0B096-EDE3-4994-AF8B-577EFBCB0832}"/>
              </a:ext>
            </a:extLst>
          </p:cNvPr>
          <p:cNvSpPr txBox="1"/>
          <p:nvPr/>
        </p:nvSpPr>
        <p:spPr>
          <a:xfrm>
            <a:off x="501805" y="3179970"/>
            <a:ext cx="5173279" cy="420001"/>
          </a:xfrm>
          <a:prstGeom prst="rect">
            <a:avLst/>
          </a:prstGeom>
        </p:spPr>
        <p:txBody>
          <a:bodyPr vert="horz" lIns="91440" tIns="45720" rIns="91440" bIns="45720" rtlCol="0">
            <a:noAutofit/>
          </a:bodyPr>
          <a:lstStyle/>
          <a:p>
            <a:pPr algn="just">
              <a:lnSpc>
                <a:spcPct val="150000"/>
              </a:lnSpc>
              <a:spcBef>
                <a:spcPts val="1000"/>
              </a:spcBef>
            </a:pPr>
            <a:r>
              <a:rPr lang="vi-VN" sz="2000">
                <a:latin typeface="Open Sans" panose="020B0606030504020204" pitchFamily="34" charset="0"/>
                <a:ea typeface="Open Sans" panose="020B0606030504020204" pitchFamily="34" charset="0"/>
                <a:cs typeface="Open Sans" panose="020B0606030504020204" pitchFamily="34" charset="0"/>
              </a:rPr>
              <a:t>•</a:t>
            </a:r>
            <a:r>
              <a:rPr lang="en-US" sz="2000">
                <a:latin typeface="Open Sans" panose="020B0606030504020204" pitchFamily="34" charset="0"/>
                <a:ea typeface="Open Sans" panose="020B0606030504020204" pitchFamily="34" charset="0"/>
                <a:cs typeface="Open Sans" panose="020B0606030504020204" pitchFamily="34" charset="0"/>
              </a:rPr>
              <a:t> </a:t>
            </a:r>
            <a:r>
              <a:rPr lang="vi-VN" sz="2000">
                <a:latin typeface="Open Sans" panose="020B0606030504020204" pitchFamily="34" charset="0"/>
                <a:ea typeface="Open Sans" panose="020B0606030504020204" pitchFamily="34" charset="0"/>
                <a:cs typeface="Open Sans" panose="020B0606030504020204" pitchFamily="34" charset="0"/>
              </a:rPr>
              <a:t>Sử dụng chỉ mục phân cấp để giảm thiểu số lần đọc đĩa</a:t>
            </a:r>
          </a:p>
        </p:txBody>
      </p:sp>
      <p:sp>
        <p:nvSpPr>
          <p:cNvPr id="12" name="Hộp Văn bản 11">
            <a:extLst>
              <a:ext uri="{FF2B5EF4-FFF2-40B4-BE49-F238E27FC236}">
                <a16:creationId xmlns:a16="http://schemas.microsoft.com/office/drawing/2014/main" id="{A8BB939E-A102-4DE4-B61B-D18BFC788117}"/>
              </a:ext>
            </a:extLst>
          </p:cNvPr>
          <p:cNvSpPr txBox="1"/>
          <p:nvPr/>
        </p:nvSpPr>
        <p:spPr>
          <a:xfrm>
            <a:off x="501805" y="4217362"/>
            <a:ext cx="5173279" cy="420001"/>
          </a:xfrm>
          <a:prstGeom prst="rect">
            <a:avLst/>
          </a:prstGeom>
        </p:spPr>
        <p:txBody>
          <a:bodyPr vert="horz" lIns="91440" tIns="45720" rIns="91440" bIns="45720" rtlCol="0" anchor="t">
            <a:noAutofit/>
          </a:bodyPr>
          <a:lstStyle/>
          <a:p>
            <a:pPr algn="just">
              <a:lnSpc>
                <a:spcPct val="150000"/>
              </a:lnSpc>
              <a:spcBef>
                <a:spcPts val="1000"/>
              </a:spcBef>
            </a:pPr>
            <a:r>
              <a:rPr lang="vi-VN" sz="2000">
                <a:latin typeface="Open Sans"/>
                <a:ea typeface="Open Sans"/>
                <a:cs typeface="Open Sans"/>
              </a:rPr>
              <a:t>•</a:t>
            </a:r>
            <a:r>
              <a:rPr lang="en-US" sz="2000">
                <a:latin typeface="Open Sans"/>
                <a:ea typeface="Open Sans"/>
                <a:cs typeface="Open Sans"/>
              </a:rPr>
              <a:t> Cho phép thực hiện nhanh các thao tác </a:t>
            </a:r>
            <a:r>
              <a:rPr lang="vi-VN" sz="2000">
                <a:latin typeface="Open Sans"/>
                <a:ea typeface="Open Sans"/>
                <a:cs typeface="Open Sans"/>
              </a:rPr>
              <a:t>chèn </a:t>
            </a:r>
            <a:r>
              <a:rPr lang="vi-VN" sz="2000" err="1">
                <a:latin typeface="Open Sans"/>
                <a:ea typeface="Open Sans"/>
                <a:cs typeface="Open Sans"/>
              </a:rPr>
              <a:t>và</a:t>
            </a:r>
            <a:r>
              <a:rPr lang="vi-VN" sz="2000">
                <a:latin typeface="Open Sans"/>
                <a:ea typeface="Open Sans"/>
                <a:cs typeface="Open Sans"/>
              </a:rPr>
              <a:t> </a:t>
            </a:r>
            <a:r>
              <a:rPr lang="vi-VN" sz="2000" err="1">
                <a:latin typeface="Open Sans"/>
                <a:ea typeface="Open Sans"/>
                <a:cs typeface="Open Sans"/>
              </a:rPr>
              <a:t>xóa</a:t>
            </a:r>
            <a:endParaRPr lang="vi-VN" sz="2000">
              <a:latin typeface="Open Sans"/>
              <a:ea typeface="Open Sans"/>
              <a:cs typeface="Open Sans"/>
            </a:endParaRPr>
          </a:p>
        </p:txBody>
      </p:sp>
      <p:sp>
        <p:nvSpPr>
          <p:cNvPr id="15" name="Hộp Văn bản 14">
            <a:extLst>
              <a:ext uri="{FF2B5EF4-FFF2-40B4-BE49-F238E27FC236}">
                <a16:creationId xmlns:a16="http://schemas.microsoft.com/office/drawing/2014/main" id="{3ADA6EAD-AD87-4DED-A1D8-2CE654280054}"/>
              </a:ext>
            </a:extLst>
          </p:cNvPr>
          <p:cNvSpPr txBox="1"/>
          <p:nvPr/>
        </p:nvSpPr>
        <p:spPr>
          <a:xfrm>
            <a:off x="501806" y="5254755"/>
            <a:ext cx="5173279" cy="420001"/>
          </a:xfrm>
          <a:prstGeom prst="rect">
            <a:avLst/>
          </a:prstGeom>
        </p:spPr>
        <p:txBody>
          <a:bodyPr vert="horz" lIns="91440" tIns="45720" rIns="91440" bIns="45720" rtlCol="0" anchor="t">
            <a:noAutofit/>
          </a:bodyPr>
          <a:lstStyle/>
          <a:p>
            <a:pPr algn="just">
              <a:lnSpc>
                <a:spcPct val="150000"/>
              </a:lnSpc>
              <a:spcBef>
                <a:spcPts val="1000"/>
              </a:spcBef>
            </a:pPr>
            <a:r>
              <a:rPr lang="vi-VN" sz="2000">
                <a:latin typeface="Open Sans"/>
                <a:ea typeface="Open Sans"/>
                <a:cs typeface="Open Sans"/>
              </a:rPr>
              <a:t>•</a:t>
            </a:r>
            <a:r>
              <a:rPr lang="en-US" sz="2000">
                <a:latin typeface="Open Sans"/>
                <a:ea typeface="Open Sans"/>
                <a:cs typeface="Open Sans"/>
              </a:rPr>
              <a:t> Cho phép tìm các phần tử gần nhất </a:t>
            </a:r>
            <a:r>
              <a:rPr lang="en-US" sz="2000">
                <a:ea typeface="+mn-lt"/>
                <a:cs typeface="+mn-lt"/>
              </a:rPr>
              <a:t>  </a:t>
            </a:r>
            <a:endParaRPr lang="vi-VN" sz="2000">
              <a:ea typeface="+mn-lt"/>
              <a:cs typeface="+mn-lt"/>
            </a:endParaRPr>
          </a:p>
        </p:txBody>
      </p:sp>
      <p:pic>
        <p:nvPicPr>
          <p:cNvPr id="5122" name="Picture 2" descr="Ưu điểm và nhược điểm của Website miễn phí - DIGISTAR">
            <a:extLst>
              <a:ext uri="{FF2B5EF4-FFF2-40B4-BE49-F238E27FC236}">
                <a16:creationId xmlns:a16="http://schemas.microsoft.com/office/drawing/2014/main" id="{0652DBCE-AB0E-4E13-8ECC-D1779CC1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215" y="2944611"/>
            <a:ext cx="4892985" cy="264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F14DD7D-E861-45BB-9972-EDC6F4E552D8}"/>
              </a:ext>
            </a:extLst>
          </p:cNvPr>
          <p:cNvSpPr txBox="1"/>
          <p:nvPr/>
        </p:nvSpPr>
        <p:spPr>
          <a:xfrm>
            <a:off x="990600" y="338328"/>
            <a:ext cx="10210800" cy="107899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a:effectLst/>
                <a:latin typeface="+mj-lt"/>
                <a:ea typeface="+mj-ea"/>
                <a:cs typeface="+mj-cs"/>
              </a:rPr>
              <a:t>Balanced Trees</a:t>
            </a:r>
          </a:p>
        </p:txBody>
      </p:sp>
      <p:sp>
        <p:nvSpPr>
          <p:cNvPr id="8" name="Hộp Văn bản 7">
            <a:extLst>
              <a:ext uri="{FF2B5EF4-FFF2-40B4-BE49-F238E27FC236}">
                <a16:creationId xmlns:a16="http://schemas.microsoft.com/office/drawing/2014/main" id="{D3E12F82-4A75-49F0-8F14-5D38B4AC13C1}"/>
              </a:ext>
            </a:extLst>
          </p:cNvPr>
          <p:cNvSpPr txBox="1"/>
          <p:nvPr/>
        </p:nvSpPr>
        <p:spPr>
          <a:xfrm>
            <a:off x="990600" y="1419083"/>
            <a:ext cx="10210800" cy="52842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a:effectLst/>
              </a:rPr>
              <a:t>Yêu Cầu</a:t>
            </a:r>
          </a:p>
        </p:txBody>
      </p:sp>
      <p:sp>
        <p:nvSpPr>
          <p:cNvPr id="14" name="Hộp Văn bản 13">
            <a:extLst>
              <a:ext uri="{FF2B5EF4-FFF2-40B4-BE49-F238E27FC236}">
                <a16:creationId xmlns:a16="http://schemas.microsoft.com/office/drawing/2014/main" id="{C04E9E0B-2392-4920-884C-B4EEC5385453}"/>
              </a:ext>
            </a:extLst>
          </p:cNvPr>
          <p:cNvSpPr txBox="1"/>
          <p:nvPr/>
        </p:nvSpPr>
        <p:spPr>
          <a:xfrm>
            <a:off x="990600" y="2452524"/>
            <a:ext cx="8511565" cy="1078991"/>
          </a:xfrm>
          <a:prstGeom prst="rect">
            <a:avLst/>
          </a:prstGeom>
        </p:spPr>
        <p:txBody>
          <a:bodyPr vert="horz" lIns="91440" tIns="45720" rIns="91440" bIns="45720" rtlCol="0">
            <a:noAutofit/>
          </a:bodyPr>
          <a:lstStyle/>
          <a:p>
            <a:pPr algn="just">
              <a:lnSpc>
                <a:spcPct val="150000"/>
              </a:lnSpc>
              <a:spcBef>
                <a:spcPts val="1000"/>
              </a:spcBef>
            </a:pPr>
            <a:r>
              <a:rPr lang="vi-VN" sz="2400">
                <a:latin typeface="Open Sans" panose="020B0606030504020204" pitchFamily="34" charset="0"/>
                <a:ea typeface="Open Sans" panose="020B0606030504020204" pitchFamily="34" charset="0"/>
                <a:cs typeface="Open Sans" panose="020B0606030504020204" pitchFamily="34" charset="0"/>
              </a:rPr>
              <a:t>•</a:t>
            </a:r>
            <a:r>
              <a:rPr lang="en-US" sz="2400">
                <a:latin typeface="Open Sans" panose="020B0606030504020204" pitchFamily="34" charset="0"/>
                <a:ea typeface="Open Sans" panose="020B0606030504020204" pitchFamily="34" charset="0"/>
                <a:cs typeface="Open Sans" panose="020B0606030504020204" pitchFamily="34" charset="0"/>
              </a:rPr>
              <a:t> Để thời gian chạy chương trình không bao giờ vượt quá </a:t>
            </a:r>
            <a:r>
              <a:rPr lang="en-US" altLang="en-US" sz="2400">
                <a:latin typeface="Symbol" pitchFamily="18" charset="2"/>
                <a:cs typeface="Arial" charset="0"/>
              </a:rPr>
              <a:t>w</a:t>
            </a:r>
            <a:r>
              <a:rPr lang="en-US" altLang="en-US" sz="2400">
                <a:latin typeface="Times New Roman" pitchFamily="18" charset="0"/>
                <a:cs typeface="Arial" charset="0"/>
              </a:rPr>
              <a:t>(ln(</a:t>
            </a:r>
            <a:r>
              <a:rPr lang="en-US" altLang="en-US" sz="2400" i="1">
                <a:latin typeface="Times New Roman" pitchFamily="18" charset="0"/>
                <a:cs typeface="Arial" charset="0"/>
              </a:rPr>
              <a:t>n</a:t>
            </a:r>
            <a:r>
              <a:rPr lang="en-US" altLang="en-US" sz="2400">
                <a:latin typeface="Times New Roman" pitchFamily="18" charset="0"/>
                <a:cs typeface="Arial" charset="0"/>
              </a:rPr>
              <a:t>)) </a:t>
            </a:r>
            <a:r>
              <a:rPr lang="en-US" altLang="en-US" sz="2400">
                <a:latin typeface="Open Sans" panose="020B0606030504020204" pitchFamily="34" charset="0"/>
                <a:ea typeface="Open Sans" panose="020B0606030504020204" pitchFamily="34" charset="0"/>
                <a:cs typeface="Open Sans" panose="020B0606030504020204" pitchFamily="34" charset="0"/>
              </a:rPr>
              <a:t>thì phải duy trì độ cao không vượt quá </a:t>
            </a:r>
            <a:r>
              <a:rPr lang="en-US" altLang="en-US" sz="2400">
                <a:latin typeface="Symbol" pitchFamily="18" charset="2"/>
                <a:cs typeface="Arial" charset="0"/>
              </a:rPr>
              <a:t>Q</a:t>
            </a:r>
            <a:r>
              <a:rPr lang="en-US" altLang="en-US" sz="2400">
                <a:latin typeface="Times New Roman" pitchFamily="18" charset="0"/>
                <a:cs typeface="Arial" charset="0"/>
              </a:rPr>
              <a:t>(ln(</a:t>
            </a:r>
            <a:r>
              <a:rPr lang="en-US" altLang="en-US" sz="2400" i="1">
                <a:latin typeface="Times New Roman" pitchFamily="18" charset="0"/>
                <a:cs typeface="Arial" charset="0"/>
              </a:rPr>
              <a:t>n</a:t>
            </a:r>
            <a:r>
              <a:rPr lang="en-US" altLang="en-US" sz="2400">
                <a:latin typeface="Times New Roman" pitchFamily="18" charset="0"/>
                <a:cs typeface="Arial" charset="0"/>
              </a:rPr>
              <a:t>))</a:t>
            </a:r>
            <a:endParaRPr lang="en-US" altLang="en-US" sz="2400">
              <a:latin typeface="Arial" charset="0"/>
              <a:cs typeface="Arial" charset="0"/>
            </a:endParaRPr>
          </a:p>
        </p:txBody>
      </p:sp>
      <p:sp>
        <p:nvSpPr>
          <p:cNvPr id="22" name="Hộp Văn bản 21">
            <a:extLst>
              <a:ext uri="{FF2B5EF4-FFF2-40B4-BE49-F238E27FC236}">
                <a16:creationId xmlns:a16="http://schemas.microsoft.com/office/drawing/2014/main" id="{B4E0B096-EDE3-4994-AF8B-577EFBCB0832}"/>
              </a:ext>
            </a:extLst>
          </p:cNvPr>
          <p:cNvSpPr txBox="1"/>
          <p:nvPr/>
        </p:nvSpPr>
        <p:spPr>
          <a:xfrm>
            <a:off x="990600" y="4158532"/>
            <a:ext cx="10444869" cy="844542"/>
          </a:xfrm>
          <a:prstGeom prst="rect">
            <a:avLst/>
          </a:prstGeom>
        </p:spPr>
        <p:txBody>
          <a:bodyPr vert="horz" lIns="91440" tIns="45720" rIns="91440" bIns="45720" rtlCol="0">
            <a:noAutofit/>
          </a:bodyPr>
          <a:lstStyle/>
          <a:p>
            <a:pPr algn="just">
              <a:lnSpc>
                <a:spcPct val="150000"/>
              </a:lnSpc>
              <a:spcBef>
                <a:spcPts val="1000"/>
              </a:spcBef>
            </a:pPr>
            <a:r>
              <a:rPr lang="vi-VN" sz="2400">
                <a:latin typeface="Open Sans" panose="020B0606030504020204" pitchFamily="34" charset="0"/>
                <a:ea typeface="Open Sans" panose="020B0606030504020204" pitchFamily="34" charset="0"/>
                <a:cs typeface="Open Sans" panose="020B0606030504020204" pitchFamily="34" charset="0"/>
              </a:rPr>
              <a:t>•</a:t>
            </a:r>
            <a:r>
              <a:rPr lang="en-US" sz="2400">
                <a:latin typeface="Open Sans" panose="020B0606030504020204" pitchFamily="34" charset="0"/>
                <a:ea typeface="Open Sans" panose="020B0606030504020204" pitchFamily="34" charset="0"/>
                <a:cs typeface="Open Sans" panose="020B0606030504020204" pitchFamily="34" charset="0"/>
              </a:rPr>
              <a:t> Ta sẽ có một số ý tưởng</a:t>
            </a:r>
            <a:endParaRPr lang="vi-VN" sz="24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7683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theme/theme1.xml><?xml version="1.0" encoding="utf-8"?>
<a:theme xmlns:a="http://schemas.openxmlformats.org/drawingml/2006/main" name="Bộ sưu tập">
  <a:themeElements>
    <a:clrScheme name="Bộ sưu tập">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Bộ sưu tập">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ộ sưu tập">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3BD13F80A0DB4DB90BF6175649CEA2" ma:contentTypeVersion="9" ma:contentTypeDescription="Create a new document." ma:contentTypeScope="" ma:versionID="02f8a1dae99ebffb9e46705657a29e83">
  <xsd:schema xmlns:xsd="http://www.w3.org/2001/XMLSchema" xmlns:xs="http://www.w3.org/2001/XMLSchema" xmlns:p="http://schemas.microsoft.com/office/2006/metadata/properties" xmlns:ns3="035f8cb0-4459-423c-9bca-1238d95d96b9" targetNamespace="http://schemas.microsoft.com/office/2006/metadata/properties" ma:root="true" ma:fieldsID="5f17953a13679502914cb46bc6cd7c9b" ns3:_="">
    <xsd:import namespace="035f8cb0-4459-423c-9bca-1238d95d96b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5f8cb0-4459-423c-9bca-1238d95d96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68DD5-DD86-406F-AB8D-BAADEF3524E7}">
  <ds:schemaRefs>
    <ds:schemaRef ds:uri="035f8cb0-4459-423c-9bca-1238d95d96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68E95C1-5E44-4CCF-ACAC-35F37375E1AB}">
  <ds:schemaRefs>
    <ds:schemaRef ds:uri="http://schemas.microsoft.com/sharepoint/v3/contenttype/forms"/>
  </ds:schemaRefs>
</ds:datastoreItem>
</file>

<file path=customXml/itemProps3.xml><?xml version="1.0" encoding="utf-8"?>
<ds:datastoreItem xmlns:ds="http://schemas.openxmlformats.org/officeDocument/2006/customXml" ds:itemID="{2DF8C818-13F0-4791-B0BC-0E1AF8DAA5B3}">
  <ds:schemaRefs>
    <ds:schemaRef ds:uri="035f8cb0-4459-423c-9bca-1238d95d96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Gallery</Template>
  <TotalTime>225</TotalTime>
  <Words>1493</Words>
  <Application>Microsoft Office PowerPoint</Application>
  <PresentationFormat>Màn hình rộng</PresentationFormat>
  <Paragraphs>137</Paragraphs>
  <Slides>32</Slides>
  <Notes>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32</vt:i4>
      </vt:variant>
    </vt:vector>
  </HeadingPairs>
  <TitlesOfParts>
    <vt:vector size="41" baseType="lpstr">
      <vt:lpstr>Aharoni</vt:lpstr>
      <vt:lpstr>Arial</vt:lpstr>
      <vt:lpstr>Calibri</vt:lpstr>
      <vt:lpstr>Cambria Math</vt:lpstr>
      <vt:lpstr>Gill Sans MT</vt:lpstr>
      <vt:lpstr>Open Sans</vt:lpstr>
      <vt:lpstr>Symbol</vt:lpstr>
      <vt:lpstr>Times New Roman</vt:lpstr>
      <vt:lpstr>Bộ sưu tập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NGUYỄN VĂN ĐẠT</dc:creator>
  <cp:lastModifiedBy>NGUYỄN VĂN ĐẠT</cp:lastModifiedBy>
  <cp:revision>7</cp:revision>
  <dcterms:created xsi:type="dcterms:W3CDTF">2021-06-30T11:59:26Z</dcterms:created>
  <dcterms:modified xsi:type="dcterms:W3CDTF">2021-08-20T15:00:08Z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0x0101000D3BD13F80A0DB4DB90BF6175649CEA2</vt:lpwstr>
  </property>
</Properties>
</file>